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6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VARALAKSHMI D</a:t>
            </a:r>
          </a:p>
          <a:p>
            <a:r>
              <a:rPr lang="en-US" sz="2400" dirty="0"/>
              <a:t>REGISTER NO AND NMID: 222410960</a:t>
            </a:r>
          </a:p>
          <a:p>
            <a:r>
              <a:rPr lang="en-US" sz="2400" dirty="0"/>
              <a:t>DEPARTMENT: BSC CS C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40995A-8C5A-7E4D-1E27-14368813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453" y="1540022"/>
            <a:ext cx="71812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C783-F25B-8E87-9E12-66A5813986A5}"/>
              </a:ext>
            </a:extLst>
          </p:cNvPr>
          <p:cNvSpPr txBox="1"/>
          <p:nvPr/>
        </p:nvSpPr>
        <p:spPr>
          <a:xfrm>
            <a:off x="755332" y="2009081"/>
            <a:ext cx="9988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INTERACTIVE 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7C73-8F1F-3724-D7A4-58AB5E1C6000}"/>
              </a:ext>
            </a:extLst>
          </p:cNvPr>
          <p:cNvSpPr txBox="1"/>
          <p:nvPr/>
        </p:nvSpPr>
        <p:spPr>
          <a:xfrm>
            <a:off x="457200" y="2147581"/>
            <a:ext cx="8694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foundational technology used to implement the solution to this problem. The problem statement defines why you are building the portfolio, and HTML is how you build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FD44B-0E34-61AA-44E4-D3DD450470C2}"/>
              </a:ext>
            </a:extLst>
          </p:cNvPr>
          <p:cNvSpPr txBox="1"/>
          <p:nvPr/>
        </p:nvSpPr>
        <p:spPr>
          <a:xfrm>
            <a:off x="1066800" y="2424580"/>
            <a:ext cx="8084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FD38F-D574-C7EE-6BAA-8B567B7FFF2B}"/>
              </a:ext>
            </a:extLst>
          </p:cNvPr>
          <p:cNvSpPr txBox="1"/>
          <p:nvPr/>
        </p:nvSpPr>
        <p:spPr>
          <a:xfrm>
            <a:off x="1143000" y="2777252"/>
            <a:ext cx="793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the </a:t>
            </a:r>
            <a:r>
              <a:rPr lang="en-US" b="1" dirty="0"/>
              <a:t>end users</a:t>
            </a:r>
            <a:r>
              <a:rPr lang="en-US" dirty="0"/>
              <a:t> are the people who </a:t>
            </a:r>
            <a:r>
              <a:rPr lang="en-US" b="1" dirty="0"/>
              <a:t>interact with the website or web application once it's live</a:t>
            </a:r>
            <a:r>
              <a:rPr lang="en-US" dirty="0"/>
              <a:t>. Depending on the purpose of the site, end users can vary, but generally include: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👥 Common End Users in Web Development Projects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Website Visitors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who browse the website for information, services, or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Visitors to a personal portfolio, blog, or company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54C7-06D8-C01D-07E7-8E4955D7E3A4}"/>
              </a:ext>
            </a:extLst>
          </p:cNvPr>
          <p:cNvSpPr txBox="1"/>
          <p:nvPr/>
        </p:nvSpPr>
        <p:spPr>
          <a:xfrm>
            <a:off x="2695574" y="1476375"/>
            <a:ext cx="9115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several </a:t>
            </a:r>
            <a:r>
              <a:rPr lang="en-US" b="1" dirty="0"/>
              <a:t>tools and techniques</a:t>
            </a:r>
            <a:r>
              <a:rPr lang="en-US" dirty="0"/>
              <a:t> are typically used to support the development process, enhance functionality, and improve user experience. Here's a breakdown of the common tools and techniques: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🛠️ Tools Used in the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Editor or IDE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VS Code, Sublime Text, Atom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write and edit HTML, CSS, and JavaScript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Chrome, Firefox, Edge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test and view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Repository Hosting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GitHub, GitLab, Bitbucket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store and share code online.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Built-in tools in browsers like Chrome </a:t>
            </a:r>
            <a:r>
              <a:rPr lang="en-US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inspect HTML/CSS, debug JavaScript, and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77BB0-F763-0D61-7466-754668935E4E}"/>
              </a:ext>
            </a:extLst>
          </p:cNvPr>
          <p:cNvSpPr txBox="1"/>
          <p:nvPr/>
        </p:nvSpPr>
        <p:spPr>
          <a:xfrm>
            <a:off x="739775" y="1139631"/>
            <a:ext cx="10080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well-structured portfolio should be </a:t>
            </a:r>
            <a:r>
              <a:rPr lang="en-US" b="1" dirty="0"/>
              <a:t>clean, responsive, easy to navigate</a:t>
            </a:r>
            <a:r>
              <a:rPr lang="en-US" dirty="0"/>
              <a:t>, and highlight your </a:t>
            </a:r>
            <a:r>
              <a:rPr lang="en-US" b="1" dirty="0"/>
              <a:t>skills, projects, and contact information</a:t>
            </a:r>
            <a:r>
              <a:rPr lang="en-US" dirty="0"/>
              <a:t> effectively.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🧱 Common Layout Sections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your </a:t>
            </a:r>
            <a:r>
              <a:rPr lang="en-US" b="1" dirty="0"/>
              <a:t>name or logo</a:t>
            </a:r>
            <a:r>
              <a:rPr lang="en-US" dirty="0"/>
              <a:t> and </a:t>
            </a:r>
            <a:r>
              <a:rPr lang="en-US" b="1" dirty="0"/>
              <a:t>navigation menu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Home | About | Projects | Contact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Hero Section (Landing Banner)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strong introduction with a headline (e.g., </a:t>
            </a:r>
            <a:r>
              <a:rPr lang="en-US" i="1" dirty="0"/>
              <a:t>"Hi, I'm a Web Developer"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call-to-action button (e.g., </a:t>
            </a:r>
            <a:r>
              <a:rPr lang="en-US" i="1" dirty="0"/>
              <a:t>View My Work</a:t>
            </a:r>
            <a:r>
              <a:rPr lang="en-US" dirty="0"/>
              <a:t> or </a:t>
            </a:r>
            <a:r>
              <a:rPr lang="en-US" i="1" dirty="0"/>
              <a:t>Download Resume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Me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skills or a tech stack summary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photo or avatar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Grid or list of your best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322A-6110-9A91-FD5D-5E8CF2463E2D}"/>
              </a:ext>
            </a:extLst>
          </p:cNvPr>
          <p:cNvSpPr txBox="1"/>
          <p:nvPr/>
        </p:nvSpPr>
        <p:spPr>
          <a:xfrm>
            <a:off x="1676400" y="1752600"/>
            <a:ext cx="9760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website adjusts to different screen sizes (desktop, tablet, mobile).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fixed or scrollable menu to help users navigate between pages or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section introducing the website owner, company, or purpose of the project.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or Services Showcase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a list or gallery of completed work, services offered, or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Form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users to send a message or inquiry directly from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Clickable icons linking to social media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Buttons and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Buttons that respond to user actions (hover effects, click events).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769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INTERACTIVE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Edwin Chelliah D</cp:lastModifiedBy>
  <cp:revision>47</cp:revision>
  <dcterms:created xsi:type="dcterms:W3CDTF">2024-03-29T15:07:22Z</dcterms:created>
  <dcterms:modified xsi:type="dcterms:W3CDTF">2025-09-10T13:45:43Z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