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6" r:id="rId10"/>
    <p:sldId id="269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21DBD74D-12B4-40E8-8053-6FA595BCFE26}">
          <p14:sldIdLst>
            <p14:sldId id="256"/>
            <p14:sldId id="257"/>
            <p14:sldId id="258"/>
            <p14:sldId id="260"/>
            <p14:sldId id="261"/>
            <p14:sldId id="262"/>
            <p14:sldId id="263"/>
            <p14:sldId id="265"/>
            <p14:sldId id="266"/>
            <p14:sldId id="269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E7B7C-CD12-416B-B777-572C0C907A5B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0049D-1699-4236-8DFD-8795AFEA4F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569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E7B7C-CD12-416B-B777-572C0C907A5B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0049D-1699-4236-8DFD-8795AFEA4F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171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E7B7C-CD12-416B-B777-572C0C907A5B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0049D-1699-4236-8DFD-8795AFEA4F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43090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E7B7C-CD12-416B-B777-572C0C907A5B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0049D-1699-4236-8DFD-8795AFEA4F32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7347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E7B7C-CD12-416B-B777-572C0C907A5B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0049D-1699-4236-8DFD-8795AFEA4F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3907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E7B7C-CD12-416B-B777-572C0C907A5B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0049D-1699-4236-8DFD-8795AFEA4F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595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E7B7C-CD12-416B-B777-572C0C907A5B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0049D-1699-4236-8DFD-8795AFEA4F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2385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E7B7C-CD12-416B-B777-572C0C907A5B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0049D-1699-4236-8DFD-8795AFEA4F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51716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E7B7C-CD12-416B-B777-572C0C907A5B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0049D-1699-4236-8DFD-8795AFEA4F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266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E7B7C-CD12-416B-B777-572C0C907A5B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0049D-1699-4236-8DFD-8795AFEA4F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934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E7B7C-CD12-416B-B777-572C0C907A5B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0049D-1699-4236-8DFD-8795AFEA4F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6721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E7B7C-CD12-416B-B777-572C0C907A5B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0049D-1699-4236-8DFD-8795AFEA4F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6639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E7B7C-CD12-416B-B777-572C0C907A5B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0049D-1699-4236-8DFD-8795AFEA4F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1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E7B7C-CD12-416B-B777-572C0C907A5B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0049D-1699-4236-8DFD-8795AFEA4F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283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E7B7C-CD12-416B-B777-572C0C907A5B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0049D-1699-4236-8DFD-8795AFEA4F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59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E7B7C-CD12-416B-B777-572C0C907A5B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0049D-1699-4236-8DFD-8795AFEA4F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837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E7B7C-CD12-416B-B777-572C0C907A5B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0049D-1699-4236-8DFD-8795AFEA4F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400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DCE7B7C-CD12-416B-B777-572C0C907A5B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A10049D-1699-4236-8DFD-8795AFEA4F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067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DB3A9-BCE9-359B-9E20-0B12892C5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3725" y="264176"/>
            <a:ext cx="7515069" cy="1336024"/>
          </a:xfrm>
        </p:spPr>
        <p:txBody>
          <a:bodyPr>
            <a:normAutofit/>
          </a:bodyPr>
          <a:lstStyle/>
          <a:p>
            <a:r>
              <a:rPr lang="en-US" sz="8800" dirty="0">
                <a:latin typeface="Algerian" panose="04020705040A02060702" pitchFamily="82" charset="0"/>
              </a:rPr>
              <a:t>TASK- 01</a:t>
            </a:r>
            <a:endParaRPr lang="en-IN" sz="8800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F4414D-CA74-9505-FB15-89649891D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001649"/>
            <a:ext cx="9144000" cy="1655762"/>
          </a:xfrm>
        </p:spPr>
        <p:txBody>
          <a:bodyPr>
            <a:noAutofit/>
          </a:bodyPr>
          <a:lstStyle/>
          <a:p>
            <a:endParaRPr lang="en-US" sz="6000" dirty="0">
              <a:latin typeface="Arial Black" panose="020B0A04020102020204" pitchFamily="34" charset="0"/>
            </a:endParaRPr>
          </a:p>
          <a:p>
            <a:endParaRPr lang="en-US" sz="3600" dirty="0">
              <a:latin typeface="Arial Black" panose="020B0A04020102020204" pitchFamily="34" charset="0"/>
            </a:endParaRPr>
          </a:p>
          <a:p>
            <a:endParaRPr lang="en-IN" sz="6000" dirty="0">
              <a:latin typeface="Arial Black" panose="020B0A040201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455F4E-63A8-88FA-4052-FF54F0D0F332}"/>
              </a:ext>
            </a:extLst>
          </p:cNvPr>
          <p:cNvSpPr/>
          <p:nvPr/>
        </p:nvSpPr>
        <p:spPr>
          <a:xfrm>
            <a:off x="489758" y="4657411"/>
            <a:ext cx="117022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ernard MT Condensed" panose="02050806060905020404" pitchFamily="18" charset="0"/>
              </a:rPr>
              <a:t>Denim cloth of customer sentiment analysis</a:t>
            </a:r>
            <a:endParaRPr lang="en-IN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F9E0BA-A23F-66EA-4737-FBDE9C61E4B6}"/>
              </a:ext>
            </a:extLst>
          </p:cNvPr>
          <p:cNvSpPr/>
          <p:nvPr/>
        </p:nvSpPr>
        <p:spPr>
          <a:xfrm>
            <a:off x="753932" y="2305876"/>
            <a:ext cx="10714793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6600" b="1" cap="none" spc="0" dirty="0">
                <a:ln/>
                <a:solidFill>
                  <a:schemeClr val="accent3"/>
                </a:solidFill>
                <a:effectLst/>
                <a:latin typeface="Arial Black" panose="020B0A04020102020204" pitchFamily="34" charset="0"/>
              </a:rPr>
              <a:t>Customer sentimental </a:t>
            </a:r>
          </a:p>
          <a:p>
            <a:pPr algn="ctr"/>
            <a:r>
              <a:rPr lang="en-US" sz="6600" b="1" cap="none" spc="0" dirty="0">
                <a:ln/>
                <a:solidFill>
                  <a:schemeClr val="accent3"/>
                </a:solidFill>
                <a:effectLst/>
                <a:latin typeface="Arial Black" panose="020B0A04020102020204" pitchFamily="34" charset="0"/>
              </a:rPr>
              <a:t>analysis </a:t>
            </a:r>
            <a:endParaRPr lang="en-IN" sz="66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29063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0036A-AB17-B88D-6F45-4247B0DCC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884" y="0"/>
            <a:ext cx="10364451" cy="1596177"/>
          </a:xfrm>
        </p:spPr>
        <p:txBody>
          <a:bodyPr>
            <a:normAutofit/>
          </a:bodyPr>
          <a:lstStyle/>
          <a:p>
            <a:r>
              <a:rPr lang="en-US" sz="5400" dirty="0"/>
              <a:t>Python code</a:t>
            </a:r>
            <a:endParaRPr lang="en-IN" sz="5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872730-CB37-C65C-4566-853C59B87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3810"/>
            <a:ext cx="6445770" cy="50441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FF5804-968D-1CB5-3664-34B2F1056E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770" y="1813810"/>
            <a:ext cx="5746230" cy="504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279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4B197-8FF6-796B-9113-B7BEC10E9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144380"/>
            <a:ext cx="10364451" cy="54543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lgerian" panose="04020705040A02060702" pitchFamily="82" charset="0"/>
              </a:rPr>
              <a:t>output</a:t>
            </a:r>
            <a:endParaRPr lang="en-IN" dirty="0">
              <a:latin typeface="Algerian" panose="04020705040A02060702" pitchFamily="82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CBDEC24-9D04-6647-B82E-75BC646D50B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603086"/>
            <a:ext cx="5105400" cy="295199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3EA6651-E68A-43AD-1586-08D5CC581602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536414"/>
            <a:ext cx="5105400" cy="3085334"/>
          </a:xfrm>
        </p:spPr>
      </p:pic>
    </p:spTree>
    <p:extLst>
      <p:ext uri="{BB962C8B-B14F-4D97-AF65-F5344CB8AC3E}">
        <p14:creationId xmlns:p14="http://schemas.microsoft.com/office/powerpoint/2010/main" val="1021850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296C58-109C-9308-DC9E-3D2E8A025C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3866"/>
            <a:ext cx="5804847" cy="28102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4E6DBB-4413-82F8-EB29-F4AC8796AB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847" y="2023866"/>
            <a:ext cx="6387154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188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BCDE8-CA2E-7000-051F-BB6B7991C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939" y="123840"/>
            <a:ext cx="5741233" cy="1596177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Algerian" panose="04020705040A02060702" pitchFamily="82" charset="0"/>
              </a:rPr>
              <a:t>introduction</a:t>
            </a:r>
            <a:endParaRPr lang="en-IN" sz="4800" dirty="0">
              <a:latin typeface="Algerian" panose="04020705040A02060702" pitchFamily="82" charset="0"/>
            </a:endParaRP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A9A780F6-12BF-3AA0-D00E-193D4021EA74}"/>
              </a:ext>
            </a:extLst>
          </p:cNvPr>
          <p:cNvSpPr/>
          <p:nvPr/>
        </p:nvSpPr>
        <p:spPr>
          <a:xfrm rot="10800000">
            <a:off x="1244183" y="2043554"/>
            <a:ext cx="9158989" cy="4071181"/>
          </a:xfrm>
          <a:prstGeom prst="wedgeRoundRectCallou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i="1" dirty="0">
              <a:solidFill>
                <a:schemeClr val="accent2">
                  <a:lumMod val="40000"/>
                  <a:lumOff val="60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452B03-ABD3-3D95-AFA4-EE910C792E04}"/>
              </a:ext>
            </a:extLst>
          </p:cNvPr>
          <p:cNvSpPr txBox="1"/>
          <p:nvPr/>
        </p:nvSpPr>
        <p:spPr>
          <a:xfrm>
            <a:off x="1618936" y="2598720"/>
            <a:ext cx="840948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>
                <a:latin typeface="Arial Black" panose="020B0A04020102020204" pitchFamily="34" charset="0"/>
              </a:rPr>
              <a:t>Denim is durable, twill-woven fabric typically made from the cotton.   Known its rugged texture and versatility, denim is commonly used to create a variety of clothing items , including jeans ,jackets, shirts, skirts . 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>
                <a:latin typeface="Arial Black" panose="020B0A04020102020204" pitchFamily="34" charset="0"/>
              </a:rPr>
              <a:t>Originally designed as workwear in  19</a:t>
            </a:r>
            <a:r>
              <a:rPr lang="en-US" sz="2000" baseline="30000" dirty="0">
                <a:latin typeface="Arial Black" panose="020B0A04020102020204" pitchFamily="34" charset="0"/>
              </a:rPr>
              <a:t>th</a:t>
            </a:r>
            <a:r>
              <a:rPr lang="en-US" sz="2000" dirty="0">
                <a:latin typeface="Arial Black" panose="020B0A04020102020204" pitchFamily="34" charset="0"/>
              </a:rPr>
              <a:t> century, denim has become a staple in casual and street wear fashion world wide. Its ability to fade and distress over time adds to its appeal, making </a:t>
            </a:r>
            <a:r>
              <a:rPr lang="en-US" sz="2000" kern="1300" dirty="0">
                <a:latin typeface="Arial Black" panose="020B0A04020102020204" pitchFamily="34" charset="0"/>
              </a:rPr>
              <a:t> each </a:t>
            </a:r>
            <a:r>
              <a:rPr lang="en-US" sz="2000" dirty="0">
                <a:latin typeface="Arial Black" panose="020B0A04020102020204" pitchFamily="34" charset="0"/>
              </a:rPr>
              <a:t>piece unique. 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>
                <a:latin typeface="Arial Black" panose="020B0A04020102020204" pitchFamily="34" charset="0"/>
              </a:rPr>
              <a:t>Denim is available in various washes and style, ranging from classic blue to black ,white ,and even colored versions, making it a timeless choice in fashion</a:t>
            </a:r>
            <a:endParaRPr lang="en-IN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141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E87D5-62DF-85F7-7182-363457D63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617" y="164893"/>
            <a:ext cx="10693610" cy="1379094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Arial Rounded MT Bold" panose="020F0704030504030204" pitchFamily="34" charset="0"/>
              </a:rPr>
              <a:t>Customer sentiment review</a:t>
            </a:r>
            <a:endParaRPr lang="en-IN" sz="4400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5E84C-1210-31F7-EC5A-A6DDAB6B043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1716946"/>
            <a:ext cx="10363826" cy="3424107"/>
          </a:xfrm>
        </p:spPr>
        <p:txBody>
          <a:bodyPr>
            <a:normAutofit/>
          </a:bodyPr>
          <a:lstStyle/>
          <a:p>
            <a:pPr>
              <a:buSzPct val="120000"/>
              <a:buFont typeface="Wingdings" panose="05000000000000000000" pitchFamily="2" charset="2"/>
              <a:buChar char="ü"/>
            </a:pPr>
            <a:r>
              <a:rPr lang="en-US" sz="2800" cap="none" dirty="0">
                <a:solidFill>
                  <a:schemeClr val="tx1">
                    <a:lumMod val="95000"/>
                    <a:lumOff val="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Customer sentiment analysis help understand how consumers feel about denim cloth products by categorizing feedback into three main types 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POSITIVE SENTIMENT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NEGATIVE SENTIMENT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NEUTRAL SENTIMENT</a:t>
            </a:r>
            <a:endParaRPr lang="en-IN" sz="2400" cap="none" dirty="0">
              <a:solidFill>
                <a:schemeClr val="tx1">
                  <a:lumMod val="95000"/>
                  <a:lumOff val="5000"/>
                </a:schemeClr>
              </a:solidFill>
              <a:latin typeface="Arial Rounded MT Bold" panose="020F07040305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848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FBCA1-E5CC-4F96-A338-1FA698B6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264" y="389745"/>
            <a:ext cx="3935688" cy="86401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POSITIVE</a:t>
            </a:r>
            <a:r>
              <a:rPr lang="en-US" dirty="0"/>
              <a:t> SENTIMENT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F3FF35-2AB8-9D3D-322E-F742151BB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4754" y="1618938"/>
            <a:ext cx="4474709" cy="4811842"/>
          </a:xfrm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/>
              <a:t>Timeless and always in fashion 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/>
              <a:t>Versatile for casual and formal styles 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dirty="0"/>
              <a:t>Durable and long lasting material 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dirty="0"/>
              <a:t>Unique fades and distressing over time  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dirty="0"/>
              <a:t>Comfortable and breathable for daily wear 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dirty="0"/>
              <a:t>Suitable for all seasons 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dirty="0"/>
              <a:t>Comes in various colours and washes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dirty="0"/>
              <a:t>Easy to pair with other fabrics and styles 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IN" dirty="0"/>
          </a:p>
          <a:p>
            <a:pPr algn="l"/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CE4C589-C2FD-850B-D991-AE1E08DDFBB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206" y="609600"/>
            <a:ext cx="5181600" cy="5181600"/>
          </a:xfrm>
        </p:spPr>
      </p:pic>
    </p:spTree>
    <p:extLst>
      <p:ext uri="{BB962C8B-B14F-4D97-AF65-F5344CB8AC3E}">
        <p14:creationId xmlns:p14="http://schemas.microsoft.com/office/powerpoint/2010/main" val="131253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FBCDF-111E-98FE-A663-3F29195EC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597" y="609600"/>
            <a:ext cx="4234866" cy="879003"/>
          </a:xfrm>
        </p:spPr>
        <p:txBody>
          <a:bodyPr/>
          <a:lstStyle/>
          <a:p>
            <a:r>
              <a:rPr lang="en-US" dirty="0"/>
              <a:t>Negative sentiments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F8A80F9-2A6C-2AE7-D0B5-AFC8EE34D0B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606" y="871537"/>
            <a:ext cx="4876800" cy="48768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343515-66D2-D42C-59CF-F98379FFF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4598" y="1618938"/>
            <a:ext cx="4234866" cy="4172262"/>
          </a:xfrm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/>
              <a:t>Can feel stiff and restrictive initially 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/>
              <a:t>Fades or wears out unevenly over time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/>
              <a:t>Heavyweight fabric can be uncomfortable in hot weather 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/>
              <a:t>Difficult to dry after washing 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/>
              <a:t>May shrink if not cared for properly 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/>
              <a:t>Limited stretch in traditional denim.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/>
              <a:t>Not as environmentally friendly due to production process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5120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9F61E-04EC-5F4D-5E45-520B7DFBF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664774"/>
            <a:ext cx="3935688" cy="804052"/>
          </a:xfrm>
        </p:spPr>
        <p:txBody>
          <a:bodyPr/>
          <a:lstStyle/>
          <a:p>
            <a:r>
              <a:rPr lang="en-US" dirty="0"/>
              <a:t>Neutral sentiments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C747A39-221C-6DAD-D93C-9C5D529A767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881" y="1057275"/>
            <a:ext cx="4286250" cy="428625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AA5027-83A9-7786-0FE0-AC87378F0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4518" y="1648918"/>
            <a:ext cx="4114945" cy="4142282"/>
          </a:xfrm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/>
              <a:t>Commonly  used for jackets , jeans and shirts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/>
              <a:t>Can be customized with patches or embroidery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/>
              <a:t>Ages  differently depending on the usage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/>
              <a:t>Requires regular washing for maintenance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dirty="0"/>
              <a:t>Suitable for both casual and semiformal</a:t>
            </a:r>
          </a:p>
        </p:txBody>
      </p:sp>
    </p:spTree>
    <p:extLst>
      <p:ext uri="{BB962C8B-B14F-4D97-AF65-F5344CB8AC3E}">
        <p14:creationId xmlns:p14="http://schemas.microsoft.com/office/powerpoint/2010/main" val="365476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B3672-2CCE-7EC0-7651-41740D77A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Costumes view e-commerce form platform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B1F668-4394-A8B4-D9F9-2AFFB6A4D2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34" y="2214694"/>
            <a:ext cx="10364451" cy="441845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012040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0F315E-173C-36C8-1B34-7FA5D7D17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0400"/>
            <a:ext cx="6502400" cy="3657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930CB7-2AEF-A7EF-7172-6291685B51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401" y="-1"/>
            <a:ext cx="5689600" cy="340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114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0A951-21C2-06B6-EE89-858D31D6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Arial Rounded MT Bold" panose="020F0704030504030204" pitchFamily="34" charset="0"/>
              </a:rPr>
              <a:t>Coding in python</a:t>
            </a:r>
            <a:endParaRPr lang="en-IN" sz="5400" dirty="0">
              <a:latin typeface="Arial Rounded MT Bold" panose="020F07040305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692341-5DC4-9404-AF86-D5425909E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6177"/>
            <a:ext cx="6096000" cy="52249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ED3826-8AD6-11F9-92E8-419813D3A7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596177"/>
            <a:ext cx="6096000" cy="526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89454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190</TotalTime>
  <Words>305</Words>
  <Application>Microsoft Office PowerPoint</Application>
  <PresentationFormat>Widescreen</PresentationFormat>
  <Paragraphs>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Algerian</vt:lpstr>
      <vt:lpstr>Arial</vt:lpstr>
      <vt:lpstr>Arial Black</vt:lpstr>
      <vt:lpstr>Arial Rounded MT Bold</vt:lpstr>
      <vt:lpstr>Bernard MT Condensed</vt:lpstr>
      <vt:lpstr>Calibri</vt:lpstr>
      <vt:lpstr>Tw Cen MT</vt:lpstr>
      <vt:lpstr>Wingdings</vt:lpstr>
      <vt:lpstr>Droplet</vt:lpstr>
      <vt:lpstr>TASK- 01</vt:lpstr>
      <vt:lpstr>introduction</vt:lpstr>
      <vt:lpstr>Customer sentiment review</vt:lpstr>
      <vt:lpstr>POSITIVE SENTIMENT</vt:lpstr>
      <vt:lpstr>Negative sentiments</vt:lpstr>
      <vt:lpstr>Neutral sentiments</vt:lpstr>
      <vt:lpstr>Costumes view e-commerce form platform</vt:lpstr>
      <vt:lpstr>PowerPoint Presentation</vt:lpstr>
      <vt:lpstr>Coding in python</vt:lpstr>
      <vt:lpstr>Python code</vt:lpstr>
      <vt:lpstr>output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THARUN R</dc:creator>
  <cp:lastModifiedBy>THARUN R</cp:lastModifiedBy>
  <cp:revision>4</cp:revision>
  <dcterms:created xsi:type="dcterms:W3CDTF">2025-03-15T13:31:25Z</dcterms:created>
  <dcterms:modified xsi:type="dcterms:W3CDTF">2025-03-22T08:38:18Z</dcterms:modified>
</cp:coreProperties>
</file>