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3" r:id="rId6"/>
    <p:sldId id="260" r:id="rId7"/>
    <p:sldId id="261" r:id="rId8"/>
    <p:sldId id="262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B72B-459C-49AA-8107-65AA01AC9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51B8-F38F-486F-B573-5A093C7FA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CD30-9C2E-4F33-9673-673D3652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0F96-30DB-4D84-8606-96642F29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175F-0624-4B37-AEBA-14349020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5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EEA9-DE9B-4B78-BFBA-85A317B8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3AE6-44D9-453B-B120-61962316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1A23-1D7F-4845-902F-9480F76A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FDA1-2730-494E-89F4-CF5E4B60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4B7D-1283-4B47-B085-5327A9F1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63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14474-2519-4E7B-8727-41381C0A3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C8C4-BD9E-4A13-84D1-47C03E290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A4AD-382F-41E6-A3BC-2D5397E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4E7A-6634-4EA5-9A54-35BA3479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9C2D-3CB0-4734-9DAE-125D21A8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2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1C9C-D1A0-4D0F-B26C-58BE02EB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5861-BA45-415C-A316-BB4F907A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D37B-FE2D-4BE1-95DE-345FD701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E051-8FFD-4F11-A290-3428D459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D22B3-D590-445C-9DFD-1CB0E716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0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7C2A-715D-46D3-A928-25FFDFE4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E513-3C5E-4FEB-991C-EE243A16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574D-D87E-424A-BD0A-1622A36E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4191-EACB-483F-BE4B-2CDA1355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9F24-DA5A-4671-975A-4A653A09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7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B73D-F227-4DD3-AC09-9FAC8671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B053-2BF6-4FA4-9BD8-5AC719EB7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5B0FB-5E1F-4EEC-A532-F6E3F25E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FB389-947E-4316-9DEF-9A1E30E7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0AA9-5465-4AE8-A433-F5C29E46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43DF4-B102-465C-A5A1-25229EC2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584E-753A-49AF-8930-CFAF1287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5A52B-D6D2-4569-B448-2A4A86EB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EFC3D-8A21-4BE4-8BF8-0AB61167C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6021-172B-4E1B-82EA-5BE3D7F94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15567-EDD7-489E-9B10-91F54A75E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ADE55-FE0F-4F48-BF2E-DFDF5129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8CC2A-2530-4CA0-BFA6-8E9D0417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9C585-28B5-4DF6-B7FE-A1242620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1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8A54-67ED-4088-B276-55880C56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5C8A5-88D5-4096-A79D-0F0D952A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734A2-448A-4C22-AE29-368976D3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D42D1-5FC5-4C97-8BD9-5D234D01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7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A11B2-E509-4B9B-8618-22A81906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479FE-2C70-4A01-AE54-0190CAE4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B4E6D-C01C-49A1-9D60-A2492708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6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A0D9-D499-43B5-9E89-B3EAC3DC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631F-9F34-4C6D-88E6-3224066C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9A774-650E-4163-9AF4-D6F3293C8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E6C16-2F8B-438B-A118-CFD7483F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13183-5C17-4F28-B74B-46FBC353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05128-7967-41B8-990C-2072A335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6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8A81-F7DC-4898-A943-FA97FF49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E373E-BDE5-4569-B7AC-CDAF7992A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2D9F4-7735-4717-95B2-74C24EB3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A105-68BC-42F5-9F62-C25FC582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365D-87F5-4F06-8C37-BB675877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F1B38-B3E1-4869-AAC2-63C7FCF3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88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21B54-0E21-42E6-8F08-DE89C9C9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88F9-EAA7-425B-BB57-089CFC49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D401A-4297-4ECB-9581-16E8CDA86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3D8F-07B4-4144-8299-391B59E080C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CAAB-002A-4722-8BE8-7AE1103C6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108F-D4CD-40DF-B9DB-A6BDDAB7F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9574A-7A84-45ED-9C45-718DAF71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8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B507E1-A4B3-4063-89FB-669879212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8" y="1408361"/>
            <a:ext cx="5376699" cy="4413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5885A0-9BEF-4102-9955-771F8F124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8360"/>
            <a:ext cx="5837052" cy="441351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FCEC242-0882-4A58-9341-B3965D636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381" y="92279"/>
            <a:ext cx="9144000" cy="1495393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and after continuous 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9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57D5B8-9EC7-4EBD-AAFB-3D6922A8E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522"/>
            <a:ext cx="12192000" cy="60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6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4A63-09CD-4427-AF73-33BEACB5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Distributed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87D13-215A-4273-98DA-4AEBB938C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6"/>
          <a:stretch/>
        </p:blipFill>
        <p:spPr>
          <a:xfrm>
            <a:off x="1695790" y="2678464"/>
            <a:ext cx="8670947" cy="3725076"/>
          </a:xfrm>
        </p:spPr>
      </p:pic>
    </p:spTree>
    <p:extLst>
      <p:ext uri="{BB962C8B-B14F-4D97-AF65-F5344CB8AC3E}">
        <p14:creationId xmlns:p14="http://schemas.microsoft.com/office/powerpoint/2010/main" val="118721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A1D-0068-4ADC-A024-AAFF2593B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159" y="248423"/>
            <a:ext cx="9144000" cy="835910"/>
          </a:xfrm>
        </p:spPr>
        <p:txBody>
          <a:bodyPr>
            <a:normAutofit fontScale="90000"/>
          </a:bodyPr>
          <a:lstStyle/>
          <a:p>
            <a:r>
              <a:rPr lang="en-US" dirty="0"/>
              <a:t>Why continuous Integration?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096B1-50A8-41A2-8754-1EEE9FF9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1498" y="4329239"/>
            <a:ext cx="9144000" cy="195827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Software delivery process was slow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246D1C-3F4B-4AE4-8EC8-259D1E443547}"/>
              </a:ext>
            </a:extLst>
          </p:cNvPr>
          <p:cNvSpPr txBox="1">
            <a:spLocks/>
          </p:cNvSpPr>
          <p:nvPr/>
        </p:nvSpPr>
        <p:spPr>
          <a:xfrm>
            <a:off x="1635939" y="1803175"/>
            <a:ext cx="9144000" cy="195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Developers have to wait till the complete software is developed for test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If a particular test fails, then locating and fixing bugs become very difficult. Developers has to rework the entire source code to correct the issue.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5507-896A-4D87-9A4C-CB14F195B5C3}"/>
              </a:ext>
            </a:extLst>
          </p:cNvPr>
          <p:cNvSpPr txBox="1"/>
          <p:nvPr/>
        </p:nvSpPr>
        <p:spPr>
          <a:xfrm>
            <a:off x="1998732" y="1166602"/>
            <a:ext cx="2241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Team Side</a:t>
            </a:r>
            <a:endParaRPr lang="en-IN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181FF-6513-409D-9F8F-AADCC1C6F010}"/>
              </a:ext>
            </a:extLst>
          </p:cNvPr>
          <p:cNvSpPr txBox="1"/>
          <p:nvPr/>
        </p:nvSpPr>
        <p:spPr>
          <a:xfrm>
            <a:off x="1998732" y="3749686"/>
            <a:ext cx="2241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Business Side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94815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C507-3BE2-49D1-8BEB-FFF50C49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- Flow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2343F-84B7-4E5F-ADD2-48EFDD45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96" y="2328355"/>
            <a:ext cx="8882895" cy="36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6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C507-3BE2-49D1-8BEB-FFF50C49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Nightly build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2343F-84B7-4E5F-ADD2-48EFDD45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3634" y="1795244"/>
            <a:ext cx="8699508" cy="42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0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C507-3BE2-49D1-8BEB-FFF50C49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Nightly build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99F99-4F54-443E-BBE1-A8890245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43" y="1701800"/>
            <a:ext cx="108966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5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C507-3BE2-49D1-8BEB-FFF50C49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Jenkins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15197-D54B-4157-AEB4-64A66A9D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476725"/>
            <a:ext cx="106203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3D95-3FED-4A07-8DC5-EF4E8C00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Build Lifecycle</a:t>
            </a:r>
            <a:endParaRPr lang="en-IN" dirty="0"/>
          </a:p>
        </p:txBody>
      </p:sp>
      <p:pic>
        <p:nvPicPr>
          <p:cNvPr id="1026" name="Picture 2" descr="Maven - Build LifeCycle">
            <a:extLst>
              <a:ext uri="{FF2B5EF4-FFF2-40B4-BE49-F238E27FC236}">
                <a16:creationId xmlns:a16="http://schemas.microsoft.com/office/drawing/2014/main" id="{1A95C98F-27D9-41DC-9C9B-3F7952A15B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062956"/>
            <a:ext cx="61912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1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94E4-3904-4853-A12D-E4C078C0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Phase by Maven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2D82-3A89-46E0-B3DC-EA18F219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Warnings , new warnings and fixed warnings</a:t>
            </a:r>
          </a:p>
          <a:p>
            <a:r>
              <a:rPr lang="en-US" dirty="0"/>
              <a:t>High Priority, Low Priority and Normal Priority</a:t>
            </a:r>
          </a:p>
          <a:p>
            <a:r>
              <a:rPr lang="en-US" dirty="0"/>
              <a:t>Types – Empty Catch Block, Finally block, Try block, useless   			parenthesis, unused variables </a:t>
            </a:r>
          </a:p>
          <a:p>
            <a:r>
              <a:rPr lang="en-US" dirty="0"/>
              <a:t>Warnings- line number, package, class name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1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399499-BFF4-4E91-A0C1-8163EDF4C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7" t="14410" r="812"/>
          <a:stretch/>
        </p:blipFill>
        <p:spPr>
          <a:xfrm>
            <a:off x="1149069" y="1432290"/>
            <a:ext cx="10414450" cy="480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135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Before and after continuous Integration</vt:lpstr>
      <vt:lpstr>Why continuous Integration?</vt:lpstr>
      <vt:lpstr>Work - Flow</vt:lpstr>
      <vt:lpstr>Case study – Nightly build</vt:lpstr>
      <vt:lpstr>Case study – Nightly build</vt:lpstr>
      <vt:lpstr>What is Jenkins ?</vt:lpstr>
      <vt:lpstr>Maven Build Lifecycle</vt:lpstr>
      <vt:lpstr>Testing Phase by Maven</vt:lpstr>
      <vt:lpstr>PowerPoint Presentation</vt:lpstr>
      <vt:lpstr>PowerPoint Presentation</vt:lpstr>
      <vt:lpstr>Jenkins Distributed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continuous Integration?</dc:title>
  <dc:creator>Rohith S</dc:creator>
  <cp:lastModifiedBy>Rohith S</cp:lastModifiedBy>
  <cp:revision>5</cp:revision>
  <dcterms:created xsi:type="dcterms:W3CDTF">2021-09-02T13:33:05Z</dcterms:created>
  <dcterms:modified xsi:type="dcterms:W3CDTF">2021-09-02T15:00:03Z</dcterms:modified>
</cp:coreProperties>
</file>