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4D402-FC24-4AE3-9CB4-190E45121610}" v="898" dt="2021-10-17T17:20:03.996"/>
    <p1510:client id="{97975FD3-388C-43B0-B201-77D9AA4AD538}" v="185" dt="2021-10-17T17:32:36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Srinivas" userId="S::varun_srinivas@thbs.com::818d92b0-f57d-4d3f-a6f0-821de6ddb28f" providerId="AD" clId="Web-{3D54D402-FC24-4AE3-9CB4-190E45121610}"/>
    <pc:docChg chg="addSld delSld modSld addMainMaster delMainMaster">
      <pc:chgData name="Varun Srinivas" userId="S::varun_srinivas@thbs.com::818d92b0-f57d-4d3f-a6f0-821de6ddb28f" providerId="AD" clId="Web-{3D54D402-FC24-4AE3-9CB4-190E45121610}" dt="2021-10-17T17:20:03.996" v="828" actId="20577"/>
      <pc:docMkLst>
        <pc:docMk/>
      </pc:docMkLst>
      <pc:sldChg chg="addSp delSp modSp mod modClrScheme chgLayout">
        <pc:chgData name="Varun Srinivas" userId="S::varun_srinivas@thbs.com::818d92b0-f57d-4d3f-a6f0-821de6ddb28f" providerId="AD" clId="Web-{3D54D402-FC24-4AE3-9CB4-190E45121610}" dt="2021-10-17T16:44:02.544" v="86" actId="20577"/>
        <pc:sldMkLst>
          <pc:docMk/>
          <pc:sldMk cId="109857222" sldId="256"/>
        </pc:sldMkLst>
        <pc:spChg chg="mod ord">
          <ac:chgData name="Varun Srinivas" userId="S::varun_srinivas@thbs.com::818d92b0-f57d-4d3f-a6f0-821de6ddb28f" providerId="AD" clId="Web-{3D54D402-FC24-4AE3-9CB4-190E45121610}" dt="2021-10-17T16:41:07.214" v="5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arun Srinivas" userId="S::varun_srinivas@thbs.com::818d92b0-f57d-4d3f-a6f0-821de6ddb28f" providerId="AD" clId="Web-{3D54D402-FC24-4AE3-9CB4-190E45121610}" dt="2021-10-17T16:41:28.792" v="5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arun Srinivas" userId="S::varun_srinivas@thbs.com::818d92b0-f57d-4d3f-a6f0-821de6ddb28f" providerId="AD" clId="Web-{3D54D402-FC24-4AE3-9CB4-190E45121610}" dt="2021-10-17T16:41:43.636" v="55"/>
          <ac:spMkLst>
            <pc:docMk/>
            <pc:sldMk cId="109857222" sldId="256"/>
            <ac:spMk id="4" creationId="{005A79CF-ED7E-4341-AF51-E8A6F19DD792}"/>
          </ac:spMkLst>
        </pc:spChg>
        <pc:spChg chg="add del">
          <ac:chgData name="Varun Srinivas" userId="S::varun_srinivas@thbs.com::818d92b0-f57d-4d3f-a6f0-821de6ddb28f" providerId="AD" clId="Web-{3D54D402-FC24-4AE3-9CB4-190E45121610}" dt="2021-10-17T16:41:42.636" v="54"/>
          <ac:spMkLst>
            <pc:docMk/>
            <pc:sldMk cId="109857222" sldId="256"/>
            <ac:spMk id="5" creationId="{4577B8AF-7F94-411F-82F9-4B5A09AC24A4}"/>
          </ac:spMkLst>
        </pc:spChg>
        <pc:spChg chg="add mod">
          <ac:chgData name="Varun Srinivas" userId="S::varun_srinivas@thbs.com::818d92b0-f57d-4d3f-a6f0-821de6ddb28f" providerId="AD" clId="Web-{3D54D402-FC24-4AE3-9CB4-190E45121610}" dt="2021-10-17T16:44:02.544" v="86" actId="20577"/>
          <ac:spMkLst>
            <pc:docMk/>
            <pc:sldMk cId="109857222" sldId="256"/>
            <ac:spMk id="6" creationId="{4245F95F-E540-42B9-9A2E-180A9183F58D}"/>
          </ac:spMkLst>
        </pc:spChg>
        <pc:spChg chg="add del">
          <ac:chgData name="Varun Srinivas" userId="S::varun_srinivas@thbs.com::818d92b0-f57d-4d3f-a6f0-821de6ddb28f" providerId="AD" clId="Web-{3D54D402-FC24-4AE3-9CB4-190E45121610}" dt="2021-10-17T16:42:08.230" v="60"/>
          <ac:spMkLst>
            <pc:docMk/>
            <pc:sldMk cId="109857222" sldId="256"/>
            <ac:spMk id="7" creationId="{AD01BAC1-4055-4A1C-B49B-18027BA921EF}"/>
          </ac:spMkLst>
        </pc:spChg>
        <pc:spChg chg="add del">
          <ac:chgData name="Varun Srinivas" userId="S::varun_srinivas@thbs.com::818d92b0-f57d-4d3f-a6f0-821de6ddb28f" providerId="AD" clId="Web-{3D54D402-FC24-4AE3-9CB4-190E45121610}" dt="2021-10-17T16:42:06.777" v="59"/>
          <ac:spMkLst>
            <pc:docMk/>
            <pc:sldMk cId="109857222" sldId="256"/>
            <ac:spMk id="8" creationId="{9A38B072-5902-4020-8D78-5C530D543B4B}"/>
          </ac:spMkLst>
        </pc:spChg>
      </pc:sldChg>
      <pc:sldChg chg="modSp new">
        <pc:chgData name="Varun Srinivas" userId="S::varun_srinivas@thbs.com::818d92b0-f57d-4d3f-a6f0-821de6ddb28f" providerId="AD" clId="Web-{3D54D402-FC24-4AE3-9CB4-190E45121610}" dt="2021-10-17T16:54:42.022" v="268" actId="20577"/>
        <pc:sldMkLst>
          <pc:docMk/>
          <pc:sldMk cId="2798315154" sldId="257"/>
        </pc:sldMkLst>
        <pc:spChg chg="mod">
          <ac:chgData name="Varun Srinivas" userId="S::varun_srinivas@thbs.com::818d92b0-f57d-4d3f-a6f0-821de6ddb28f" providerId="AD" clId="Web-{3D54D402-FC24-4AE3-9CB4-190E45121610}" dt="2021-10-17T16:46:05.280" v="102" actId="20577"/>
          <ac:spMkLst>
            <pc:docMk/>
            <pc:sldMk cId="2798315154" sldId="257"/>
            <ac:spMk id="2" creationId="{A7743415-6C98-46F8-85E6-3E850FE2A5AD}"/>
          </ac:spMkLst>
        </pc:spChg>
        <pc:spChg chg="mod">
          <ac:chgData name="Varun Srinivas" userId="S::varun_srinivas@thbs.com::818d92b0-f57d-4d3f-a6f0-821de6ddb28f" providerId="AD" clId="Web-{3D54D402-FC24-4AE3-9CB4-190E45121610}" dt="2021-10-17T16:54:42.022" v="268" actId="20577"/>
          <ac:spMkLst>
            <pc:docMk/>
            <pc:sldMk cId="2798315154" sldId="257"/>
            <ac:spMk id="3" creationId="{F43F85F9-0FC6-4E39-84F0-504AFB23D683}"/>
          </ac:spMkLst>
        </pc:spChg>
      </pc:sldChg>
      <pc:sldChg chg="addSp delSp modSp new">
        <pc:chgData name="Varun Srinivas" userId="S::varun_srinivas@thbs.com::818d92b0-f57d-4d3f-a6f0-821de6ddb28f" providerId="AD" clId="Web-{3D54D402-FC24-4AE3-9CB4-190E45121610}" dt="2021-10-17T16:59:52.135" v="292" actId="20577"/>
        <pc:sldMkLst>
          <pc:docMk/>
          <pc:sldMk cId="2101458356" sldId="258"/>
        </pc:sldMkLst>
        <pc:spChg chg="mod">
          <ac:chgData name="Varun Srinivas" userId="S::varun_srinivas@thbs.com::818d92b0-f57d-4d3f-a6f0-821de6ddb28f" providerId="AD" clId="Web-{3D54D402-FC24-4AE3-9CB4-190E45121610}" dt="2021-10-17T16:59:52.135" v="292" actId="20577"/>
          <ac:spMkLst>
            <pc:docMk/>
            <pc:sldMk cId="2101458356" sldId="258"/>
            <ac:spMk id="2" creationId="{E4FA7B1E-F73C-4F8B-B83F-483D6BC004D2}"/>
          </ac:spMkLst>
        </pc:spChg>
        <pc:spChg chg="del">
          <ac:chgData name="Varun Srinivas" userId="S::varun_srinivas@thbs.com::818d92b0-f57d-4d3f-a6f0-821de6ddb28f" providerId="AD" clId="Web-{3D54D402-FC24-4AE3-9CB4-190E45121610}" dt="2021-10-17T16:58:53.447" v="283"/>
          <ac:spMkLst>
            <pc:docMk/>
            <pc:sldMk cId="2101458356" sldId="258"/>
            <ac:spMk id="3" creationId="{686E7598-848B-48E2-9EE0-1766FBDC6177}"/>
          </ac:spMkLst>
        </pc:spChg>
        <pc:spChg chg="add">
          <ac:chgData name="Varun Srinivas" userId="S::varun_srinivas@thbs.com::818d92b0-f57d-4d3f-a6f0-821de6ddb28f" providerId="AD" clId="Web-{3D54D402-FC24-4AE3-9CB4-190E45121610}" dt="2021-10-17T16:58:05.962" v="281"/>
          <ac:spMkLst>
            <pc:docMk/>
            <pc:sldMk cId="2101458356" sldId="258"/>
            <ac:spMk id="4" creationId="{51C880FE-185C-4E29-9243-EF787405B01B}"/>
          </ac:spMkLst>
        </pc:spChg>
        <pc:spChg chg="add">
          <ac:chgData name="Varun Srinivas" userId="S::varun_srinivas@thbs.com::818d92b0-f57d-4d3f-a6f0-821de6ddb28f" providerId="AD" clId="Web-{3D54D402-FC24-4AE3-9CB4-190E45121610}" dt="2021-10-17T16:59:25.588" v="291"/>
          <ac:spMkLst>
            <pc:docMk/>
            <pc:sldMk cId="2101458356" sldId="258"/>
            <ac:spMk id="6" creationId="{71C5E6CE-CDFB-4C1F-AFA4-C0FC0CAF15AF}"/>
          </ac:spMkLst>
        </pc:spChg>
        <pc:picChg chg="add mod ord">
          <ac:chgData name="Varun Srinivas" userId="S::varun_srinivas@thbs.com::818d92b0-f57d-4d3f-a6f0-821de6ddb28f" providerId="AD" clId="Web-{3D54D402-FC24-4AE3-9CB4-190E45121610}" dt="2021-10-17T16:59:23.510" v="290" actId="14100"/>
          <ac:picMkLst>
            <pc:docMk/>
            <pc:sldMk cId="2101458356" sldId="258"/>
            <ac:picMk id="5" creationId="{CD0C6B70-BCE7-4369-B510-D78AA136380E}"/>
          </ac:picMkLst>
        </pc:picChg>
      </pc:sldChg>
      <pc:sldChg chg="addSp delSp modSp new del">
        <pc:chgData name="Varun Srinivas" userId="S::varun_srinivas@thbs.com::818d92b0-f57d-4d3f-a6f0-821de6ddb28f" providerId="AD" clId="Web-{3D54D402-FC24-4AE3-9CB4-190E45121610}" dt="2021-10-17T17:07:16.220" v="414"/>
        <pc:sldMkLst>
          <pc:docMk/>
          <pc:sldMk cId="725607454" sldId="259"/>
        </pc:sldMkLst>
        <pc:spChg chg="mod">
          <ac:chgData name="Varun Srinivas" userId="S::varun_srinivas@thbs.com::818d92b0-f57d-4d3f-a6f0-821de6ddb28f" providerId="AD" clId="Web-{3D54D402-FC24-4AE3-9CB4-190E45121610}" dt="2021-10-17T17:06:40.922" v="413" actId="1076"/>
          <ac:spMkLst>
            <pc:docMk/>
            <pc:sldMk cId="725607454" sldId="259"/>
            <ac:spMk id="2" creationId="{E3B27448-C525-4AED-9F4E-4C4A13B49205}"/>
          </ac:spMkLst>
        </pc:spChg>
        <pc:spChg chg="del">
          <ac:chgData name="Varun Srinivas" userId="S::varun_srinivas@thbs.com::818d92b0-f57d-4d3f-a6f0-821de6ddb28f" providerId="AD" clId="Web-{3D54D402-FC24-4AE3-9CB4-190E45121610}" dt="2021-10-17T17:01:13.965" v="304"/>
          <ac:spMkLst>
            <pc:docMk/>
            <pc:sldMk cId="725607454" sldId="259"/>
            <ac:spMk id="3" creationId="{79D09E58-30C7-4512-845B-9B85AADBABA6}"/>
          </ac:spMkLst>
        </pc:spChg>
        <pc:graphicFrameChg chg="add mod ord modGraphic">
          <ac:chgData name="Varun Srinivas" userId="S::varun_srinivas@thbs.com::818d92b0-f57d-4d3f-a6f0-821de6ddb28f" providerId="AD" clId="Web-{3D54D402-FC24-4AE3-9CB4-190E45121610}" dt="2021-10-17T17:06:36.907" v="412"/>
          <ac:graphicFrameMkLst>
            <pc:docMk/>
            <pc:sldMk cId="725607454" sldId="259"/>
            <ac:graphicFrameMk id="4" creationId="{D7328769-82CE-4D9E-A09F-4E169EE13162}"/>
          </ac:graphicFrameMkLst>
        </pc:graphicFrameChg>
      </pc:sldChg>
      <pc:sldChg chg="addSp delSp modSp new">
        <pc:chgData name="Varun Srinivas" userId="S::varun_srinivas@thbs.com::818d92b0-f57d-4d3f-a6f0-821de6ddb28f" providerId="AD" clId="Web-{3D54D402-FC24-4AE3-9CB4-190E45121610}" dt="2021-10-17T17:11:20.207" v="696"/>
        <pc:sldMkLst>
          <pc:docMk/>
          <pc:sldMk cId="1899271593" sldId="259"/>
        </pc:sldMkLst>
        <pc:spChg chg="mod">
          <ac:chgData name="Varun Srinivas" userId="S::varun_srinivas@thbs.com::818d92b0-f57d-4d3f-a6f0-821de6ddb28f" providerId="AD" clId="Web-{3D54D402-FC24-4AE3-9CB4-190E45121610}" dt="2021-10-17T17:07:38.423" v="425" actId="20577"/>
          <ac:spMkLst>
            <pc:docMk/>
            <pc:sldMk cId="1899271593" sldId="259"/>
            <ac:spMk id="2" creationId="{DCD8C89D-F9C2-43DC-8248-208822B80912}"/>
          </ac:spMkLst>
        </pc:spChg>
        <pc:spChg chg="del">
          <ac:chgData name="Varun Srinivas" userId="S::varun_srinivas@thbs.com::818d92b0-f57d-4d3f-a6f0-821de6ddb28f" providerId="AD" clId="Web-{3D54D402-FC24-4AE3-9CB4-190E45121610}" dt="2021-10-17T17:07:54.001" v="426"/>
          <ac:spMkLst>
            <pc:docMk/>
            <pc:sldMk cId="1899271593" sldId="259"/>
            <ac:spMk id="3" creationId="{00DD69AD-643E-421B-ADB9-7A0E6CEB584F}"/>
          </ac:spMkLst>
        </pc:spChg>
        <pc:graphicFrameChg chg="add mod ord modGraphic">
          <ac:chgData name="Varun Srinivas" userId="S::varun_srinivas@thbs.com::818d92b0-f57d-4d3f-a6f0-821de6ddb28f" providerId="AD" clId="Web-{3D54D402-FC24-4AE3-9CB4-190E45121610}" dt="2021-10-17T17:11:20.207" v="696"/>
          <ac:graphicFrameMkLst>
            <pc:docMk/>
            <pc:sldMk cId="1899271593" sldId="259"/>
            <ac:graphicFrameMk id="4" creationId="{F143967A-9CA0-4D02-95B4-69678F57DFAD}"/>
          </ac:graphicFrameMkLst>
        </pc:graphicFrameChg>
      </pc:sldChg>
      <pc:sldChg chg="addSp modSp new mod modClrScheme chgLayout">
        <pc:chgData name="Varun Srinivas" userId="S::varun_srinivas@thbs.com::818d92b0-f57d-4d3f-a6f0-821de6ddb28f" providerId="AD" clId="Web-{3D54D402-FC24-4AE3-9CB4-190E45121610}" dt="2021-10-17T17:18:06.291" v="799" actId="20577"/>
        <pc:sldMkLst>
          <pc:docMk/>
          <pc:sldMk cId="684240279" sldId="260"/>
        </pc:sldMkLst>
        <pc:spChg chg="mod ord">
          <ac:chgData name="Varun Srinivas" userId="S::varun_srinivas@thbs.com::818d92b0-f57d-4d3f-a6f0-821de6ddb28f" providerId="AD" clId="Web-{3D54D402-FC24-4AE3-9CB4-190E45121610}" dt="2021-10-17T17:18:06.291" v="799" actId="20577"/>
          <ac:spMkLst>
            <pc:docMk/>
            <pc:sldMk cId="684240279" sldId="260"/>
            <ac:spMk id="2" creationId="{EA979943-747E-438E-A123-216DD50642F5}"/>
          </ac:spMkLst>
        </pc:spChg>
        <pc:spChg chg="mod ord">
          <ac:chgData name="Varun Srinivas" userId="S::varun_srinivas@thbs.com::818d92b0-f57d-4d3f-a6f0-821de6ddb28f" providerId="AD" clId="Web-{3D54D402-FC24-4AE3-9CB4-190E45121610}" dt="2021-10-17T17:14:51.617" v="779" actId="20577"/>
          <ac:spMkLst>
            <pc:docMk/>
            <pc:sldMk cId="684240279" sldId="260"/>
            <ac:spMk id="3" creationId="{3CF0DB8C-64EC-48DD-8E79-285DA9F216C3}"/>
          </ac:spMkLst>
        </pc:spChg>
        <pc:spChg chg="add mod ord">
          <ac:chgData name="Varun Srinivas" userId="S::varun_srinivas@thbs.com::818d92b0-f57d-4d3f-a6f0-821de6ddb28f" providerId="AD" clId="Web-{3D54D402-FC24-4AE3-9CB4-190E45121610}" dt="2021-10-17T17:12:15.427" v="713" actId="20577"/>
          <ac:spMkLst>
            <pc:docMk/>
            <pc:sldMk cId="684240279" sldId="260"/>
            <ac:spMk id="4" creationId="{5341686F-8A3E-4CE4-B89C-B488B69E2D4B}"/>
          </ac:spMkLst>
        </pc:spChg>
        <pc:spChg chg="add mod ord">
          <ac:chgData name="Varun Srinivas" userId="S::varun_srinivas@thbs.com::818d92b0-f57d-4d3f-a6f0-821de6ddb28f" providerId="AD" clId="Web-{3D54D402-FC24-4AE3-9CB4-190E45121610}" dt="2021-10-17T17:12:30.536" v="719" actId="20577"/>
          <ac:spMkLst>
            <pc:docMk/>
            <pc:sldMk cId="684240279" sldId="260"/>
            <ac:spMk id="5" creationId="{7A50CE26-00A6-4572-8075-A5BE32B09486}"/>
          </ac:spMkLst>
        </pc:spChg>
        <pc:spChg chg="add mod ord">
          <ac:chgData name="Varun Srinivas" userId="S::varun_srinivas@thbs.com::818d92b0-f57d-4d3f-a6f0-821de6ddb28f" providerId="AD" clId="Web-{3D54D402-FC24-4AE3-9CB4-190E45121610}" dt="2021-10-17T17:15:34.133" v="780" actId="20577"/>
          <ac:spMkLst>
            <pc:docMk/>
            <pc:sldMk cId="684240279" sldId="260"/>
            <ac:spMk id="6" creationId="{27D8515A-0DA0-48CE-B1E4-8F2F548BF2A2}"/>
          </ac:spMkLst>
        </pc:spChg>
      </pc:sldChg>
      <pc:sldChg chg="addSp delSp modSp new">
        <pc:chgData name="Varun Srinivas" userId="S::varun_srinivas@thbs.com::818d92b0-f57d-4d3f-a6f0-821de6ddb28f" providerId="AD" clId="Web-{3D54D402-FC24-4AE3-9CB4-190E45121610}" dt="2021-10-17T17:20:03.996" v="828" actId="20577"/>
        <pc:sldMkLst>
          <pc:docMk/>
          <pc:sldMk cId="3855259905" sldId="261"/>
        </pc:sldMkLst>
        <pc:spChg chg="mod">
          <ac:chgData name="Varun Srinivas" userId="S::varun_srinivas@thbs.com::818d92b0-f57d-4d3f-a6f0-821de6ddb28f" providerId="AD" clId="Web-{3D54D402-FC24-4AE3-9CB4-190E45121610}" dt="2021-10-17T17:18:46.979" v="804" actId="20577"/>
          <ac:spMkLst>
            <pc:docMk/>
            <pc:sldMk cId="3855259905" sldId="261"/>
            <ac:spMk id="3" creationId="{E655C9EB-9C28-44B9-9C76-ABD39897D725}"/>
          </ac:spMkLst>
        </pc:spChg>
        <pc:spChg chg="mod">
          <ac:chgData name="Varun Srinivas" userId="S::varun_srinivas@thbs.com::818d92b0-f57d-4d3f-a6f0-821de6ddb28f" providerId="AD" clId="Web-{3D54D402-FC24-4AE3-9CB4-190E45121610}" dt="2021-10-17T17:20:03.996" v="828" actId="20577"/>
          <ac:spMkLst>
            <pc:docMk/>
            <pc:sldMk cId="3855259905" sldId="261"/>
            <ac:spMk id="4" creationId="{98A9B58D-1A1C-447B-8498-8C70CA6B1853}"/>
          </ac:spMkLst>
        </pc:spChg>
        <pc:spChg chg="mod">
          <ac:chgData name="Varun Srinivas" userId="S::varun_srinivas@thbs.com::818d92b0-f57d-4d3f-a6f0-821de6ddb28f" providerId="AD" clId="Web-{3D54D402-FC24-4AE3-9CB4-190E45121610}" dt="2021-10-17T17:18:52.323" v="807" actId="20577"/>
          <ac:spMkLst>
            <pc:docMk/>
            <pc:sldMk cId="3855259905" sldId="261"/>
            <ac:spMk id="5" creationId="{FE714393-7574-48E6-BEF0-4A67BF192921}"/>
          </ac:spMkLst>
        </pc:spChg>
        <pc:spChg chg="mod">
          <ac:chgData name="Varun Srinivas" userId="S::varun_srinivas@thbs.com::818d92b0-f57d-4d3f-a6f0-821de6ddb28f" providerId="AD" clId="Web-{3D54D402-FC24-4AE3-9CB4-190E45121610}" dt="2021-10-17T17:19:43.058" v="822" actId="20577"/>
          <ac:spMkLst>
            <pc:docMk/>
            <pc:sldMk cId="3855259905" sldId="261"/>
            <ac:spMk id="6" creationId="{649E7757-74CD-43DC-B31E-9D637F0F80BE}"/>
          </ac:spMkLst>
        </pc:spChg>
        <pc:spChg chg="add del">
          <ac:chgData name="Varun Srinivas" userId="S::varun_srinivas@thbs.com::818d92b0-f57d-4d3f-a6f0-821de6ddb28f" providerId="AD" clId="Web-{3D54D402-FC24-4AE3-9CB4-190E45121610}" dt="2021-10-17T17:19:52.839" v="826"/>
          <ac:spMkLst>
            <pc:docMk/>
            <pc:sldMk cId="3855259905" sldId="261"/>
            <ac:spMk id="7" creationId="{BD922648-DA9C-49AD-8DB6-1F7D8231EC76}"/>
          </ac:spMkLst>
        </pc:spChg>
        <pc:spChg chg="add del">
          <ac:chgData name="Varun Srinivas" userId="S::varun_srinivas@thbs.com::818d92b0-f57d-4d3f-a6f0-821de6ddb28f" providerId="AD" clId="Web-{3D54D402-FC24-4AE3-9CB4-190E45121610}" dt="2021-10-17T17:19:50.105" v="825"/>
          <ac:spMkLst>
            <pc:docMk/>
            <pc:sldMk cId="3855259905" sldId="261"/>
            <ac:spMk id="8" creationId="{48EC3999-91F2-408B-9A8D-64E16E6F148E}"/>
          </ac:spMkLst>
        </pc:spChg>
      </pc:sldChg>
      <pc:sldMasterChg chg="del delSldLayout">
        <pc:chgData name="Varun Srinivas" userId="S::varun_srinivas@thbs.com::818d92b0-f57d-4d3f-a6f0-821de6ddb28f" providerId="AD" clId="Web-{3D54D402-FC24-4AE3-9CB4-190E45121610}" dt="2021-10-17T16:36:51.585" v="0"/>
        <pc:sldMasterMkLst>
          <pc:docMk/>
          <pc:sldMasterMk cId="2460954070" sldId="2147483660"/>
        </pc:sldMasterMkLst>
        <pc:sldLayoutChg chg="del">
          <pc:chgData name="Varun Srinivas" userId="S::varun_srinivas@thbs.com::818d92b0-f57d-4d3f-a6f0-821de6ddb28f" providerId="AD" clId="Web-{3D54D402-FC24-4AE3-9CB4-190E45121610}" dt="2021-10-17T16:36:51.58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arun Srinivas" userId="S::varun_srinivas@thbs.com::818d92b0-f57d-4d3f-a6f0-821de6ddb28f" providerId="AD" clId="Web-{3D54D402-FC24-4AE3-9CB4-190E45121610}" dt="2021-10-17T16:36:51.58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arun Srinivas" userId="S::varun_srinivas@thbs.com::818d92b0-f57d-4d3f-a6f0-821de6ddb28f" providerId="AD" clId="Web-{3D54D402-FC24-4AE3-9CB4-190E45121610}" dt="2021-10-17T16:36:51.58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arun Srinivas" userId="S::varun_srinivas@thbs.com::818d92b0-f57d-4d3f-a6f0-821de6ddb28f" providerId="AD" clId="Web-{3D54D402-FC24-4AE3-9CB4-190E45121610}" dt="2021-10-17T16:36:51.58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arun Srinivas" userId="S::varun_srinivas@thbs.com::818d92b0-f57d-4d3f-a6f0-821de6ddb28f" providerId="AD" clId="Web-{3D54D402-FC24-4AE3-9CB4-190E45121610}" dt="2021-10-17T16:36:51.58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arun Srinivas" userId="S::varun_srinivas@thbs.com::818d92b0-f57d-4d3f-a6f0-821de6ddb28f" providerId="AD" clId="Web-{3D54D402-FC24-4AE3-9CB4-190E45121610}" dt="2021-10-17T16:36:51.58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arun Srinivas" userId="S::varun_srinivas@thbs.com::818d92b0-f57d-4d3f-a6f0-821de6ddb28f" providerId="AD" clId="Web-{3D54D402-FC24-4AE3-9CB4-190E45121610}" dt="2021-10-17T16:36:51.58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arun Srinivas" userId="S::varun_srinivas@thbs.com::818d92b0-f57d-4d3f-a6f0-821de6ddb28f" providerId="AD" clId="Web-{3D54D402-FC24-4AE3-9CB4-190E45121610}" dt="2021-10-17T16:36:51.58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arun Srinivas" userId="S::varun_srinivas@thbs.com::818d92b0-f57d-4d3f-a6f0-821de6ddb28f" providerId="AD" clId="Web-{3D54D402-FC24-4AE3-9CB4-190E45121610}" dt="2021-10-17T16:36:51.58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arun Srinivas" userId="S::varun_srinivas@thbs.com::818d92b0-f57d-4d3f-a6f0-821de6ddb28f" providerId="AD" clId="Web-{3D54D402-FC24-4AE3-9CB4-190E45121610}" dt="2021-10-17T16:36:51.58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arun Srinivas" userId="S::varun_srinivas@thbs.com::818d92b0-f57d-4d3f-a6f0-821de6ddb28f" providerId="AD" clId="Web-{3D54D402-FC24-4AE3-9CB4-190E45121610}" dt="2021-10-17T16:36:51.58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Varun Srinivas" userId="S::varun_srinivas@thbs.com::818d92b0-f57d-4d3f-a6f0-821de6ddb28f" providerId="AD" clId="Web-{3D54D402-FC24-4AE3-9CB4-190E45121610}" dt="2021-10-17T16:36:58.788" v="1"/>
        <pc:sldMasterMkLst>
          <pc:docMk/>
          <pc:sldMasterMk cId="2826968211" sldId="2147483672"/>
        </pc:sldMasterMkLst>
        <pc:sldLayoutChg chg="add del mod replId">
          <pc:chgData name="Varun Srinivas" userId="S::varun_srinivas@thbs.com::818d92b0-f57d-4d3f-a6f0-821de6ddb28f" providerId="AD" clId="Web-{3D54D402-FC24-4AE3-9CB4-190E45121610}" dt="2021-10-17T16:36:58.788" v="1"/>
          <pc:sldLayoutMkLst>
            <pc:docMk/>
            <pc:sldMasterMk cId="2826968211" sldId="2147483672"/>
            <pc:sldLayoutMk cId="1200566340" sldId="2147483673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6:58.788" v="1"/>
          <pc:sldLayoutMkLst>
            <pc:docMk/>
            <pc:sldMasterMk cId="2826968211" sldId="2147483672"/>
            <pc:sldLayoutMk cId="594793808" sldId="2147483674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6:58.788" v="1"/>
          <pc:sldLayoutMkLst>
            <pc:docMk/>
            <pc:sldMasterMk cId="2826968211" sldId="2147483672"/>
            <pc:sldLayoutMk cId="2223214826" sldId="2147483675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6:58.788" v="1"/>
          <pc:sldLayoutMkLst>
            <pc:docMk/>
            <pc:sldMasterMk cId="2826968211" sldId="2147483672"/>
            <pc:sldLayoutMk cId="4013603014" sldId="2147483676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6:58.788" v="1"/>
          <pc:sldLayoutMkLst>
            <pc:docMk/>
            <pc:sldMasterMk cId="2826968211" sldId="2147483672"/>
            <pc:sldLayoutMk cId="1500417803" sldId="2147483677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6:58.788" v="1"/>
          <pc:sldLayoutMkLst>
            <pc:docMk/>
            <pc:sldMasterMk cId="2826968211" sldId="2147483672"/>
            <pc:sldLayoutMk cId="2568224244" sldId="2147483678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6:58.788" v="1"/>
          <pc:sldLayoutMkLst>
            <pc:docMk/>
            <pc:sldMasterMk cId="2826968211" sldId="2147483672"/>
            <pc:sldLayoutMk cId="2037235052" sldId="2147483679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6:58.788" v="1"/>
          <pc:sldLayoutMkLst>
            <pc:docMk/>
            <pc:sldMasterMk cId="2826968211" sldId="2147483672"/>
            <pc:sldLayoutMk cId="2668266049" sldId="2147483680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6:58.788" v="1"/>
          <pc:sldLayoutMkLst>
            <pc:docMk/>
            <pc:sldMasterMk cId="2826968211" sldId="2147483672"/>
            <pc:sldLayoutMk cId="2980461858" sldId="2147483681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6:58.788" v="1"/>
          <pc:sldLayoutMkLst>
            <pc:docMk/>
            <pc:sldMasterMk cId="2826968211" sldId="2147483672"/>
            <pc:sldLayoutMk cId="443736617" sldId="2147483682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6:58.788" v="1"/>
          <pc:sldLayoutMkLst>
            <pc:docMk/>
            <pc:sldMasterMk cId="2826968211" sldId="2147483672"/>
            <pc:sldLayoutMk cId="255709309" sldId="2147483683"/>
          </pc:sldLayoutMkLst>
        </pc:sldLayoutChg>
      </pc:sldMasterChg>
      <pc:sldMasterChg chg="add del addSldLayout delSldLayout modSldLayout">
        <pc:chgData name="Varun Srinivas" userId="S::varun_srinivas@thbs.com::818d92b0-f57d-4d3f-a6f0-821de6ddb28f" providerId="AD" clId="Web-{3D54D402-FC24-4AE3-9CB4-190E45121610}" dt="2021-10-17T16:37:06.991" v="2"/>
        <pc:sldMasterMkLst>
          <pc:docMk/>
          <pc:sldMasterMk cId="2192910366" sldId="2147483684"/>
        </pc:sldMasterMkLst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2288993071" sldId="2147483685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971424769" sldId="2147483686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2264496582" sldId="2147483687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1724400147" sldId="2147483688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3646484815" sldId="2147483689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300811789" sldId="2147483690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808903460" sldId="2147483691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3146202218" sldId="2147483692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1574047477" sldId="2147483693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2579903801" sldId="2147483694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1600793084" sldId="2147483695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2411546233" sldId="2147483696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3095484142" sldId="2147483697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3960489731" sldId="2147483698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1700400345" sldId="2147483699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1998344974" sldId="2147483700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06.991" v="2"/>
          <pc:sldLayoutMkLst>
            <pc:docMk/>
            <pc:sldMasterMk cId="2192910366" sldId="2147483684"/>
            <pc:sldLayoutMk cId="255664750" sldId="2147483701"/>
          </pc:sldLayoutMkLst>
        </pc:sldLayoutChg>
      </pc:sldMasterChg>
      <pc:sldMasterChg chg="add del addSldLayout delSldLayout modSldLayout">
        <pc:chgData name="Varun Srinivas" userId="S::varun_srinivas@thbs.com::818d92b0-f57d-4d3f-a6f0-821de6ddb28f" providerId="AD" clId="Web-{3D54D402-FC24-4AE3-9CB4-190E45121610}" dt="2021-10-17T16:37:19.023" v="3"/>
        <pc:sldMasterMkLst>
          <pc:docMk/>
          <pc:sldMasterMk cId="1084359378" sldId="2147483702"/>
        </pc:sldMasterMkLst>
        <pc:sldLayoutChg chg="add del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084359378" sldId="2147483702"/>
            <pc:sldLayoutMk cId="2057178962" sldId="2147483703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084359378" sldId="2147483702"/>
            <pc:sldLayoutMk cId="1041081190" sldId="2147483704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084359378" sldId="2147483702"/>
            <pc:sldLayoutMk cId="1242586506" sldId="2147483705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084359378" sldId="2147483702"/>
            <pc:sldLayoutMk cId="1787827833" sldId="2147483706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084359378" sldId="2147483702"/>
            <pc:sldLayoutMk cId="205337035" sldId="2147483707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084359378" sldId="2147483702"/>
            <pc:sldLayoutMk cId="581216210" sldId="2147483708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084359378" sldId="2147483702"/>
            <pc:sldLayoutMk cId="134224464" sldId="2147483709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084359378" sldId="2147483702"/>
            <pc:sldLayoutMk cId="305459851" sldId="2147483710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084359378" sldId="2147483702"/>
            <pc:sldLayoutMk cId="3118627828" sldId="2147483711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084359378" sldId="2147483702"/>
            <pc:sldLayoutMk cId="18257940" sldId="2147483712"/>
          </pc:sldLayoutMkLst>
        </pc:sldLayoutChg>
        <pc:sldLayoutChg chg="add del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084359378" sldId="2147483702"/>
            <pc:sldLayoutMk cId="1890795451" sldId="2147483713"/>
          </pc:sldLayoutMkLst>
        </pc:sldLayoutChg>
      </pc:sldMasterChg>
      <pc:sldMasterChg chg="add addSldLayout modSldLayout">
        <pc:chgData name="Varun Srinivas" userId="S::varun_srinivas@thbs.com::818d92b0-f57d-4d3f-a6f0-821de6ddb28f" providerId="AD" clId="Web-{3D54D402-FC24-4AE3-9CB4-190E45121610}" dt="2021-10-17T16:37:19.023" v="3"/>
        <pc:sldMasterMkLst>
          <pc:docMk/>
          <pc:sldMasterMk cId="1860453804" sldId="2147483714"/>
        </pc:sldMasterMkLst>
        <pc:sldLayoutChg chg="add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860453804" sldId="2147483714"/>
            <pc:sldLayoutMk cId="1306151206" sldId="2147483715"/>
          </pc:sldLayoutMkLst>
        </pc:sldLayoutChg>
        <pc:sldLayoutChg chg="add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860453804" sldId="2147483714"/>
            <pc:sldLayoutMk cId="2834936709" sldId="2147483716"/>
          </pc:sldLayoutMkLst>
        </pc:sldLayoutChg>
        <pc:sldLayoutChg chg="add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860453804" sldId="2147483714"/>
            <pc:sldLayoutMk cId="598104127" sldId="2147483717"/>
          </pc:sldLayoutMkLst>
        </pc:sldLayoutChg>
        <pc:sldLayoutChg chg="add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860453804" sldId="2147483714"/>
            <pc:sldLayoutMk cId="1881706370" sldId="2147483718"/>
          </pc:sldLayoutMkLst>
        </pc:sldLayoutChg>
        <pc:sldLayoutChg chg="add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860453804" sldId="2147483714"/>
            <pc:sldLayoutMk cId="1368244077" sldId="2147483719"/>
          </pc:sldLayoutMkLst>
        </pc:sldLayoutChg>
        <pc:sldLayoutChg chg="add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860453804" sldId="2147483714"/>
            <pc:sldLayoutMk cId="2920739030" sldId="2147483720"/>
          </pc:sldLayoutMkLst>
        </pc:sldLayoutChg>
        <pc:sldLayoutChg chg="add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860453804" sldId="2147483714"/>
            <pc:sldLayoutMk cId="3365870086" sldId="2147483721"/>
          </pc:sldLayoutMkLst>
        </pc:sldLayoutChg>
        <pc:sldLayoutChg chg="add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860453804" sldId="2147483714"/>
            <pc:sldLayoutMk cId="1904714852" sldId="2147483722"/>
          </pc:sldLayoutMkLst>
        </pc:sldLayoutChg>
        <pc:sldLayoutChg chg="add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860453804" sldId="2147483714"/>
            <pc:sldLayoutMk cId="976022909" sldId="2147483723"/>
          </pc:sldLayoutMkLst>
        </pc:sldLayoutChg>
        <pc:sldLayoutChg chg="add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860453804" sldId="2147483714"/>
            <pc:sldLayoutMk cId="1364439915" sldId="2147483724"/>
          </pc:sldLayoutMkLst>
        </pc:sldLayoutChg>
        <pc:sldLayoutChg chg="add mod replId">
          <pc:chgData name="Varun Srinivas" userId="S::varun_srinivas@thbs.com::818d92b0-f57d-4d3f-a6f0-821de6ddb28f" providerId="AD" clId="Web-{3D54D402-FC24-4AE3-9CB4-190E45121610}" dt="2021-10-17T16:37:19.023" v="3"/>
          <pc:sldLayoutMkLst>
            <pc:docMk/>
            <pc:sldMasterMk cId="1860453804" sldId="2147483714"/>
            <pc:sldLayoutMk cId="499805167" sldId="2147483725"/>
          </pc:sldLayoutMkLst>
        </pc:sldLayoutChg>
      </pc:sldMasterChg>
    </pc:docChg>
  </pc:docChgLst>
  <pc:docChgLst>
    <pc:chgData name="Varun Srinivas" userId="S::varun_srinivas@thbs.com::818d92b0-f57d-4d3f-a6f0-821de6ddb28f" providerId="AD" clId="Web-{97975FD3-388C-43B0-B201-77D9AA4AD538}"/>
    <pc:docChg chg="addSld modSld">
      <pc:chgData name="Varun Srinivas" userId="S::varun_srinivas@thbs.com::818d92b0-f57d-4d3f-a6f0-821de6ddb28f" providerId="AD" clId="Web-{97975FD3-388C-43B0-B201-77D9AA4AD538}" dt="2021-10-17T17:32:36.480" v="171" actId="20577"/>
      <pc:docMkLst>
        <pc:docMk/>
      </pc:docMkLst>
      <pc:sldChg chg="modSp">
        <pc:chgData name="Varun Srinivas" userId="S::varun_srinivas@thbs.com::818d92b0-f57d-4d3f-a6f0-821de6ddb28f" providerId="AD" clId="Web-{97975FD3-388C-43B0-B201-77D9AA4AD538}" dt="2021-10-17T17:31:33.913" v="165" actId="20577"/>
        <pc:sldMkLst>
          <pc:docMk/>
          <pc:sldMk cId="2798315154" sldId="257"/>
        </pc:sldMkLst>
        <pc:spChg chg="mod">
          <ac:chgData name="Varun Srinivas" userId="S::varun_srinivas@thbs.com::818d92b0-f57d-4d3f-a6f0-821de6ddb28f" providerId="AD" clId="Web-{97975FD3-388C-43B0-B201-77D9AA4AD538}" dt="2021-10-17T17:31:33.913" v="165" actId="20577"/>
          <ac:spMkLst>
            <pc:docMk/>
            <pc:sldMk cId="2798315154" sldId="257"/>
            <ac:spMk id="2" creationId="{A7743415-6C98-46F8-85E6-3E850FE2A5AD}"/>
          </ac:spMkLst>
        </pc:spChg>
      </pc:sldChg>
      <pc:sldChg chg="modSp">
        <pc:chgData name="Varun Srinivas" userId="S::varun_srinivas@thbs.com::818d92b0-f57d-4d3f-a6f0-821de6ddb28f" providerId="AD" clId="Web-{97975FD3-388C-43B0-B201-77D9AA4AD538}" dt="2021-10-17T17:31:47.523" v="166" actId="20577"/>
        <pc:sldMkLst>
          <pc:docMk/>
          <pc:sldMk cId="2101458356" sldId="258"/>
        </pc:sldMkLst>
        <pc:spChg chg="mod">
          <ac:chgData name="Varun Srinivas" userId="S::varun_srinivas@thbs.com::818d92b0-f57d-4d3f-a6f0-821de6ddb28f" providerId="AD" clId="Web-{97975FD3-388C-43B0-B201-77D9AA4AD538}" dt="2021-10-17T17:31:47.523" v="166" actId="20577"/>
          <ac:spMkLst>
            <pc:docMk/>
            <pc:sldMk cId="2101458356" sldId="258"/>
            <ac:spMk id="2" creationId="{E4FA7B1E-F73C-4F8B-B83F-483D6BC004D2}"/>
          </ac:spMkLst>
        </pc:spChg>
        <pc:spChg chg="mod">
          <ac:chgData name="Varun Srinivas" userId="S::varun_srinivas@thbs.com::818d92b0-f57d-4d3f-a6f0-821de6ddb28f" providerId="AD" clId="Web-{97975FD3-388C-43B0-B201-77D9AA4AD538}" dt="2021-10-17T17:29:45.453" v="164" actId="1076"/>
          <ac:spMkLst>
            <pc:docMk/>
            <pc:sldMk cId="2101458356" sldId="258"/>
            <ac:spMk id="4" creationId="{51C880FE-185C-4E29-9243-EF787405B01B}"/>
          </ac:spMkLst>
        </pc:spChg>
        <pc:spChg chg="mod">
          <ac:chgData name="Varun Srinivas" userId="S::varun_srinivas@thbs.com::818d92b0-f57d-4d3f-a6f0-821de6ddb28f" providerId="AD" clId="Web-{97975FD3-388C-43B0-B201-77D9AA4AD538}" dt="2021-10-17T17:29:41.765" v="163" actId="1076"/>
          <ac:spMkLst>
            <pc:docMk/>
            <pc:sldMk cId="2101458356" sldId="258"/>
            <ac:spMk id="6" creationId="{71C5E6CE-CDFB-4C1F-AFA4-C0FC0CAF15AF}"/>
          </ac:spMkLst>
        </pc:spChg>
      </pc:sldChg>
      <pc:sldChg chg="modSp">
        <pc:chgData name="Varun Srinivas" userId="S::varun_srinivas@thbs.com::818d92b0-f57d-4d3f-a6f0-821de6ddb28f" providerId="AD" clId="Web-{97975FD3-388C-43B0-B201-77D9AA4AD538}" dt="2021-10-17T17:31:56.524" v="167" actId="20577"/>
        <pc:sldMkLst>
          <pc:docMk/>
          <pc:sldMk cId="1899271593" sldId="259"/>
        </pc:sldMkLst>
        <pc:spChg chg="mod">
          <ac:chgData name="Varun Srinivas" userId="S::varun_srinivas@thbs.com::818d92b0-f57d-4d3f-a6f0-821de6ddb28f" providerId="AD" clId="Web-{97975FD3-388C-43B0-B201-77D9AA4AD538}" dt="2021-10-17T17:31:56.524" v="167" actId="20577"/>
          <ac:spMkLst>
            <pc:docMk/>
            <pc:sldMk cId="1899271593" sldId="259"/>
            <ac:spMk id="2" creationId="{DCD8C89D-F9C2-43DC-8248-208822B80912}"/>
          </ac:spMkLst>
        </pc:spChg>
      </pc:sldChg>
      <pc:sldChg chg="modSp">
        <pc:chgData name="Varun Srinivas" userId="S::varun_srinivas@thbs.com::818d92b0-f57d-4d3f-a6f0-821de6ddb28f" providerId="AD" clId="Web-{97975FD3-388C-43B0-B201-77D9AA4AD538}" dt="2021-10-17T17:32:06.368" v="168" actId="20577"/>
        <pc:sldMkLst>
          <pc:docMk/>
          <pc:sldMk cId="684240279" sldId="260"/>
        </pc:sldMkLst>
        <pc:spChg chg="mod">
          <ac:chgData name="Varun Srinivas" userId="S::varun_srinivas@thbs.com::818d92b0-f57d-4d3f-a6f0-821de6ddb28f" providerId="AD" clId="Web-{97975FD3-388C-43B0-B201-77D9AA4AD538}" dt="2021-10-17T17:32:06.368" v="168" actId="20577"/>
          <ac:spMkLst>
            <pc:docMk/>
            <pc:sldMk cId="684240279" sldId="260"/>
            <ac:spMk id="2" creationId="{EA979943-747E-438E-A123-216DD50642F5}"/>
          </ac:spMkLst>
        </pc:spChg>
      </pc:sldChg>
      <pc:sldChg chg="modSp">
        <pc:chgData name="Varun Srinivas" userId="S::varun_srinivas@thbs.com::818d92b0-f57d-4d3f-a6f0-821de6ddb28f" providerId="AD" clId="Web-{97975FD3-388C-43B0-B201-77D9AA4AD538}" dt="2021-10-17T17:32:18.650" v="169" actId="20577"/>
        <pc:sldMkLst>
          <pc:docMk/>
          <pc:sldMk cId="3855259905" sldId="261"/>
        </pc:sldMkLst>
        <pc:spChg chg="mod">
          <ac:chgData name="Varun Srinivas" userId="S::varun_srinivas@thbs.com::818d92b0-f57d-4d3f-a6f0-821de6ddb28f" providerId="AD" clId="Web-{97975FD3-388C-43B0-B201-77D9AA4AD538}" dt="2021-10-17T17:32:18.650" v="169" actId="20577"/>
          <ac:spMkLst>
            <pc:docMk/>
            <pc:sldMk cId="3855259905" sldId="261"/>
            <ac:spMk id="2" creationId="{C8B521AA-BD7D-4CD9-A167-BE988956021E}"/>
          </ac:spMkLst>
        </pc:spChg>
        <pc:spChg chg="mod">
          <ac:chgData name="Varun Srinivas" userId="S::varun_srinivas@thbs.com::818d92b0-f57d-4d3f-a6f0-821de6ddb28f" providerId="AD" clId="Web-{97975FD3-388C-43B0-B201-77D9AA4AD538}" dt="2021-10-17T17:23:54.647" v="45" actId="20577"/>
          <ac:spMkLst>
            <pc:docMk/>
            <pc:sldMk cId="3855259905" sldId="261"/>
            <ac:spMk id="4" creationId="{98A9B58D-1A1C-447B-8498-8C70CA6B1853}"/>
          </ac:spMkLst>
        </pc:spChg>
        <pc:spChg chg="mod">
          <ac:chgData name="Varun Srinivas" userId="S::varun_srinivas@thbs.com::818d92b0-f57d-4d3f-a6f0-821de6ddb28f" providerId="AD" clId="Web-{97975FD3-388C-43B0-B201-77D9AA4AD538}" dt="2021-10-17T17:23:46.163" v="44" actId="20577"/>
          <ac:spMkLst>
            <pc:docMk/>
            <pc:sldMk cId="3855259905" sldId="261"/>
            <ac:spMk id="6" creationId="{649E7757-74CD-43DC-B31E-9D637F0F80BE}"/>
          </ac:spMkLst>
        </pc:spChg>
      </pc:sldChg>
      <pc:sldChg chg="addSp delSp modSp new">
        <pc:chgData name="Varun Srinivas" userId="S::varun_srinivas@thbs.com::818d92b0-f57d-4d3f-a6f0-821de6ddb28f" providerId="AD" clId="Web-{97975FD3-388C-43B0-B201-77D9AA4AD538}" dt="2021-10-17T17:32:28.885" v="170" actId="20577"/>
        <pc:sldMkLst>
          <pc:docMk/>
          <pc:sldMk cId="850080303" sldId="262"/>
        </pc:sldMkLst>
        <pc:spChg chg="mod">
          <ac:chgData name="Varun Srinivas" userId="S::varun_srinivas@thbs.com::818d92b0-f57d-4d3f-a6f0-821de6ddb28f" providerId="AD" clId="Web-{97975FD3-388C-43B0-B201-77D9AA4AD538}" dt="2021-10-17T17:32:28.885" v="170" actId="20577"/>
          <ac:spMkLst>
            <pc:docMk/>
            <pc:sldMk cId="850080303" sldId="262"/>
            <ac:spMk id="2" creationId="{8B21C95F-060B-4617-96C1-28163AD02F22}"/>
          </ac:spMkLst>
        </pc:spChg>
        <pc:spChg chg="mod">
          <ac:chgData name="Varun Srinivas" userId="S::varun_srinivas@thbs.com::818d92b0-f57d-4d3f-a6f0-821de6ddb28f" providerId="AD" clId="Web-{97975FD3-388C-43B0-B201-77D9AA4AD538}" dt="2021-10-17T17:25:13.231" v="72" actId="20577"/>
          <ac:spMkLst>
            <pc:docMk/>
            <pc:sldMk cId="850080303" sldId="262"/>
            <ac:spMk id="3" creationId="{A05E89B6-E4F2-418D-B374-ED8D7534BC79}"/>
          </ac:spMkLst>
        </pc:spChg>
        <pc:spChg chg="mod">
          <ac:chgData name="Varun Srinivas" userId="S::varun_srinivas@thbs.com::818d92b0-f57d-4d3f-a6f0-821de6ddb28f" providerId="AD" clId="Web-{97975FD3-388C-43B0-B201-77D9AA4AD538}" dt="2021-10-17T17:26:26.595" v="100" actId="20577"/>
          <ac:spMkLst>
            <pc:docMk/>
            <pc:sldMk cId="850080303" sldId="262"/>
            <ac:spMk id="4" creationId="{13C3D039-3FB3-4F65-ACBC-A89FD5471EA4}"/>
          </ac:spMkLst>
        </pc:spChg>
        <pc:spChg chg="mod">
          <ac:chgData name="Varun Srinivas" userId="S::varun_srinivas@thbs.com::818d92b0-f57d-4d3f-a6f0-821de6ddb28f" providerId="AD" clId="Web-{97975FD3-388C-43B0-B201-77D9AA4AD538}" dt="2021-10-17T17:25:01.636" v="67" actId="1076"/>
          <ac:spMkLst>
            <pc:docMk/>
            <pc:sldMk cId="850080303" sldId="262"/>
            <ac:spMk id="5" creationId="{7B60A81B-85F0-4514-AE6E-94EE5FE46534}"/>
          </ac:spMkLst>
        </pc:spChg>
        <pc:spChg chg="del">
          <ac:chgData name="Varun Srinivas" userId="S::varun_srinivas@thbs.com::818d92b0-f57d-4d3f-a6f0-821de6ddb28f" providerId="AD" clId="Web-{97975FD3-388C-43B0-B201-77D9AA4AD538}" dt="2021-10-17T17:24:52.558" v="65"/>
          <ac:spMkLst>
            <pc:docMk/>
            <pc:sldMk cId="850080303" sldId="262"/>
            <ac:spMk id="6" creationId="{BCC8766D-678D-4509-B692-EA91E4A9B88D}"/>
          </ac:spMkLst>
        </pc:spChg>
        <pc:spChg chg="add mod">
          <ac:chgData name="Varun Srinivas" userId="S::varun_srinivas@thbs.com::818d92b0-f57d-4d3f-a6f0-821de6ddb28f" providerId="AD" clId="Web-{97975FD3-388C-43B0-B201-77D9AA4AD538}" dt="2021-10-17T17:25:05.293" v="68" actId="1076"/>
          <ac:spMkLst>
            <pc:docMk/>
            <pc:sldMk cId="850080303" sldId="262"/>
            <ac:spMk id="15" creationId="{7972D507-CE93-4066-92DF-A1A706C0337F}"/>
          </ac:spMkLst>
        </pc:spChg>
        <pc:graphicFrameChg chg="add del mod ord modGraphic">
          <ac:chgData name="Varun Srinivas" userId="S::varun_srinivas@thbs.com::818d92b0-f57d-4d3f-a6f0-821de6ddb28f" providerId="AD" clId="Web-{97975FD3-388C-43B0-B201-77D9AA4AD538}" dt="2021-10-17T17:24:54.948" v="66"/>
          <ac:graphicFrameMkLst>
            <pc:docMk/>
            <pc:sldMk cId="850080303" sldId="262"/>
            <ac:graphicFrameMk id="7" creationId="{FC2E4EB1-0219-4722-854B-53226E86B98D}"/>
          </ac:graphicFrameMkLst>
        </pc:graphicFrameChg>
      </pc:sldChg>
      <pc:sldChg chg="modSp new">
        <pc:chgData name="Varun Srinivas" userId="S::varun_srinivas@thbs.com::818d92b0-f57d-4d3f-a6f0-821de6ddb28f" providerId="AD" clId="Web-{97975FD3-388C-43B0-B201-77D9AA4AD538}" dt="2021-10-17T17:32:36.480" v="171" actId="20577"/>
        <pc:sldMkLst>
          <pc:docMk/>
          <pc:sldMk cId="734615713" sldId="263"/>
        </pc:sldMkLst>
        <pc:spChg chg="mod">
          <ac:chgData name="Varun Srinivas" userId="S::varun_srinivas@thbs.com::818d92b0-f57d-4d3f-a6f0-821de6ddb28f" providerId="AD" clId="Web-{97975FD3-388C-43B0-B201-77D9AA4AD538}" dt="2021-10-17T17:32:36.480" v="171" actId="20577"/>
          <ac:spMkLst>
            <pc:docMk/>
            <pc:sldMk cId="734615713" sldId="263"/>
            <ac:spMk id="2" creationId="{5F9BFB67-AFF7-452B-B3D3-9905CE627B12}"/>
          </ac:spMkLst>
        </pc:spChg>
        <pc:spChg chg="mod">
          <ac:chgData name="Varun Srinivas" userId="S::varun_srinivas@thbs.com::818d92b0-f57d-4d3f-a6f0-821de6ddb28f" providerId="AD" clId="Web-{97975FD3-388C-43B0-B201-77D9AA4AD538}" dt="2021-10-17T17:26:59.441" v="109" actId="20577"/>
          <ac:spMkLst>
            <pc:docMk/>
            <pc:sldMk cId="734615713" sldId="263"/>
            <ac:spMk id="3" creationId="{EC8D2BC0-6620-4B5A-8443-FA57E56C8ED5}"/>
          </ac:spMkLst>
        </pc:spChg>
        <pc:spChg chg="mod">
          <ac:chgData name="Varun Srinivas" userId="S::varun_srinivas@thbs.com::818d92b0-f57d-4d3f-a6f0-821de6ddb28f" providerId="AD" clId="Web-{97975FD3-388C-43B0-B201-77D9AA4AD538}" dt="2021-10-17T17:28:49.371" v="159" actId="20577"/>
          <ac:spMkLst>
            <pc:docMk/>
            <pc:sldMk cId="734615713" sldId="263"/>
            <ac:spMk id="4" creationId="{BAAE121F-0502-4E6F-AF41-82C776FEBC77}"/>
          </ac:spMkLst>
        </pc:spChg>
        <pc:spChg chg="mod">
          <ac:chgData name="Varun Srinivas" userId="S::varun_srinivas@thbs.com::818d92b0-f57d-4d3f-a6f0-821de6ddb28f" providerId="AD" clId="Web-{97975FD3-388C-43B0-B201-77D9AA4AD538}" dt="2021-10-17T17:27:24.476" v="111" actId="1076"/>
          <ac:spMkLst>
            <pc:docMk/>
            <pc:sldMk cId="734615713" sldId="263"/>
            <ac:spMk id="5" creationId="{557F3556-94EF-4DDF-9D9D-3062FBA1A189}"/>
          </ac:spMkLst>
        </pc:spChg>
        <pc:spChg chg="mod">
          <ac:chgData name="Varun Srinivas" userId="S::varun_srinivas@thbs.com::818d92b0-f57d-4d3f-a6f0-821de6ddb28f" providerId="AD" clId="Web-{97975FD3-388C-43B0-B201-77D9AA4AD538}" dt="2021-10-17T17:27:31.303" v="113" actId="1076"/>
          <ac:spMkLst>
            <pc:docMk/>
            <pc:sldMk cId="734615713" sldId="263"/>
            <ac:spMk id="6" creationId="{1908E15D-4EEB-4D7B-AB43-A909C4EFB2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5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3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4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3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7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1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2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6369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        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>
                <a:solidFill>
                  <a:srgbClr val="262626"/>
                </a:solidFill>
                <a:ea typeface="+mj-lt"/>
                <a:cs typeface="+mj-lt"/>
              </a:rPr>
              <a:t>           </a:t>
            </a:r>
            <a:r>
              <a:rPr lang="en-US" b="1" i="1" dirty="0">
                <a:solidFill>
                  <a:schemeClr val="accent2"/>
                </a:solidFill>
                <a:ea typeface="+mj-lt"/>
                <a:cs typeface="+mj-lt"/>
              </a:rPr>
              <a:t>CASE STUDY</a:t>
            </a:r>
            <a:endParaRPr lang="en-US" b="1" i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                                   </a:t>
            </a:r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  <a:ea typeface="+mj-lt"/>
                <a:cs typeface="+mj-lt"/>
              </a:rPr>
              <a:t>Train Ticket</a:t>
            </a:r>
            <a:endParaRPr lang="en-US" sz="36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5F95F-E540-42B9-9A2E-180A9183F58D}"/>
              </a:ext>
            </a:extLst>
          </p:cNvPr>
          <p:cNvSpPr txBox="1"/>
          <p:nvPr/>
        </p:nvSpPr>
        <p:spPr>
          <a:xfrm>
            <a:off x="10160885" y="593612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</a:t>
            </a:r>
            <a:r>
              <a:rPr lang="en-US" sz="2000" b="1" i="1" dirty="0">
                <a:cs typeface="Calibri"/>
              </a:rPr>
              <a:t>By  Team 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3415-6C98-46F8-85E6-3E850FE2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Customer Requirements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85F9-0FC6-4E39-84F0-504AFB23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Data should be fetched from database.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Travel date should be after current Date . 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PNR number should be auto-generated by adding first character of source station, first character of destination station.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ticket Fare for each passenger is calculated according to passengers age and gender.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Ticket should be stored in txt file.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The file name for storing the generated ticket should be the PNR Number.  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831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7B1E-F73C-4F8B-B83F-483D6BC0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52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Class Diagram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D0C6B70-BCE7-4369-B510-D78AA1363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3" y="1247710"/>
            <a:ext cx="8691578" cy="516153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880FE-185C-4E29-9243-EF787405B01B}"/>
              </a:ext>
            </a:extLst>
          </p:cNvPr>
          <p:cNvSpPr txBox="1"/>
          <p:nvPr/>
        </p:nvSpPr>
        <p:spPr>
          <a:xfrm>
            <a:off x="12903843" y="16185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5E6CE-CDFB-4C1F-AFA4-C0FC0CAF15AF}"/>
              </a:ext>
            </a:extLst>
          </p:cNvPr>
          <p:cNvSpPr txBox="1"/>
          <p:nvPr/>
        </p:nvSpPr>
        <p:spPr>
          <a:xfrm>
            <a:off x="12545149" y="14334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45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C89D-F9C2-43DC-8248-208822B8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Contributions</a:t>
            </a:r>
            <a:endParaRPr lang="en-US" dirty="0" err="1">
              <a:solidFill>
                <a:schemeClr val="accent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43967A-9CA0-4D02-95B4-69678F57D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433675"/>
              </p:ext>
            </p:extLst>
          </p:nvPr>
        </p:nvGraphicFramePr>
        <p:xfrm>
          <a:off x="1096963" y="1846263"/>
          <a:ext cx="10058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332244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373528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          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                        Done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4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/>
                        <a:t>DBManager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 err="1"/>
                        <a:t>TrainDAO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Nabin Mahato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0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Train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Passengers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Vigneshwar Ravi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7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Main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Varun D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0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Priyanka Ramesh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1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/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Pavan Bojanapu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0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7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943-747E-438E-A123-216DD506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Connection Part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1686F-8A3E-4CE4-B89C-B488B69E2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DBManager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DB8C-64EC-48DD-8E79-285DA9F21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  Connecting to database.</a:t>
            </a: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0CE26-00A6-4572-8075-A5BE32B09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Traindao</a:t>
            </a:r>
            <a:endParaRPr lang="en-US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8515A-0DA0-48CE-B1E4-8F2F548BF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/>
              </a:rPr>
              <a:t>Retrieving the data using SQL query.</a:t>
            </a:r>
            <a:endParaRPr lang="en-US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424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21AA-BD7D-4CD9-A167-BE988956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C9EB-9C28-44B9-9C76-ABD39897D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Train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9B58D-1A1C-447B-8498-8C70CA6B18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Lombok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Train Variables</a:t>
            </a:r>
          </a:p>
          <a:p>
            <a:pPr>
              <a:buFont typeface="Wingdings" panose="020F0502020204030204" pitchFamily="34" charset="0"/>
              <a:buChar char="Ø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14393-7574-48E6-BEF0-4A67BF192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passenger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E7757-74CD-43DC-B31E-9D637F0F80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Lombok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Passengers Variables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Compare to Method</a:t>
            </a:r>
          </a:p>
        </p:txBody>
      </p:sp>
    </p:spTree>
    <p:extLst>
      <p:ext uri="{BB962C8B-B14F-4D97-AF65-F5344CB8AC3E}">
        <p14:creationId xmlns:p14="http://schemas.microsoft.com/office/powerpoint/2010/main" val="38552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C95F-060B-4617-96C1-28163AD0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89B6-E4F2-418D-B374-ED8D7534B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Main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3D039-3FB3-4F65-ACBC-A89FD5471E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/>
              </a:rPr>
              <a:t>Train No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/>
              </a:rPr>
              <a:t>Travel Date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/>
              </a:rPr>
              <a:t>Passenger Details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A81B-85F0-4514-AE6E-94EE5FE46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182021" y="2386204"/>
            <a:ext cx="4937760" cy="73628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972D507-CE93-4066-92DF-A1A706C03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702882" y="3353980"/>
            <a:ext cx="4937760" cy="3378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8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FB67-AFF7-452B-B3D3-9905CE62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cs typeface="Calibri Light"/>
              </a:rPr>
              <a:t>Functions</a:t>
            </a:r>
            <a:endParaRPr lang="en-US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2BC0-6620-4B5A-8443-FA57E56C8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ticket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E121F-0502-4E6F-AF41-82C776FEBC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Generate PNR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Ticket Price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Add Passenger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Total Price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 panose="020F0502020204030204"/>
              </a:rPr>
              <a:t>Write Ticket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3556-94EF-4DDF-9D9D-3062FBA1A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114502" y="3119267"/>
            <a:ext cx="4937760" cy="73628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8E15D-4EEB-4D7B-AB43-A909C4EFB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259186" y="1434511"/>
            <a:ext cx="4937760" cy="3378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5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                       CASE STUDY</vt:lpstr>
      <vt:lpstr>Customer Requirements</vt:lpstr>
      <vt:lpstr>Class Diagram </vt:lpstr>
      <vt:lpstr>Contributions</vt:lpstr>
      <vt:lpstr>Connection Part</vt:lpstr>
      <vt:lpstr>Model</vt:lpstr>
      <vt:lpstr>User Interface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223</cp:revision>
  <dcterms:created xsi:type="dcterms:W3CDTF">2021-10-17T16:35:31Z</dcterms:created>
  <dcterms:modified xsi:type="dcterms:W3CDTF">2021-10-17T17:32:44Z</dcterms:modified>
</cp:coreProperties>
</file>