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3180498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3180498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3180498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3180498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3180498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3180498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3180498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3180498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3180498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3180498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318049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318049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318049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318049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3180498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318049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3180498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3180498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3180498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3180498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318049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318049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3180498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3180498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3180498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3180498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Semiconductors nanocrystals with crystal vibrations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4"/>
            <a:ext cx="82221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EE683A course project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Presented by: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Neelesh Kumar Vij (170426)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Varun Jindal (15807792)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PLOTS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𝞴 = </a:t>
            </a:r>
            <a:r>
              <a:rPr lang="en" sz="2400"/>
              <a:t>0</a:t>
            </a:r>
            <a:endParaRPr baseline="30000" sz="24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" y="667125"/>
            <a:ext cx="8924851" cy="447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𝞴 = 1</a:t>
            </a:r>
            <a:r>
              <a:rPr lang="en" sz="2400"/>
              <a:t>0</a:t>
            </a:r>
            <a:r>
              <a:rPr baseline="30000" lang="en" sz="2400"/>
              <a:t>-4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8750"/>
            <a:ext cx="9144000" cy="436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𝞴 = 1</a:t>
            </a:r>
            <a:r>
              <a:rPr lang="en" sz="2400"/>
              <a:t>0</a:t>
            </a:r>
            <a:r>
              <a:rPr baseline="30000" lang="en" sz="2400"/>
              <a:t>-3</a:t>
            </a:r>
            <a:endParaRPr baseline="300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657575"/>
            <a:ext cx="8943883" cy="44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THANK 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YOU!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INTRODUCTION 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TO 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Introduction to project</a:t>
            </a:r>
            <a:endParaRPr sz="36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0550" y="1919075"/>
            <a:ext cx="5353500" cy="31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Semiconductors have atoms arranged in a periodic fashion which oscillate about their mean position.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These vibrations are a function of temperature.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model this behavior, we consider the crystal lattice points where atoms are present as points of infinite potential.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vibrations are then considered as time dependent sinusoidal perturbations of these ’infinite potential walls’.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0" y="1874725"/>
            <a:ext cx="39052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6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Infinite potential well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773875"/>
            <a:ext cx="82221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solutions to the unperturbed infinite potential is given by: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600" y="3948522"/>
            <a:ext cx="3213650" cy="8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375" y="2364838"/>
            <a:ext cx="3644100" cy="7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04375" y="3404325"/>
            <a:ext cx="8189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With energy of the n</a:t>
            </a:r>
            <a:r>
              <a:rPr baseline="30000" lang="en" sz="1800"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level given by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Schrodinger Equation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773875"/>
            <a:ext cx="82221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these eigenfunctions as basis, any 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wavefunction</a:t>
            </a: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can be written by superimposing these eigenfunctions: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774" y="2674025"/>
            <a:ext cx="5655575" cy="7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898" y="4203300"/>
            <a:ext cx="1960114" cy="7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71975" y="3505200"/>
            <a:ext cx="82221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above wavefunction can be found by substituting it in the Schrodinger Equation: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Introducing perturbation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647825"/>
            <a:ext cx="82221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Schrodinger equation can be solved to give:</a:t>
            </a:r>
            <a:b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377" y="3692175"/>
            <a:ext cx="2553250" cy="5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79175" y="2924475"/>
            <a:ext cx="8214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To take into account the vibrations as perturbation in the system, we assume the length of the potential well to be: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90750" y="4212675"/>
            <a:ext cx="8214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value of 𝞴 is &lt;&lt; 1 and ⍵ is chosen to match with the frequency of oscillations of lattice atoms.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08" y="2100026"/>
            <a:ext cx="7990643" cy="8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Finding 𝞴 and ⍵</a:t>
            </a:r>
            <a:endParaRPr sz="36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681425"/>
            <a:ext cx="8222100" cy="23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energy levels of the potential wells have energy of the order of ~ 1000 meV.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vibrations have energy ~ 1 - 10 meV.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71975" y="3606025"/>
            <a:ext cx="8222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first term is the energy of unperturbed states and the second term represents the energy of vibrations. Thus,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𝞴 turns out to be ratio of energy of vibrations to the energy of unperturbed states.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⍵ is calculated from the energy of vibrations.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38" y="2714576"/>
            <a:ext cx="8081914" cy="8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Final equation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69925" y="1919075"/>
            <a:ext cx="84885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Applying suitable approximations, the rate equation simplifies to: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69900" y="3698500"/>
            <a:ext cx="8488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To find the complete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wave function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𝚿, we need to calculate the coefficients for which, we solve this coupled differential equation using MATLAB, restricting our basis to only first two eigenfunctions.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62" y="2638975"/>
            <a:ext cx="8186413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