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6D1D-C56B-450B-B40A-928C7D139C7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552-1E01-4FF3-BA65-DC2A2F4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0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6D1D-C56B-450B-B40A-928C7D139C7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552-1E01-4FF3-BA65-DC2A2F4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1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6D1D-C56B-450B-B40A-928C7D139C7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552-1E01-4FF3-BA65-DC2A2F4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5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6D1D-C56B-450B-B40A-928C7D139C7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552-1E01-4FF3-BA65-DC2A2F4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0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6D1D-C56B-450B-B40A-928C7D139C7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552-1E01-4FF3-BA65-DC2A2F4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0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6D1D-C56B-450B-B40A-928C7D139C7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552-1E01-4FF3-BA65-DC2A2F4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4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6D1D-C56B-450B-B40A-928C7D139C7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552-1E01-4FF3-BA65-DC2A2F4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4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6D1D-C56B-450B-B40A-928C7D139C7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552-1E01-4FF3-BA65-DC2A2F4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9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6D1D-C56B-450B-B40A-928C7D139C7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552-1E01-4FF3-BA65-DC2A2F4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6D1D-C56B-450B-B40A-928C7D139C7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552-1E01-4FF3-BA65-DC2A2F4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6D1D-C56B-450B-B40A-928C7D139C7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552-1E01-4FF3-BA65-DC2A2F4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6D1D-C56B-450B-B40A-928C7D139C7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96552-1E01-4FF3-BA65-DC2A2F4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2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2136016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NUMERIC GESTURE RECOGNITION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4572000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VARUN	-	16501A1241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BHAVYA SRI -	16501A1254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APURUPA - 		16501A1209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DHEERAJ -		16501A1226</a:t>
            </a:r>
          </a:p>
        </p:txBody>
      </p:sp>
    </p:spTree>
    <p:extLst>
      <p:ext uri="{BB962C8B-B14F-4D97-AF65-F5344CB8AC3E}">
        <p14:creationId xmlns:p14="http://schemas.microsoft.com/office/powerpoint/2010/main" val="293259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model that is capable of predicting various numeric gestures. This model is build using Convolutional Neural Networks(CNN). A Convolutional Neural Network(CNN) is a type of artificial neural network used in image and processing that is specifically designed to process pixel data.</a:t>
            </a:r>
          </a:p>
          <a:p>
            <a:pPr marL="0" indent="0" algn="just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78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2AFB-9ACE-9B44-A2C8-B4457D87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5E7D-6B49-1F4E-B1E7-7F631B6FC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Eases the level of handling a broad range devices such as navigation devices computers etc</a:t>
            </a:r>
          </a:p>
          <a:p>
            <a:r>
              <a:rPr lang="en-US"/>
              <a:t>Can be used in gaming consoles.</a:t>
            </a:r>
          </a:p>
          <a:p>
            <a:r>
              <a:rPr lang="en-US"/>
              <a:t>May help to build various smart devices capable of understanding various gestures. </a:t>
            </a:r>
          </a:p>
          <a:p>
            <a:r>
              <a:rPr lang="en-US"/>
              <a:t>Sign language interpretation.</a:t>
            </a:r>
          </a:p>
          <a:p>
            <a:r>
              <a:rPr lang="en-US"/>
              <a:t>Better user interfaces.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  <a:p>
            <a:r>
              <a:rPr lang="en-US"/>
              <a:t>Tensorflow</a:t>
            </a:r>
            <a:endParaRPr lang="en-US" dirty="0"/>
          </a:p>
          <a:p>
            <a:r>
              <a:rPr lang="en-US"/>
              <a:t>Keras</a:t>
            </a:r>
          </a:p>
          <a:p>
            <a:r>
              <a:rPr lang="en-US"/>
              <a:t>OpenCV</a:t>
            </a:r>
          </a:p>
          <a:p>
            <a:r>
              <a:rPr lang="en-US"/>
              <a:t>Numpy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40173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97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IDEA</vt:lpstr>
      <vt:lpstr>Uses</vt:lpstr>
      <vt:lpstr>TECHNOLOGY USED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Englab-2</dc:creator>
  <cp:lastModifiedBy>kilaru brothers</cp:lastModifiedBy>
  <cp:revision>16</cp:revision>
  <dcterms:created xsi:type="dcterms:W3CDTF">2019-02-04T09:09:11Z</dcterms:created>
  <dcterms:modified xsi:type="dcterms:W3CDTF">2019-06-21T15:25:14Z</dcterms:modified>
</cp:coreProperties>
</file>