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13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3"/>
          <a:stretch/>
        </p:blipFill>
        <p:spPr>
          <a:xfrm rot="16200000">
            <a:off x="-610200" y="4917240"/>
            <a:ext cx="893880" cy="321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 rot="16200000">
            <a:off x="-2111040" y="2459520"/>
            <a:ext cx="38862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Find more PowerPoint templates on </a:t>
            </a:r>
            <a:r>
              <a:rPr b="1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prezentr.com</a:t>
            </a:r>
            <a:r>
              <a:rPr b="0" lang="en-IN" sz="1200" spc="-1" strike="noStrike">
                <a:solidFill>
                  <a:srgbClr val="a6a6a6"/>
                </a:solidFill>
                <a:latin typeface="Trebuchet MS"/>
                <a:ea typeface="DejaVu Sans"/>
              </a:rPr>
              <a:t>!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680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7520" cy="68565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6800" cy="685584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2196800" cy="685584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in.mathworks.com/solutions/deep-learning.html" TargetMode="External"/><Relationship Id="rId2" Type="http://schemas.openxmlformats.org/officeDocument/2006/relationships/hyperlink" Target="https://medium.com/intro-to-artificial-intelligence/deep-learning-series-1-intro-to-deep-learning-abb1780ee20" TargetMode="External"/><Relationship Id="rId3" Type="http://schemas.openxmlformats.org/officeDocument/2006/relationships/hyperlink" Target="https://en.wikipedia.org/wiki/Deep_learning" TargetMode="Externa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096000" y="1083240"/>
            <a:ext cx="86212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Trebuchet MS"/>
                <a:ea typeface="DejaVu Sans"/>
              </a:rPr>
              <a:t>Deep Learning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544000" y="5688000"/>
            <a:ext cx="86212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Mahendra Suthar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16501A1249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Feed forward neural network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6480000" y="2088000"/>
            <a:ext cx="5368680" cy="381528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2160000" y="1800000"/>
            <a:ext cx="4386240" cy="46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By propagating values from the first layer (the input layer) through all the mathematical functions represented by each node, the network outputs a value. This process is called a forward pass.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08000" y="360000"/>
            <a:ext cx="8566200" cy="11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 neural network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59" name="report.neural2.jpg" descr=""/>
          <p:cNvPicPr/>
          <p:nvPr/>
        </p:nvPicPr>
        <p:blipFill>
          <a:blip r:embed="rId1"/>
          <a:stretch/>
        </p:blipFill>
        <p:spPr>
          <a:xfrm>
            <a:off x="6768000" y="1603440"/>
            <a:ext cx="5331960" cy="444276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36240" y="1368000"/>
            <a:ext cx="5421960" cy="42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Feedback networks can have signals travelling in both directions by introducing loops in the network.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Feedback networks are very powerful and can get extremely complicated.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Feedback networks are dynamic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070360" y="1341000"/>
            <a:ext cx="9016920" cy="32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A convolutional neural network (CNN or ConvNet) is one of the most popular algorithms for deep learning, a type of machine learning in which a model learns to perform classification tasks directly from images, video, text, or sound.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CNNs are particularly useful for finding patterns in images to recognize objects, faces, and scenes.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232000" y="382680"/>
            <a:ext cx="727128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Convolutional Neural Network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872000" y="408960"/>
            <a:ext cx="9502560" cy="40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Convolutional Neural Networks (CNN or ConvNet).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952000" y="1242720"/>
            <a:ext cx="7351560" cy="53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304000" y="272520"/>
            <a:ext cx="9574560" cy="30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9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 between Deep learning and Machine learning</a:t>
            </a:r>
            <a:endParaRPr b="0" lang="en-IN" sz="29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2160000" y="3888000"/>
            <a:ext cx="9502560" cy="251856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2316960" y="1512000"/>
            <a:ext cx="9873720" cy="17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machine learning workflow starts with relevant features being manually extracted from images. The features are then used to create a model that categorizes the objects in the image. With a deep learning workflow, relevant features are automatically extracted from images.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376360" y="1175760"/>
            <a:ext cx="914364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creenshot 2018-11-18 at 11.21.24 PM.png" descr=""/>
          <p:cNvPicPr/>
          <p:nvPr/>
        </p:nvPicPr>
        <p:blipFill>
          <a:blip r:embed="rId1"/>
          <a:srcRect l="0" t="1562" r="0" b="1562"/>
          <a:stretch/>
        </p:blipFill>
        <p:spPr>
          <a:xfrm>
            <a:off x="2376000" y="-216000"/>
            <a:ext cx="9753120" cy="70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736000" y="398520"/>
            <a:ext cx="8712000" cy="608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016000" y="1906920"/>
            <a:ext cx="9466200" cy="399672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2592000" y="504000"/>
            <a:ext cx="367164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Applications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437920" y="576000"/>
            <a:ext cx="7641720" cy="20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latin typeface="Arial"/>
              </a:rPr>
              <a:t>Object Classification and Detection in Photographs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160000" y="1512000"/>
            <a:ext cx="9285120" cy="36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96000" y="417240"/>
            <a:ext cx="1221840" cy="1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1728000" y="684000"/>
            <a:ext cx="9501840" cy="58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    </a:t>
            </a: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What is it 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     </a:t>
            </a:r>
            <a:r>
              <a:rPr b="0" lang="en-IN" sz="2800" spc="-1" strike="noStrike">
                <a:solidFill>
                  <a:srgbClr val="222222"/>
                </a:solidFill>
                <a:latin typeface="Arial"/>
                <a:ea typeface="Arial"/>
              </a:rPr>
              <a:t>Deep learning is a sub-field of machine learning dealing      with algorithms inspired by the structure and function of       the brain called artificial neural networks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169360" y="851760"/>
            <a:ext cx="4454280" cy="41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Automated Driving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Aerospace and Defense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Medical Research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Industrial Automation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Electronics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304000" y="288000"/>
            <a:ext cx="2231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latin typeface="Arial"/>
              </a:rPr>
              <a:t>Contents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232000" y="1440000"/>
            <a:ext cx="871164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What is it ?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Why now ?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Supervised vs unsupervised learning 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How Deep Learning Works ?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Neural Networks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Machine learning vs Deep learning</a:t>
            </a:r>
            <a:endParaRPr b="0" lang="en-IN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Applications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376000" y="504000"/>
            <a:ext cx="9215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References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https://in.mathworks.com/solutions/deep-learning.html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https://medium.com/intro-to-artificial-intelligence/deep-learning-series-1-intro-to-deep-learning-abb1780ee20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https://en.wikipedia.org/wiki/Deep_learning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-144000" y="-46080"/>
            <a:ext cx="12497760" cy="846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959120" y="261000"/>
            <a:ext cx="979524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99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Deep learning ?</a:t>
            </a:r>
            <a:endParaRPr b="0" lang="en-IN" sz="399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3015000" y="1393200"/>
            <a:ext cx="7638840" cy="587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939680" y="1008000"/>
            <a:ext cx="10587600" cy="588024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2458080" y="216000"/>
            <a:ext cx="7189200" cy="13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vs unsupervised learning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959120" y="261000"/>
            <a:ext cx="979524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990" spc="-1" strike="noStrike">
                <a:solidFill>
                  <a:srgbClr val="050505"/>
                </a:solidFill>
                <a:latin typeface="Times New Roman"/>
                <a:ea typeface="DejaVu Sans"/>
              </a:rPr>
              <a:t>How does deep learning attain such impressive results?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351520" y="1944000"/>
            <a:ext cx="5566320" cy="26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Labelled Data</a:t>
            </a:r>
            <a:endParaRPr b="0" lang="en-IN" sz="4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power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-363960" y="93240"/>
            <a:ext cx="979524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3990" spc="-1" strike="noStrike">
                <a:solidFill>
                  <a:srgbClr val="050505"/>
                </a:solidFill>
                <a:latin typeface="Times New Roman"/>
                <a:ea typeface="DejaVu Sans"/>
              </a:rPr>
              <a:t>How Does it work ?</a:t>
            </a:r>
            <a:endParaRPr b="0" lang="en-IN" sz="399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257920" y="2448000"/>
            <a:ext cx="5805720" cy="3663720"/>
          </a:xfrm>
          <a:prstGeom prst="rect">
            <a:avLst/>
          </a:prstGeom>
          <a:ln>
            <a:noFill/>
          </a:ln>
        </p:spPr>
      </p:pic>
      <p:sp>
        <p:nvSpPr>
          <p:cNvPr id="246" name="Line 2"/>
          <p:cNvSpPr/>
          <p:nvPr/>
        </p:nvSpPr>
        <p:spPr>
          <a:xfrm>
            <a:off x="5256000" y="5191560"/>
            <a:ext cx="2304000" cy="784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7632000" y="5976000"/>
            <a:ext cx="337428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node represents a neuron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240000" y="6112080"/>
            <a:ext cx="260208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 simple neural network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382120" y="1627920"/>
            <a:ext cx="7532280" cy="3693600"/>
          </a:xfrm>
          <a:prstGeom prst="rect">
            <a:avLst/>
          </a:prstGeom>
          <a:ln>
            <a:noFill/>
          </a:ln>
        </p:spPr>
      </p:pic>
      <p:sp>
        <p:nvSpPr>
          <p:cNvPr id="250" name="CustomShape 1"/>
          <p:cNvSpPr/>
          <p:nvPr/>
        </p:nvSpPr>
        <p:spPr>
          <a:xfrm>
            <a:off x="2664000" y="648000"/>
            <a:ext cx="5543280" cy="3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 neural netwrok with 2 hidden layers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2376000" y="864000"/>
            <a:ext cx="9070200" cy="50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Connections Types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40000" y="1402200"/>
            <a:ext cx="8772120" cy="27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Feed forward neural network           </a:t>
            </a:r>
            <a:endParaRPr b="0" lang="en-IN" sz="3600" spc="-1" strike="noStrike">
              <a:latin typeface="Arial"/>
            </a:endParaRPr>
          </a:p>
          <a:p>
            <a:pPr marL="216000" indent="-2142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Back propagation neural network    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LibreOffice/6.0.3.2$Linux_X86_64 LibreOffice_project/00m0$Build-2</Application>
  <Words>7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2018-12-03T19:27:31Z</dcterms:created>
  <dc:creator/>
  <dc:description/>
  <dc:language>en-IN</dc:language>
  <cp:lastModifiedBy/>
  <dcterms:modified xsi:type="dcterms:W3CDTF">2018-12-11T22:12:01Z</dcterms:modified>
  <cp:revision>79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