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06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8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8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8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9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6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7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E664-F8F7-4806-9A73-3654237C00E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C8FB7-B025-4A39-8168-8EAC2A4A7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0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6123" y="1828805"/>
            <a:ext cx="3247053" cy="253325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component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88833" y="1842796"/>
            <a:ext cx="3452327" cy="201958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 card component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0188" y="4420566"/>
            <a:ext cx="2094808" cy="103863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User.Model.ts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6082" y="3345025"/>
            <a:ext cx="2985796" cy="79436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090058" y="3493053"/>
            <a:ext cx="282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(.ts) Import/Init to user object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006082" y="1982759"/>
            <a:ext cx="2985796" cy="78843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146041" y="2044010"/>
            <a:ext cx="270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(.html) &lt;app-comp [userAttb]=“user”&gt;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611551" y="1898781"/>
            <a:ext cx="2985796" cy="5178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680756" y="1898780"/>
            <a:ext cx="28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(.html) &lt;p&gt;userObj.title&lt;p&gt;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611551" y="3095434"/>
            <a:ext cx="2985796" cy="61541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772910" y="3095434"/>
            <a:ext cx="26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(.ts) @Input(“userAttb”)</a:t>
            </a:r>
            <a:br>
              <a:rPr lang="en-IN" dirty="0" smtClean="0"/>
            </a:br>
            <a:r>
              <a:rPr lang="en-IN" dirty="0" smtClean="0"/>
              <a:t>userObj : user;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 flipV="1">
            <a:off x="4170784" y="3816218"/>
            <a:ext cx="1749404" cy="112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20278" y="2621906"/>
            <a:ext cx="550506" cy="87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03242" y="2621906"/>
            <a:ext cx="5934269" cy="5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165911" y="2268112"/>
            <a:ext cx="938537" cy="115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184572" y="3610164"/>
            <a:ext cx="690465" cy="77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56384" y="279918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Passing member variables to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53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4</cp:revision>
  <dcterms:created xsi:type="dcterms:W3CDTF">2020-05-25T10:21:08Z</dcterms:created>
  <dcterms:modified xsi:type="dcterms:W3CDTF">2020-05-25T10:50:08Z</dcterms:modified>
</cp:coreProperties>
</file>