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Varun Rishi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Question, Data, Hypothesis, Caveats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Final Project: SF-DAT-21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/>
          <p:cNvPicPr/>
          <p:nvPr/>
        </p:nvPicPr>
        <p:blipFill>
          <a:blip r:embed="rId2">
            <a:extLst/>
          </a:blip>
          <a:srcRect l="21496" t="0" r="21496" b="0"/>
          <a:stretch>
            <a:fillRect/>
          </a:stretch>
        </p:blipFill>
        <p:spPr>
          <a:xfrm>
            <a:off x="952500" y="2590800"/>
            <a:ext cx="4886577" cy="5759180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Beer = Happiness?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6784" y="2675375"/>
            <a:ext cx="4454502" cy="613005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5880417" y="4444999"/>
            <a:ext cx="1243966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50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19">
                <a:solidFill>
                  <a:srgbClr val="FFFFFF"/>
                </a:solidFill>
              </a:rPr>
              <a:t>Does Beer Consumption by US State/ by country help predict overall happiness?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Data: </a:t>
            </a:r>
            <a:r>
              <a:rPr sz="2800">
                <a:solidFill>
                  <a:srgbClr val="FFFFFF"/>
                </a:solidFill>
              </a:rPr>
              <a:t>National Institute on Alcohol Abuse- Consumption by state, five thirty-eight data on global Alcohol Consumption, World Happiness Report, Gallup Well Being Index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Hypothesis:</a:t>
            </a:r>
            <a:r>
              <a:rPr sz="2800">
                <a:solidFill>
                  <a:srgbClr val="FFFFFF"/>
                </a:solidFill>
              </a:rPr>
              <a:t> Beer Consumption does not predict overall happiness either on the state or national level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Caveats: </a:t>
            </a:r>
            <a:r>
              <a:rPr sz="2800">
                <a:solidFill>
                  <a:srgbClr val="FFFFFF"/>
                </a:solidFill>
              </a:rPr>
              <a:t>Look at three predictors- absolute Beer Consumption, Beer Consumption per Capita, &amp; Beer consumption as % total Alcohol Consumption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6719"/>
              <a:t>How do we vote for the other guys?</a:t>
            </a:r>
          </a:p>
        </p:txBody>
      </p:sp>
      <p:sp>
        <p:nvSpPr>
          <p:cNvPr id="44" name="Shape 44"/>
          <p:cNvSpPr/>
          <p:nvPr/>
        </p:nvSpPr>
        <p:spPr>
          <a:xfrm>
            <a:off x="5880417" y="4444999"/>
            <a:ext cx="1243966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5000"/>
            </a:pPr>
          </a:p>
        </p:txBody>
      </p:sp>
      <p:pic>
        <p:nvPicPr>
          <p:cNvPr id="4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020" y="2623797"/>
            <a:ext cx="6616760" cy="6616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60">
                <a:solidFill>
                  <a:srgbClr val="FFFFFF"/>
                </a:solidFill>
              </a:rPr>
              <a:t>Do opinions on presidential candidates help predict the balance of power in the US House of Representatives?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Data: </a:t>
            </a:r>
            <a:r>
              <a:rPr sz="2800">
                <a:solidFill>
                  <a:srgbClr val="FFFFFF"/>
                </a:solidFill>
              </a:rPr>
              <a:t>Five thirty eight/Politico/Real Clear Politics National poll data from past 10 presidential elections, Congressional balance of power data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Hypothesis:</a:t>
            </a:r>
            <a:r>
              <a:rPr sz="2800">
                <a:solidFill>
                  <a:srgbClr val="FFFFFF"/>
                </a:solidFill>
              </a:rPr>
              <a:t> National opinions and leanings on the presidential candidate/incumbent do not help predict the overall outcome of congressional elections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Caveats: </a:t>
            </a:r>
            <a:r>
              <a:rPr sz="2800">
                <a:solidFill>
                  <a:srgbClr val="FFFFFF"/>
                </a:solidFill>
              </a:rPr>
              <a:t>For presidential election years, look at head to head candidate opinion polls in month preceding election. For mid-term years look at overall job approval rating for incumbent in month preceding election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6719"/>
              <a:t>What Kind of host will he be?</a:t>
            </a:r>
          </a:p>
        </p:txBody>
      </p:sp>
      <p:sp>
        <p:nvSpPr>
          <p:cNvPr id="51" name="Shape 51"/>
          <p:cNvSpPr/>
          <p:nvPr/>
        </p:nvSpPr>
        <p:spPr>
          <a:xfrm>
            <a:off x="5880417" y="4444999"/>
            <a:ext cx="1243966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5000"/>
            </a:pPr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6081" y="3256642"/>
            <a:ext cx="8168040" cy="5414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59">
                <a:solidFill>
                  <a:srgbClr val="FFFFFF"/>
                </a:solidFill>
              </a:rPr>
              <a:t>Can we predict whether an Airbnb host is using the platform to run a full time ‘hotel’ using web-scraped/public data on Airbnb Hosts and Listings?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Data: </a:t>
            </a:r>
            <a:r>
              <a:rPr sz="2800">
                <a:solidFill>
                  <a:srgbClr val="FFFFFF"/>
                </a:solidFill>
              </a:rPr>
              <a:t>Inside Airbnb 2015-2016 Data on Listings availability, listings per host, number of reviews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Hypothesis:</a:t>
            </a:r>
            <a:r>
              <a:rPr sz="2800">
                <a:solidFill>
                  <a:srgbClr val="FFFFFF"/>
                </a:solidFill>
              </a:rPr>
              <a:t> Listing availability, number of listings per host, and frequency of reviews cannot predict whether a host is using the platform to run a full time ‘hotel’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Caveats: </a:t>
            </a:r>
            <a:r>
              <a:rPr sz="2800">
                <a:solidFill>
                  <a:srgbClr val="FFFFFF"/>
                </a:solidFill>
              </a:rPr>
              <a:t>Restrict Analysis to Urban Markets with high number of Airbnb listings (Perhaps using listings available divided by population as a measure. (Example New York, San Francisco, Paris etc.)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