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D3E8-1757-4CCD-B793-64C7D73655C0}" type="datetimeFigureOut">
              <a:rPr lang="en-US" smtClean="0"/>
              <a:t>28-Apr-15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6F1E-51DD-4D1F-AD49-EE9FA719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2564" y="521525"/>
            <a:ext cx="1416676" cy="425003"/>
          </a:xfrm>
          <a:prstGeom prst="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OpAiDe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685" y="1643656"/>
            <a:ext cx="1522786" cy="45504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mainwindow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1" dirty="0" smtClean="0"/>
              <a:t>(GUI )</a:t>
            </a:r>
          </a:p>
          <a:p>
            <a:pPr algn="ctr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718687" y="1654976"/>
            <a:ext cx="1522786" cy="45504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dirty="0" err="1" smtClean="0"/>
              <a:t>eq</a:t>
            </a:r>
            <a:endParaRPr lang="en-US" sz="1200" dirty="0" smtClean="0"/>
          </a:p>
          <a:p>
            <a:pPr algn="ctr"/>
            <a:r>
              <a:rPr lang="en-US" sz="1200" dirty="0" smtClean="0"/>
              <a:t>(Requirements)</a:t>
            </a:r>
            <a:endParaRPr lang="en-US" sz="1200" dirty="0"/>
          </a:p>
        </p:txBody>
      </p:sp>
      <p:sp>
        <p:nvSpPr>
          <p:cNvPr id="12" name="Right Brace 11"/>
          <p:cNvSpPr/>
          <p:nvPr/>
        </p:nvSpPr>
        <p:spPr>
          <a:xfrm>
            <a:off x="10607043" y="1662044"/>
            <a:ext cx="231820" cy="47061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0924390" y="1770675"/>
            <a:ext cx="824265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Modules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517375" y="1641902"/>
            <a:ext cx="1522786" cy="47768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mission</a:t>
            </a:r>
          </a:p>
          <a:p>
            <a:pPr algn="ctr"/>
            <a:r>
              <a:rPr lang="en-US" sz="1200" dirty="0" smtClean="0"/>
              <a:t>(Mission Definition)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761899" y="1669044"/>
            <a:ext cx="1350269" cy="47768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(Data constants)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099417" y="1671792"/>
            <a:ext cx="1522786" cy="4890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analysis</a:t>
            </a:r>
          </a:p>
          <a:p>
            <a:pPr algn="ctr"/>
            <a:r>
              <a:rPr lang="en-US" sz="1200" dirty="0" smtClean="0"/>
              <a:t>(Analysis of aircraft)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2078" y="1307117"/>
            <a:ext cx="8649103" cy="335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0"/>
          </p:cNvCxnSpPr>
          <p:nvPr/>
        </p:nvCxnSpPr>
        <p:spPr>
          <a:xfrm>
            <a:off x="772078" y="1308409"/>
            <a:ext cx="0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80080" y="1332312"/>
            <a:ext cx="0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53909" y="1332311"/>
            <a:ext cx="0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60810" y="1383269"/>
            <a:ext cx="0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421181" y="1383269"/>
            <a:ext cx="0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</p:cNvCxnSpPr>
          <p:nvPr/>
        </p:nvCxnSpPr>
        <p:spPr>
          <a:xfrm>
            <a:off x="5400902" y="946528"/>
            <a:ext cx="0" cy="385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7929" y="2098697"/>
            <a:ext cx="0" cy="519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18687" y="2837725"/>
            <a:ext cx="1522786" cy="41191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AircraftRequirements</a:t>
            </a:r>
            <a:endParaRPr lang="en-US" sz="1200" dirty="0" smtClean="0"/>
          </a:p>
        </p:txBody>
      </p:sp>
      <p:cxnSp>
        <p:nvCxnSpPr>
          <p:cNvPr id="49" name="Straight Arrow Connector 48"/>
          <p:cNvCxnSpPr>
            <a:stCxn id="6" idx="2"/>
            <a:endCxn id="47" idx="0"/>
          </p:cNvCxnSpPr>
          <p:nvPr/>
        </p:nvCxnSpPr>
        <p:spPr>
          <a:xfrm>
            <a:off x="2480080" y="2110018"/>
            <a:ext cx="0" cy="727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52092" y="2822045"/>
            <a:ext cx="898100" cy="4275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MissionDef</a:t>
            </a:r>
            <a:endParaRPr lang="en-US" sz="1200" dirty="0" smtClean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83469" y="2610858"/>
            <a:ext cx="12281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83469" y="2597476"/>
            <a:ext cx="0" cy="246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89109" y="2837725"/>
            <a:ext cx="969866" cy="41191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MissionPhase</a:t>
            </a:r>
            <a:endParaRPr lang="en-US" sz="1200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111585" y="2618682"/>
            <a:ext cx="0" cy="21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407649" y="2063170"/>
            <a:ext cx="0" cy="519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77713" y="2575331"/>
            <a:ext cx="32389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577713" y="2555964"/>
            <a:ext cx="0" cy="337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45" idx="0"/>
          </p:cNvCxnSpPr>
          <p:nvPr/>
        </p:nvCxnSpPr>
        <p:spPr>
          <a:xfrm>
            <a:off x="9407649" y="2583155"/>
            <a:ext cx="0" cy="282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0816688" y="2555964"/>
            <a:ext cx="2569" cy="362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06762" y="2849960"/>
            <a:ext cx="1296933" cy="427813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Historic_param</a:t>
            </a:r>
            <a:endParaRPr lang="en-US" sz="1200" dirty="0" smtClean="0"/>
          </a:p>
        </p:txBody>
      </p:sp>
      <p:sp>
        <p:nvSpPr>
          <p:cNvPr id="124" name="Rectangle 123"/>
          <p:cNvSpPr/>
          <p:nvPr/>
        </p:nvSpPr>
        <p:spPr>
          <a:xfrm>
            <a:off x="5420857" y="1676311"/>
            <a:ext cx="1522786" cy="47768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rIns="36576" rtlCol="0" anchor="ctr"/>
          <a:lstStyle/>
          <a:p>
            <a:pPr algn="ctr"/>
            <a:r>
              <a:rPr lang="en-US" sz="1200" dirty="0" err="1" smtClean="0"/>
              <a:t>config</a:t>
            </a:r>
            <a:endParaRPr lang="en-US" sz="1200" dirty="0" smtClean="0"/>
          </a:p>
          <a:p>
            <a:pPr algn="ctr"/>
            <a:r>
              <a:rPr lang="en-US" sz="1200" dirty="0" smtClean="0"/>
              <a:t>(Aircraft Configuration)</a:t>
            </a:r>
            <a:endParaRPr lang="en-US" sz="1200" dirty="0"/>
          </a:p>
        </p:txBody>
      </p:sp>
      <p:cxnSp>
        <p:nvCxnSpPr>
          <p:cNvPr id="125" name="Straight Arrow Connector 124"/>
          <p:cNvCxnSpPr>
            <a:endCxn id="124" idx="0"/>
          </p:cNvCxnSpPr>
          <p:nvPr/>
        </p:nvCxnSpPr>
        <p:spPr>
          <a:xfrm>
            <a:off x="6176776" y="1341064"/>
            <a:ext cx="5474" cy="33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747711" y="2808862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Aircraft</a:t>
            </a:r>
          </a:p>
        </p:txBody>
      </p:sp>
      <p:cxnSp>
        <p:nvCxnSpPr>
          <p:cNvPr id="127" name="Straight Arrow Connector 126"/>
          <p:cNvCxnSpPr>
            <a:stCxn id="124" idx="2"/>
            <a:endCxn id="126" idx="0"/>
          </p:cNvCxnSpPr>
          <p:nvPr/>
        </p:nvCxnSpPr>
        <p:spPr>
          <a:xfrm>
            <a:off x="6182250" y="2153996"/>
            <a:ext cx="8594" cy="654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133051" y="3587461"/>
            <a:ext cx="42171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192366" y="3277972"/>
            <a:ext cx="0" cy="309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31" idx="0"/>
          </p:cNvCxnSpPr>
          <p:nvPr/>
        </p:nvCxnSpPr>
        <p:spPr>
          <a:xfrm>
            <a:off x="4133051" y="3587461"/>
            <a:ext cx="0" cy="394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689918" y="3981954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Cabin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742757" y="3981954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Wing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795596" y="3981954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Fuselage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848435" y="3981954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Stabilizer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901274" y="3981954"/>
            <a:ext cx="886265" cy="45504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Powerplant</a:t>
            </a:r>
            <a:endParaRPr lang="en-US" sz="1200" dirty="0" smtClean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5209898" y="3587461"/>
            <a:ext cx="0" cy="394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192366" y="3587461"/>
            <a:ext cx="0" cy="394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264753" y="3587461"/>
            <a:ext cx="0" cy="394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350235" y="3587461"/>
            <a:ext cx="0" cy="394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703129" y="2865491"/>
            <a:ext cx="1409039" cy="41228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 smtClean="0"/>
              <a:t>Atmospheric_param</a:t>
            </a:r>
            <a:endParaRPr lang="en-US" sz="1200" dirty="0" smtClean="0"/>
          </a:p>
        </p:txBody>
      </p:sp>
      <p:sp>
        <p:nvSpPr>
          <p:cNvPr id="153" name="Rectangle 152"/>
          <p:cNvSpPr/>
          <p:nvPr/>
        </p:nvSpPr>
        <p:spPr>
          <a:xfrm>
            <a:off x="10419987" y="2879256"/>
            <a:ext cx="1005765" cy="41228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smtClean="0"/>
              <a:t>Regulations</a:t>
            </a:r>
          </a:p>
        </p:txBody>
      </p:sp>
      <p:sp>
        <p:nvSpPr>
          <p:cNvPr id="166" name="Right Brace 165"/>
          <p:cNvSpPr/>
          <p:nvPr/>
        </p:nvSpPr>
        <p:spPr>
          <a:xfrm>
            <a:off x="11447490" y="2618682"/>
            <a:ext cx="187673" cy="7048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" name="TextBox 166"/>
          <p:cNvSpPr txBox="1"/>
          <p:nvPr/>
        </p:nvSpPr>
        <p:spPr>
          <a:xfrm>
            <a:off x="11698759" y="2709472"/>
            <a:ext cx="710451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</a:t>
            </a:r>
            <a:br>
              <a:rPr lang="en-US" sz="1400" dirty="0" smtClean="0"/>
            </a:br>
            <a:r>
              <a:rPr lang="en-US" sz="1400" dirty="0" smtClean="0"/>
              <a:t>Classes</a:t>
            </a:r>
            <a:endParaRPr lang="en-US" sz="1400" dirty="0"/>
          </a:p>
        </p:txBody>
      </p:sp>
      <p:sp>
        <p:nvSpPr>
          <p:cNvPr id="169" name="Right Brace 168"/>
          <p:cNvSpPr/>
          <p:nvPr/>
        </p:nvSpPr>
        <p:spPr>
          <a:xfrm>
            <a:off x="10640293" y="3854944"/>
            <a:ext cx="187673" cy="7048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0" name="TextBox 169"/>
          <p:cNvSpPr txBox="1"/>
          <p:nvPr/>
        </p:nvSpPr>
        <p:spPr>
          <a:xfrm>
            <a:off x="10939979" y="4038134"/>
            <a:ext cx="1015021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Sub-classes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29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11</cp:revision>
  <dcterms:created xsi:type="dcterms:W3CDTF">2015-03-17T10:32:48Z</dcterms:created>
  <dcterms:modified xsi:type="dcterms:W3CDTF">2015-04-28T15:50:09Z</dcterms:modified>
</cp:coreProperties>
</file>