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1F08F-8336-4D42-87E6-7D93D029E014}" v="2" dt="2019-06-10T01:35:0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Sudarsanan" userId="f3859ee9fb3582fc" providerId="LiveId" clId="{8A31F08F-8336-4D42-87E6-7D93D029E014}"/>
    <pc:docChg chg="custSel modSld sldOrd">
      <pc:chgData name="Varun Sudarsanan" userId="f3859ee9fb3582fc" providerId="LiveId" clId="{8A31F08F-8336-4D42-87E6-7D93D029E014}" dt="2019-06-10T01:35:08.934" v="277"/>
      <pc:docMkLst>
        <pc:docMk/>
      </pc:docMkLst>
      <pc:sldChg chg="modSp">
        <pc:chgData name="Varun Sudarsanan" userId="f3859ee9fb3582fc" providerId="LiveId" clId="{8A31F08F-8336-4D42-87E6-7D93D029E014}" dt="2019-06-10T01:34:38.998" v="275" actId="313"/>
        <pc:sldMkLst>
          <pc:docMk/>
          <pc:sldMk cId="173396887" sldId="257"/>
        </pc:sldMkLst>
        <pc:spChg chg="mod">
          <ac:chgData name="Varun Sudarsanan" userId="f3859ee9fb3582fc" providerId="LiveId" clId="{8A31F08F-8336-4D42-87E6-7D93D029E014}" dt="2019-06-10T01:34:38.998" v="275" actId="313"/>
          <ac:spMkLst>
            <pc:docMk/>
            <pc:sldMk cId="173396887" sldId="257"/>
            <ac:spMk id="3" creationId="{E9EFF07E-077E-4EC4-83E9-CF19C3892DEF}"/>
          </ac:spMkLst>
        </pc:spChg>
      </pc:sldChg>
      <pc:sldChg chg="ord">
        <pc:chgData name="Varun Sudarsanan" userId="f3859ee9fb3582fc" providerId="LiveId" clId="{8A31F08F-8336-4D42-87E6-7D93D029E014}" dt="2019-06-10T01:35:08.934" v="277"/>
        <pc:sldMkLst>
          <pc:docMk/>
          <pc:sldMk cId="3169763256" sldId="258"/>
        </pc:sldMkLst>
      </pc:sldChg>
      <pc:sldChg chg="modSp ord">
        <pc:chgData name="Varun Sudarsanan" userId="f3859ee9fb3582fc" providerId="LiveId" clId="{8A31F08F-8336-4D42-87E6-7D93D029E014}" dt="2019-06-10T01:35:04.511" v="276"/>
        <pc:sldMkLst>
          <pc:docMk/>
          <pc:sldMk cId="665126938" sldId="259"/>
        </pc:sldMkLst>
        <pc:spChg chg="mod">
          <ac:chgData name="Varun Sudarsanan" userId="f3859ee9fb3582fc" providerId="LiveId" clId="{8A31F08F-8336-4D42-87E6-7D93D029E014}" dt="2019-06-10T01:34:20.821" v="271" actId="20577"/>
          <ac:spMkLst>
            <pc:docMk/>
            <pc:sldMk cId="665126938" sldId="259"/>
            <ac:spMk id="3" creationId="{00A4EF30-687C-4986-84DC-D0EEA67968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7A40-358C-4914-B20B-F7A42C22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1ECA-61DF-499A-A98E-1BF63ABD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5257-A8D1-4EF0-A18B-563D6E73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A008-907C-4B4E-9E7A-3661C610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71DD-F26D-4020-8C74-8ED890C0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97FB-6333-461F-A349-8441FF5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A74C-3360-4FAA-9510-248ACCBBE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0178-D4BC-444E-A302-502080FE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7988-BCB4-4478-B5B7-60BD1316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D6CF-E64D-44EC-B60A-65336E8F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1729E-D13D-45A2-A118-ECD11773E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A171-92BC-4488-8AC7-CE3968BB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B26F-D756-47C7-941D-7CE6F8E3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FE7E-83D1-4D4F-AFE1-B469BB7B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0B58-03FD-48D4-BFAB-A01FFE0B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F460-7B70-4337-A2B0-2FA16A79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3FF3-996C-4340-88D1-9045F7C6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091D-0D47-4C84-A7F2-C27CEAE8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8C2B-C6BC-4FC8-B29C-12005372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6B91-8DCB-4E16-B5A6-C870345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753-C348-42CA-8000-378A750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A74A-B0EB-4D01-A549-4B0D5B21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B433-C57C-4A6A-840E-F6852468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5F8A-8D93-4817-9854-EA93ADCC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B6D4-DB92-4E40-BE68-3FEA2B26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4CD9-5B57-42B7-92C7-F32576FA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7E54-D992-413A-91D5-6E89EDAE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4B4A8-364C-4C54-8FDE-FC2BA18B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B8C5-BF9C-4BD1-AD5B-95436B27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18526-976D-42E9-8052-71D25F99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C972-F6B0-4702-97E9-CD0E5481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1CCD-443C-473B-9BAC-06C723C5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12BB-7837-4694-B970-8882D72E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6E29-C8C2-4503-85FB-AD23853B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6ACBF-EA0C-4AD3-9426-E9D93D06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8E62A-2625-4640-A2AC-7F4EFD98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69311-EEC6-4250-B098-1D465CC2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8C901-D24E-453F-A65F-7C6B5637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4531F-76A8-41E4-AE68-CE5607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9C71-7D41-4B95-B3DD-D75D29D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6294-09B1-468B-B114-264E8113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D120E-8239-4668-ADAC-46A94D7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CAE3-AE2D-4E1D-A298-19313A6C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01395-1E80-4E92-9FD1-F90D0758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F6F31-A089-41DF-A6EB-607192C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5C36A-9EEA-4F2E-87C2-F073252E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D0AB-F4BF-48BA-91CD-A59B5CD4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974A-9181-4747-A814-64C09B8F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63E92-578F-4C93-ABE1-C361BEEB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0137-CC3E-4B4A-BBEC-C9D253B2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FCFF-EBC0-41B8-9491-2D6ED9FE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EE1B-13F2-4E2B-931D-BD35B58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435B-072F-43CC-A7B9-143A0E62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25E49-64D5-4E6C-A5B4-A9EFE7E3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C0FA-CC6D-4DAD-A7CE-83D02DB7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C659-79A4-4340-ADEA-075A030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3C54-FAE0-47ED-B6F8-DF6761F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3B7D1-18DB-4888-980C-E7391396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672C1-60ED-4595-BBD2-D114EE7E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04B43-4D24-4CF1-99C0-6D141F32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2A7F-4009-4425-A91E-5C100A802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8869-3A4D-4BD2-A4DF-923CDBD227BB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7138-46AC-4280-AC81-AF89D191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2B0F-E31E-4219-BB5B-636BBCBE1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E802-57E9-4FFD-A4A7-2905721B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4FA-2548-44A4-AA2F-BA966D65B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8DF-9A9E-4889-BC38-2C447F8C8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10E7-7315-4F2E-8D9A-3FF7C65B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F07E-077E-4EC4-83E9-CF19C389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want out of the website?</a:t>
            </a:r>
          </a:p>
          <a:p>
            <a:pPr marL="914400" lvl="1" indent="-457200">
              <a:buAutoNum type="arabicParenR"/>
            </a:pPr>
            <a:r>
              <a:rPr lang="en-US" dirty="0"/>
              <a:t>Find like minded people?</a:t>
            </a:r>
          </a:p>
          <a:p>
            <a:pPr marL="914400" lvl="1" indent="-457200">
              <a:buAutoNum type="arabicParenR"/>
            </a:pPr>
            <a:r>
              <a:rPr lang="en-US" dirty="0"/>
              <a:t>Establish a personal profile for attracting future opportunities?</a:t>
            </a:r>
          </a:p>
          <a:p>
            <a:pPr marL="914400" lvl="1" indent="-457200">
              <a:buAutoNum type="arabicParenR"/>
            </a:pPr>
            <a:r>
              <a:rPr lang="en-US" dirty="0"/>
              <a:t>Get clarity on my thoughts?</a:t>
            </a:r>
          </a:p>
          <a:p>
            <a:pPr marL="914400" lvl="1" indent="-457200">
              <a:buAutoNum type="arabicParenR"/>
            </a:pPr>
            <a:r>
              <a:rPr lang="en-US" dirty="0"/>
              <a:t>Inspire!</a:t>
            </a:r>
          </a:p>
          <a:p>
            <a:r>
              <a:rPr lang="en-US" dirty="0"/>
              <a:t>How do I want to achieve the goals?</a:t>
            </a:r>
          </a:p>
          <a:p>
            <a:pPr marL="914400" lvl="1" indent="-457200">
              <a:buAutoNum type="arabicParenR"/>
            </a:pPr>
            <a:r>
              <a:rPr lang="en-US" dirty="0"/>
              <a:t>Assimilate important thoughts through blog posts</a:t>
            </a:r>
          </a:p>
          <a:p>
            <a:pPr marL="914400" lvl="1" indent="-457200">
              <a:buAutoNum type="arabicParenR"/>
            </a:pPr>
            <a:r>
              <a:rPr lang="en-US" dirty="0"/>
              <a:t>List out books and ideas that have influenced me</a:t>
            </a:r>
          </a:p>
          <a:p>
            <a:pPr marL="914400" lvl="1" indent="-457200">
              <a:buAutoNum type="arabicParenR"/>
            </a:pPr>
            <a:r>
              <a:rPr lang="en-US" dirty="0"/>
              <a:t>Outline my portfolio and projects that I’ve worked on.</a:t>
            </a:r>
          </a:p>
        </p:txBody>
      </p:sp>
    </p:spTree>
    <p:extLst>
      <p:ext uri="{BB962C8B-B14F-4D97-AF65-F5344CB8AC3E}">
        <p14:creationId xmlns:p14="http://schemas.microsoft.com/office/powerpoint/2010/main" val="1733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871B-2A28-41C1-82DB-2230FFE9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must haves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B812-26A4-430C-A81D-256E62DF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overview tab</a:t>
            </a:r>
          </a:p>
          <a:p>
            <a:r>
              <a:rPr lang="en-US" dirty="0"/>
              <a:t>Important ideas</a:t>
            </a:r>
          </a:p>
          <a:p>
            <a:r>
              <a:rPr lang="en-US" dirty="0"/>
              <a:t>Code/Applets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472-9106-4F60-8489-B2584E6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themes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EF30-687C-4986-84DC-D0EEA679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  <a:p>
            <a:pPr lvl="1"/>
            <a:r>
              <a:rPr lang="en-US" dirty="0"/>
              <a:t>Ponder about how things build on top of each other and is fueled by economic principles</a:t>
            </a:r>
          </a:p>
          <a:p>
            <a:r>
              <a:rPr lang="en-US" dirty="0"/>
              <a:t>Mathematics</a:t>
            </a:r>
          </a:p>
          <a:p>
            <a:r>
              <a:rPr lang="en-US" dirty="0"/>
              <a:t>Ideas that glue different domains together </a:t>
            </a:r>
          </a:p>
          <a:p>
            <a:r>
              <a:rPr lang="en-US" dirty="0"/>
              <a:t>Psychology/behavior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What’s most important at the school level?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Website Outline</vt:lpstr>
      <vt:lpstr>Goals</vt:lpstr>
      <vt:lpstr>Structure – must haves</vt:lpstr>
      <vt:lpstr>Structure – themes and domains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Outline</dc:title>
  <dc:creator>Varun Sudarsanan</dc:creator>
  <cp:lastModifiedBy>Varun Sudarsanan</cp:lastModifiedBy>
  <cp:revision>1</cp:revision>
  <dcterms:created xsi:type="dcterms:W3CDTF">2019-06-10T01:32:44Z</dcterms:created>
  <dcterms:modified xsi:type="dcterms:W3CDTF">2019-06-10T01:35:10Z</dcterms:modified>
</cp:coreProperties>
</file>