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25957" y="799033"/>
            <a:ext cx="501015" cy="499745"/>
          </a:xfrm>
          <a:custGeom>
            <a:avLst/>
            <a:gdLst/>
            <a:ahLst/>
            <a:cxnLst/>
            <a:rect l="l" t="t" r="r" b="b"/>
            <a:pathLst>
              <a:path w="501015" h="499744">
                <a:moveTo>
                  <a:pt x="500697" y="499656"/>
                </a:moveTo>
                <a:lnTo>
                  <a:pt x="500265" y="297014"/>
                </a:lnTo>
                <a:lnTo>
                  <a:pt x="499668" y="0"/>
                </a:lnTo>
                <a:lnTo>
                  <a:pt x="202641" y="0"/>
                </a:lnTo>
                <a:lnTo>
                  <a:pt x="0" y="0"/>
                </a:lnTo>
                <a:lnTo>
                  <a:pt x="2451" y="49453"/>
                </a:lnTo>
                <a:lnTo>
                  <a:pt x="9715" y="98069"/>
                </a:lnTo>
                <a:lnTo>
                  <a:pt x="21653" y="145516"/>
                </a:lnTo>
                <a:lnTo>
                  <a:pt x="38138" y="191452"/>
                </a:lnTo>
                <a:lnTo>
                  <a:pt x="59016" y="235572"/>
                </a:lnTo>
                <a:lnTo>
                  <a:pt x="84162" y="277533"/>
                </a:lnTo>
                <a:lnTo>
                  <a:pt x="113449" y="317017"/>
                </a:lnTo>
                <a:lnTo>
                  <a:pt x="146710" y="353682"/>
                </a:lnTo>
                <a:lnTo>
                  <a:pt x="183451" y="386880"/>
                </a:lnTo>
                <a:lnTo>
                  <a:pt x="222986" y="416077"/>
                </a:lnTo>
                <a:lnTo>
                  <a:pt x="265010" y="441134"/>
                </a:lnTo>
                <a:lnTo>
                  <a:pt x="309168" y="461924"/>
                </a:lnTo>
                <a:lnTo>
                  <a:pt x="355142" y="478307"/>
                </a:lnTo>
                <a:lnTo>
                  <a:pt x="402615" y="490143"/>
                </a:lnTo>
                <a:lnTo>
                  <a:pt x="451243" y="497306"/>
                </a:lnTo>
                <a:lnTo>
                  <a:pt x="500697" y="499656"/>
                </a:lnTo>
                <a:close/>
              </a:path>
            </a:pathLst>
          </a:custGeom>
          <a:solidFill>
            <a:srgbClr val="424242">
              <a:alpha val="1254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59486" y="35352"/>
            <a:ext cx="2825027" cy="51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8005" y="1538438"/>
            <a:ext cx="7867989" cy="3096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991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43000" y="4453712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158407"/>
                </a:moveTo>
                <a:lnTo>
                  <a:pt x="304736" y="97790"/>
                </a:lnTo>
                <a:lnTo>
                  <a:pt x="270395" y="46393"/>
                </a:lnTo>
                <a:lnTo>
                  <a:pt x="219011" y="12065"/>
                </a:lnTo>
                <a:lnTo>
                  <a:pt x="158394" y="0"/>
                </a:lnTo>
                <a:lnTo>
                  <a:pt x="108331" y="8077"/>
                </a:lnTo>
                <a:lnTo>
                  <a:pt x="64846" y="30568"/>
                </a:lnTo>
                <a:lnTo>
                  <a:pt x="30556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12"/>
                </a:lnTo>
                <a:lnTo>
                  <a:pt x="0" y="688505"/>
                </a:lnTo>
                <a:lnTo>
                  <a:pt x="316788" y="688517"/>
                </a:lnTo>
                <a:lnTo>
                  <a:pt x="316801" y="506412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801203" y="4105706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4">
                <a:moveTo>
                  <a:pt x="316801" y="158394"/>
                </a:moveTo>
                <a:lnTo>
                  <a:pt x="304736" y="97777"/>
                </a:lnTo>
                <a:lnTo>
                  <a:pt x="270408" y="46393"/>
                </a:lnTo>
                <a:lnTo>
                  <a:pt x="219011" y="12052"/>
                </a:lnTo>
                <a:lnTo>
                  <a:pt x="158394" y="0"/>
                </a:lnTo>
                <a:lnTo>
                  <a:pt x="108331" y="8077"/>
                </a:lnTo>
                <a:lnTo>
                  <a:pt x="64846" y="30556"/>
                </a:lnTo>
                <a:lnTo>
                  <a:pt x="30556" y="64846"/>
                </a:lnTo>
                <a:lnTo>
                  <a:pt x="8077" y="108331"/>
                </a:lnTo>
                <a:lnTo>
                  <a:pt x="0" y="158394"/>
                </a:lnTo>
                <a:lnTo>
                  <a:pt x="0" y="506412"/>
                </a:lnTo>
                <a:lnTo>
                  <a:pt x="0" y="854417"/>
                </a:lnTo>
                <a:lnTo>
                  <a:pt x="0" y="1036497"/>
                </a:lnTo>
                <a:lnTo>
                  <a:pt x="316801" y="1036523"/>
                </a:lnTo>
                <a:lnTo>
                  <a:pt x="316801" y="854417"/>
                </a:lnTo>
                <a:lnTo>
                  <a:pt x="316801" y="506412"/>
                </a:lnTo>
                <a:lnTo>
                  <a:pt x="316801" y="15839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59407" y="3757688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58407"/>
                </a:moveTo>
                <a:lnTo>
                  <a:pt x="304749" y="97790"/>
                </a:lnTo>
                <a:lnTo>
                  <a:pt x="270408" y="46405"/>
                </a:lnTo>
                <a:lnTo>
                  <a:pt x="219024" y="12065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68"/>
                </a:lnTo>
                <a:lnTo>
                  <a:pt x="30568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12"/>
                </a:lnTo>
                <a:lnTo>
                  <a:pt x="0" y="854430"/>
                </a:lnTo>
                <a:lnTo>
                  <a:pt x="0" y="1384541"/>
                </a:lnTo>
                <a:lnTo>
                  <a:pt x="316801" y="1384541"/>
                </a:lnTo>
                <a:lnTo>
                  <a:pt x="316801" y="506412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717610" y="3409683"/>
            <a:ext cx="316865" cy="1732914"/>
          </a:xfrm>
          <a:custGeom>
            <a:avLst/>
            <a:gdLst/>
            <a:ahLst/>
            <a:cxnLst/>
            <a:rect l="l" t="t" r="r" b="b"/>
            <a:pathLst>
              <a:path w="316865" h="1732914">
                <a:moveTo>
                  <a:pt x="316814" y="158394"/>
                </a:moveTo>
                <a:lnTo>
                  <a:pt x="304749" y="97777"/>
                </a:lnTo>
                <a:lnTo>
                  <a:pt x="270408" y="46393"/>
                </a:lnTo>
                <a:lnTo>
                  <a:pt x="219024" y="12052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56"/>
                </a:lnTo>
                <a:lnTo>
                  <a:pt x="30568" y="64846"/>
                </a:lnTo>
                <a:lnTo>
                  <a:pt x="8089" y="108331"/>
                </a:lnTo>
                <a:lnTo>
                  <a:pt x="12" y="158394"/>
                </a:lnTo>
                <a:lnTo>
                  <a:pt x="0" y="1732495"/>
                </a:lnTo>
                <a:lnTo>
                  <a:pt x="316801" y="1732546"/>
                </a:lnTo>
                <a:lnTo>
                  <a:pt x="316814" y="1550441"/>
                </a:lnTo>
                <a:lnTo>
                  <a:pt x="316814" y="1202436"/>
                </a:lnTo>
                <a:lnTo>
                  <a:pt x="316801" y="1051941"/>
                </a:lnTo>
                <a:lnTo>
                  <a:pt x="316814" y="854417"/>
                </a:lnTo>
                <a:lnTo>
                  <a:pt x="316801" y="605180"/>
                </a:lnTo>
                <a:lnTo>
                  <a:pt x="316814" y="506412"/>
                </a:lnTo>
                <a:lnTo>
                  <a:pt x="316814" y="15839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60975" y="1817774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8299" y="396599"/>
                </a:moveTo>
                <a:lnTo>
                  <a:pt x="152831" y="391362"/>
                </a:lnTo>
                <a:lnTo>
                  <a:pt x="111092" y="376444"/>
                </a:lnTo>
                <a:lnTo>
                  <a:pt x="74273" y="353035"/>
                </a:lnTo>
                <a:lnTo>
                  <a:pt x="43564" y="322326"/>
                </a:lnTo>
                <a:lnTo>
                  <a:pt x="20155" y="285507"/>
                </a:lnTo>
                <a:lnTo>
                  <a:pt x="5237" y="243768"/>
                </a:lnTo>
                <a:lnTo>
                  <a:pt x="0" y="198299"/>
                </a:lnTo>
                <a:lnTo>
                  <a:pt x="5237" y="152831"/>
                </a:lnTo>
                <a:lnTo>
                  <a:pt x="20155" y="111092"/>
                </a:lnTo>
                <a:lnTo>
                  <a:pt x="43564" y="74273"/>
                </a:lnTo>
                <a:lnTo>
                  <a:pt x="74273" y="43564"/>
                </a:lnTo>
                <a:lnTo>
                  <a:pt x="111092" y="20155"/>
                </a:lnTo>
                <a:lnTo>
                  <a:pt x="152831" y="5237"/>
                </a:lnTo>
                <a:lnTo>
                  <a:pt x="198299" y="0"/>
                </a:lnTo>
                <a:lnTo>
                  <a:pt x="237167" y="3845"/>
                </a:lnTo>
                <a:lnTo>
                  <a:pt x="274186" y="15094"/>
                </a:lnTo>
                <a:lnTo>
                  <a:pt x="308316" y="33316"/>
                </a:lnTo>
                <a:lnTo>
                  <a:pt x="338519" y="58080"/>
                </a:lnTo>
                <a:lnTo>
                  <a:pt x="363283" y="88283"/>
                </a:lnTo>
                <a:lnTo>
                  <a:pt x="381505" y="122413"/>
                </a:lnTo>
                <a:lnTo>
                  <a:pt x="392754" y="159432"/>
                </a:lnTo>
                <a:lnTo>
                  <a:pt x="396599" y="198299"/>
                </a:lnTo>
                <a:lnTo>
                  <a:pt x="391362" y="243768"/>
                </a:lnTo>
                <a:lnTo>
                  <a:pt x="376444" y="285507"/>
                </a:lnTo>
                <a:lnTo>
                  <a:pt x="353035" y="322326"/>
                </a:lnTo>
                <a:lnTo>
                  <a:pt x="322326" y="353035"/>
                </a:lnTo>
                <a:lnTo>
                  <a:pt x="285507" y="376444"/>
                </a:lnTo>
                <a:lnTo>
                  <a:pt x="243768" y="391362"/>
                </a:lnTo>
                <a:lnTo>
                  <a:pt x="198299" y="396599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70332" y="3480808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65818" y="319985"/>
                </a:moveTo>
                <a:lnTo>
                  <a:pt x="114949" y="313743"/>
                </a:lnTo>
                <a:lnTo>
                  <a:pt x="59503" y="284991"/>
                </a:lnTo>
                <a:lnTo>
                  <a:pt x="19281" y="237209"/>
                </a:lnTo>
                <a:lnTo>
                  <a:pt x="405" y="177671"/>
                </a:lnTo>
                <a:lnTo>
                  <a:pt x="0" y="146442"/>
                </a:lnTo>
                <a:lnTo>
                  <a:pt x="5750" y="115443"/>
                </a:lnTo>
                <a:lnTo>
                  <a:pt x="27669" y="69117"/>
                </a:lnTo>
                <a:lnTo>
                  <a:pt x="61725" y="33235"/>
                </a:lnTo>
                <a:lnTo>
                  <a:pt x="104651" y="9597"/>
                </a:lnTo>
                <a:lnTo>
                  <a:pt x="153181" y="0"/>
                </a:lnTo>
                <a:lnTo>
                  <a:pt x="204049" y="6243"/>
                </a:lnTo>
                <a:lnTo>
                  <a:pt x="250375" y="28162"/>
                </a:lnTo>
                <a:lnTo>
                  <a:pt x="286257" y="62218"/>
                </a:lnTo>
                <a:lnTo>
                  <a:pt x="309895" y="105144"/>
                </a:lnTo>
                <a:lnTo>
                  <a:pt x="319493" y="153674"/>
                </a:lnTo>
                <a:lnTo>
                  <a:pt x="313249" y="204543"/>
                </a:lnTo>
                <a:lnTo>
                  <a:pt x="291330" y="250868"/>
                </a:lnTo>
                <a:lnTo>
                  <a:pt x="257275" y="286750"/>
                </a:lnTo>
                <a:lnTo>
                  <a:pt x="214348" y="310388"/>
                </a:lnTo>
                <a:lnTo>
                  <a:pt x="165818" y="319985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47800" y="2704287"/>
            <a:ext cx="635635" cy="635635"/>
          </a:xfrm>
          <a:custGeom>
            <a:avLst/>
            <a:gdLst/>
            <a:ahLst/>
            <a:cxnLst/>
            <a:rect l="l" t="t" r="r" b="b"/>
            <a:pathLst>
              <a:path w="635634" h="635635">
                <a:moveTo>
                  <a:pt x="635228" y="317614"/>
                </a:moveTo>
                <a:lnTo>
                  <a:pt x="633552" y="294830"/>
                </a:lnTo>
                <a:lnTo>
                  <a:pt x="632358" y="274955"/>
                </a:lnTo>
                <a:lnTo>
                  <a:pt x="631952" y="273088"/>
                </a:lnTo>
                <a:lnTo>
                  <a:pt x="631786" y="270675"/>
                </a:lnTo>
                <a:lnTo>
                  <a:pt x="626110" y="245325"/>
                </a:lnTo>
                <a:lnTo>
                  <a:pt x="622833" y="229692"/>
                </a:lnTo>
                <a:lnTo>
                  <a:pt x="622312" y="228295"/>
                </a:lnTo>
                <a:lnTo>
                  <a:pt x="621779" y="225882"/>
                </a:lnTo>
                <a:lnTo>
                  <a:pt x="611365" y="198615"/>
                </a:lnTo>
                <a:lnTo>
                  <a:pt x="606996" y="186715"/>
                </a:lnTo>
                <a:lnTo>
                  <a:pt x="606475" y="185775"/>
                </a:lnTo>
                <a:lnTo>
                  <a:pt x="605701" y="183718"/>
                </a:lnTo>
                <a:lnTo>
                  <a:pt x="590918" y="157060"/>
                </a:lnTo>
                <a:lnTo>
                  <a:pt x="585279" y="146634"/>
                </a:lnTo>
                <a:lnTo>
                  <a:pt x="584771" y="145961"/>
                </a:lnTo>
                <a:lnTo>
                  <a:pt x="584060" y="144665"/>
                </a:lnTo>
                <a:lnTo>
                  <a:pt x="565683" y="120332"/>
                </a:lnTo>
                <a:lnTo>
                  <a:pt x="558050" y="110070"/>
                </a:lnTo>
                <a:lnTo>
                  <a:pt x="557618" y="109651"/>
                </a:lnTo>
                <a:lnTo>
                  <a:pt x="557314" y="109232"/>
                </a:lnTo>
                <a:lnTo>
                  <a:pt x="525995" y="77901"/>
                </a:lnTo>
                <a:lnTo>
                  <a:pt x="525830" y="77787"/>
                </a:lnTo>
                <a:lnTo>
                  <a:pt x="525703" y="77647"/>
                </a:lnTo>
                <a:lnTo>
                  <a:pt x="521182" y="74282"/>
                </a:lnTo>
                <a:lnTo>
                  <a:pt x="490550" y="51168"/>
                </a:lnTo>
                <a:lnTo>
                  <a:pt x="489356" y="50520"/>
                </a:lnTo>
                <a:lnTo>
                  <a:pt x="488645" y="49974"/>
                </a:lnTo>
                <a:lnTo>
                  <a:pt x="479755" y="45199"/>
                </a:lnTo>
                <a:lnTo>
                  <a:pt x="451510" y="29527"/>
                </a:lnTo>
                <a:lnTo>
                  <a:pt x="448716" y="28473"/>
                </a:lnTo>
                <a:lnTo>
                  <a:pt x="447255" y="27673"/>
                </a:lnTo>
                <a:lnTo>
                  <a:pt x="435622" y="23482"/>
                </a:lnTo>
                <a:lnTo>
                  <a:pt x="409346" y="13449"/>
                </a:lnTo>
                <a:lnTo>
                  <a:pt x="405549" y="12611"/>
                </a:lnTo>
                <a:lnTo>
                  <a:pt x="403047" y="11696"/>
                </a:lnTo>
                <a:lnTo>
                  <a:pt x="386689" y="8394"/>
                </a:lnTo>
                <a:lnTo>
                  <a:pt x="364553" y="3441"/>
                </a:lnTo>
                <a:lnTo>
                  <a:pt x="360921" y="3187"/>
                </a:lnTo>
                <a:lnTo>
                  <a:pt x="357720" y="2527"/>
                </a:lnTo>
                <a:lnTo>
                  <a:pt x="336143" y="1371"/>
                </a:lnTo>
                <a:lnTo>
                  <a:pt x="317614" y="0"/>
                </a:lnTo>
                <a:lnTo>
                  <a:pt x="314820" y="215"/>
                </a:lnTo>
                <a:lnTo>
                  <a:pt x="311988" y="50"/>
                </a:lnTo>
                <a:lnTo>
                  <a:pt x="289979" y="2032"/>
                </a:lnTo>
                <a:lnTo>
                  <a:pt x="270675" y="3441"/>
                </a:lnTo>
                <a:lnTo>
                  <a:pt x="268287" y="3975"/>
                </a:lnTo>
                <a:lnTo>
                  <a:pt x="266573" y="4127"/>
                </a:lnTo>
                <a:lnTo>
                  <a:pt x="250063" y="8051"/>
                </a:lnTo>
                <a:lnTo>
                  <a:pt x="225882" y="13449"/>
                </a:lnTo>
                <a:lnTo>
                  <a:pt x="223520" y="14351"/>
                </a:lnTo>
                <a:lnTo>
                  <a:pt x="222224" y="14655"/>
                </a:lnTo>
                <a:lnTo>
                  <a:pt x="209448" y="19723"/>
                </a:lnTo>
                <a:lnTo>
                  <a:pt x="183718" y="29527"/>
                </a:lnTo>
                <a:lnTo>
                  <a:pt x="181317" y="30861"/>
                </a:lnTo>
                <a:lnTo>
                  <a:pt x="179641" y="31521"/>
                </a:lnTo>
                <a:lnTo>
                  <a:pt x="167106" y="38735"/>
                </a:lnTo>
                <a:lnTo>
                  <a:pt x="144678" y="51168"/>
                </a:lnTo>
                <a:lnTo>
                  <a:pt x="142011" y="53187"/>
                </a:lnTo>
                <a:lnTo>
                  <a:pt x="139547" y="54597"/>
                </a:lnTo>
                <a:lnTo>
                  <a:pt x="127609" y="64046"/>
                </a:lnTo>
                <a:lnTo>
                  <a:pt x="109245" y="77901"/>
                </a:lnTo>
                <a:lnTo>
                  <a:pt x="105981" y="81165"/>
                </a:lnTo>
                <a:lnTo>
                  <a:pt x="102692" y="83769"/>
                </a:lnTo>
                <a:lnTo>
                  <a:pt x="103009" y="84137"/>
                </a:lnTo>
                <a:lnTo>
                  <a:pt x="77914" y="109232"/>
                </a:lnTo>
                <a:lnTo>
                  <a:pt x="51168" y="144665"/>
                </a:lnTo>
                <a:lnTo>
                  <a:pt x="29527" y="183718"/>
                </a:lnTo>
                <a:lnTo>
                  <a:pt x="13449" y="225882"/>
                </a:lnTo>
                <a:lnTo>
                  <a:pt x="3454" y="270675"/>
                </a:lnTo>
                <a:lnTo>
                  <a:pt x="0" y="317614"/>
                </a:lnTo>
                <a:lnTo>
                  <a:pt x="3454" y="364540"/>
                </a:lnTo>
                <a:lnTo>
                  <a:pt x="13449" y="409346"/>
                </a:lnTo>
                <a:lnTo>
                  <a:pt x="29527" y="451510"/>
                </a:lnTo>
                <a:lnTo>
                  <a:pt x="51168" y="490550"/>
                </a:lnTo>
                <a:lnTo>
                  <a:pt x="77914" y="525983"/>
                </a:lnTo>
                <a:lnTo>
                  <a:pt x="109245" y="557314"/>
                </a:lnTo>
                <a:lnTo>
                  <a:pt x="144678" y="584047"/>
                </a:lnTo>
                <a:lnTo>
                  <a:pt x="183718" y="605701"/>
                </a:lnTo>
                <a:lnTo>
                  <a:pt x="225882" y="621779"/>
                </a:lnTo>
                <a:lnTo>
                  <a:pt x="270675" y="631774"/>
                </a:lnTo>
                <a:lnTo>
                  <a:pt x="317614" y="635215"/>
                </a:lnTo>
                <a:lnTo>
                  <a:pt x="367601" y="631266"/>
                </a:lnTo>
                <a:lnTo>
                  <a:pt x="415899" y="619633"/>
                </a:lnTo>
                <a:lnTo>
                  <a:pt x="461670" y="600671"/>
                </a:lnTo>
                <a:lnTo>
                  <a:pt x="504050" y="574738"/>
                </a:lnTo>
                <a:lnTo>
                  <a:pt x="542201" y="542201"/>
                </a:lnTo>
                <a:lnTo>
                  <a:pt x="574751" y="504050"/>
                </a:lnTo>
                <a:lnTo>
                  <a:pt x="600671" y="461670"/>
                </a:lnTo>
                <a:lnTo>
                  <a:pt x="619633" y="415899"/>
                </a:lnTo>
                <a:lnTo>
                  <a:pt x="631266" y="367601"/>
                </a:lnTo>
                <a:lnTo>
                  <a:pt x="634885" y="321881"/>
                </a:lnTo>
                <a:lnTo>
                  <a:pt x="635190" y="321881"/>
                </a:lnTo>
                <a:lnTo>
                  <a:pt x="635050" y="319735"/>
                </a:lnTo>
                <a:lnTo>
                  <a:pt x="635228" y="31761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60957" y="1817775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5932" y="396597"/>
                </a:moveTo>
                <a:lnTo>
                  <a:pt x="152286" y="391202"/>
                </a:lnTo>
                <a:lnTo>
                  <a:pt x="109918" y="375805"/>
                </a:lnTo>
                <a:lnTo>
                  <a:pt x="72101" y="351270"/>
                </a:lnTo>
                <a:lnTo>
                  <a:pt x="41497" y="319688"/>
                </a:lnTo>
                <a:lnTo>
                  <a:pt x="18809" y="282558"/>
                </a:lnTo>
                <a:lnTo>
                  <a:pt x="4742" y="241383"/>
                </a:lnTo>
                <a:lnTo>
                  <a:pt x="0" y="197661"/>
                </a:lnTo>
                <a:lnTo>
                  <a:pt x="5286" y="152893"/>
                </a:lnTo>
                <a:lnTo>
                  <a:pt x="20511" y="110463"/>
                </a:lnTo>
                <a:lnTo>
                  <a:pt x="44246" y="73440"/>
                </a:lnTo>
                <a:lnTo>
                  <a:pt x="75194" y="42853"/>
                </a:lnTo>
                <a:lnTo>
                  <a:pt x="112054" y="19732"/>
                </a:lnTo>
                <a:lnTo>
                  <a:pt x="153528" y="5104"/>
                </a:lnTo>
                <a:lnTo>
                  <a:pt x="198317" y="0"/>
                </a:lnTo>
                <a:lnTo>
                  <a:pt x="198317" y="198299"/>
                </a:lnTo>
                <a:lnTo>
                  <a:pt x="356577" y="78814"/>
                </a:lnTo>
                <a:lnTo>
                  <a:pt x="379491" y="117635"/>
                </a:lnTo>
                <a:lnTo>
                  <a:pt x="392807" y="159549"/>
                </a:lnTo>
                <a:lnTo>
                  <a:pt x="396564" y="202898"/>
                </a:lnTo>
                <a:lnTo>
                  <a:pt x="390801" y="246027"/>
                </a:lnTo>
                <a:lnTo>
                  <a:pt x="375555" y="287279"/>
                </a:lnTo>
                <a:lnTo>
                  <a:pt x="350866" y="324995"/>
                </a:lnTo>
                <a:lnTo>
                  <a:pt x="318323" y="356189"/>
                </a:lnTo>
                <a:lnTo>
                  <a:pt x="280572" y="378749"/>
                </a:lnTo>
                <a:lnTo>
                  <a:pt x="239234" y="392332"/>
                </a:lnTo>
                <a:lnTo>
                  <a:pt x="195932" y="39659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76628" y="303174"/>
            <a:ext cx="625475" cy="624840"/>
          </a:xfrm>
          <a:custGeom>
            <a:avLst/>
            <a:gdLst/>
            <a:ahLst/>
            <a:cxnLst/>
            <a:rect l="l" t="t" r="r" b="b"/>
            <a:pathLst>
              <a:path w="625475" h="624840">
                <a:moveTo>
                  <a:pt x="625284" y="304914"/>
                </a:moveTo>
                <a:lnTo>
                  <a:pt x="624306" y="295554"/>
                </a:lnTo>
                <a:lnTo>
                  <a:pt x="624090" y="284657"/>
                </a:lnTo>
                <a:lnTo>
                  <a:pt x="621487" y="268516"/>
                </a:lnTo>
                <a:lnTo>
                  <a:pt x="620191" y="255993"/>
                </a:lnTo>
                <a:lnTo>
                  <a:pt x="618426" y="249466"/>
                </a:lnTo>
                <a:lnTo>
                  <a:pt x="617169" y="241604"/>
                </a:lnTo>
                <a:lnTo>
                  <a:pt x="610285" y="219252"/>
                </a:lnTo>
                <a:lnTo>
                  <a:pt x="607110" y="207416"/>
                </a:lnTo>
                <a:lnTo>
                  <a:pt x="605688" y="204266"/>
                </a:lnTo>
                <a:lnTo>
                  <a:pt x="604329" y="199834"/>
                </a:lnTo>
                <a:lnTo>
                  <a:pt x="588365" y="165798"/>
                </a:lnTo>
                <a:lnTo>
                  <a:pt x="586460" y="161556"/>
                </a:lnTo>
                <a:lnTo>
                  <a:pt x="586181" y="161150"/>
                </a:lnTo>
                <a:lnTo>
                  <a:pt x="585673" y="160045"/>
                </a:lnTo>
                <a:lnTo>
                  <a:pt x="561314" y="122910"/>
                </a:lnTo>
                <a:lnTo>
                  <a:pt x="560057" y="121513"/>
                </a:lnTo>
                <a:lnTo>
                  <a:pt x="559396" y="120484"/>
                </a:lnTo>
                <a:lnTo>
                  <a:pt x="551459" y="111798"/>
                </a:lnTo>
                <a:lnTo>
                  <a:pt x="531355" y="89090"/>
                </a:lnTo>
                <a:lnTo>
                  <a:pt x="528751" y="86906"/>
                </a:lnTo>
                <a:lnTo>
                  <a:pt x="526707" y="84658"/>
                </a:lnTo>
                <a:lnTo>
                  <a:pt x="513168" y="73799"/>
                </a:lnTo>
                <a:lnTo>
                  <a:pt x="495909" y="59270"/>
                </a:lnTo>
                <a:lnTo>
                  <a:pt x="492315" y="57061"/>
                </a:lnTo>
                <a:lnTo>
                  <a:pt x="489178" y="54533"/>
                </a:lnTo>
                <a:lnTo>
                  <a:pt x="474789" y="46253"/>
                </a:lnTo>
                <a:lnTo>
                  <a:pt x="456488" y="34950"/>
                </a:lnTo>
                <a:lnTo>
                  <a:pt x="451383" y="32766"/>
                </a:lnTo>
                <a:lnTo>
                  <a:pt x="447573" y="30556"/>
                </a:lnTo>
                <a:lnTo>
                  <a:pt x="434695" y="25577"/>
                </a:lnTo>
                <a:lnTo>
                  <a:pt x="414985" y="17081"/>
                </a:lnTo>
                <a:lnTo>
                  <a:pt x="407860" y="15176"/>
                </a:lnTo>
                <a:lnTo>
                  <a:pt x="402691" y="13169"/>
                </a:lnTo>
                <a:lnTo>
                  <a:pt x="390296" y="10477"/>
                </a:lnTo>
                <a:lnTo>
                  <a:pt x="372071" y="5588"/>
                </a:lnTo>
                <a:lnTo>
                  <a:pt x="362699" y="4470"/>
                </a:lnTo>
                <a:lnTo>
                  <a:pt x="355295" y="2844"/>
                </a:lnTo>
                <a:lnTo>
                  <a:pt x="343750" y="2184"/>
                </a:lnTo>
                <a:lnTo>
                  <a:pt x="328434" y="330"/>
                </a:lnTo>
                <a:lnTo>
                  <a:pt x="316141" y="584"/>
                </a:lnTo>
                <a:lnTo>
                  <a:pt x="306184" y="0"/>
                </a:lnTo>
                <a:lnTo>
                  <a:pt x="296735" y="977"/>
                </a:lnTo>
                <a:lnTo>
                  <a:pt x="284746" y="1206"/>
                </a:lnTo>
                <a:lnTo>
                  <a:pt x="267881" y="3924"/>
                </a:lnTo>
                <a:lnTo>
                  <a:pt x="256133" y="5118"/>
                </a:lnTo>
                <a:lnTo>
                  <a:pt x="249720" y="6845"/>
                </a:lnTo>
                <a:lnTo>
                  <a:pt x="241681" y="8128"/>
                </a:lnTo>
                <a:lnTo>
                  <a:pt x="219671" y="14884"/>
                </a:lnTo>
                <a:lnTo>
                  <a:pt x="207543" y="18135"/>
                </a:lnTo>
                <a:lnTo>
                  <a:pt x="204152" y="19659"/>
                </a:lnTo>
                <a:lnTo>
                  <a:pt x="199910" y="20955"/>
                </a:lnTo>
                <a:lnTo>
                  <a:pt x="171500" y="34277"/>
                </a:lnTo>
                <a:lnTo>
                  <a:pt x="162648" y="38239"/>
                </a:lnTo>
                <a:lnTo>
                  <a:pt x="161632" y="38912"/>
                </a:lnTo>
                <a:lnTo>
                  <a:pt x="160121" y="39611"/>
                </a:lnTo>
                <a:lnTo>
                  <a:pt x="122974" y="63969"/>
                </a:lnTo>
                <a:lnTo>
                  <a:pt x="122224" y="64643"/>
                </a:lnTo>
                <a:lnTo>
                  <a:pt x="122034" y="64757"/>
                </a:lnTo>
                <a:lnTo>
                  <a:pt x="119062" y="67437"/>
                </a:lnTo>
                <a:lnTo>
                  <a:pt x="89154" y="93916"/>
                </a:lnTo>
                <a:lnTo>
                  <a:pt x="87579" y="95783"/>
                </a:lnTo>
                <a:lnTo>
                  <a:pt x="86271" y="96964"/>
                </a:lnTo>
                <a:lnTo>
                  <a:pt x="76161" y="109347"/>
                </a:lnTo>
                <a:lnTo>
                  <a:pt x="59321" y="129362"/>
                </a:lnTo>
                <a:lnTo>
                  <a:pt x="57797" y="131851"/>
                </a:lnTo>
                <a:lnTo>
                  <a:pt x="55918" y="134162"/>
                </a:lnTo>
                <a:lnTo>
                  <a:pt x="43129" y="155930"/>
                </a:lnTo>
                <a:lnTo>
                  <a:pt x="33642" y="171513"/>
                </a:lnTo>
                <a:lnTo>
                  <a:pt x="32829" y="173469"/>
                </a:lnTo>
                <a:lnTo>
                  <a:pt x="31546" y="175666"/>
                </a:lnTo>
                <a:lnTo>
                  <a:pt x="22123" y="199517"/>
                </a:lnTo>
                <a:lnTo>
                  <a:pt x="15049" y="216750"/>
                </a:lnTo>
                <a:lnTo>
                  <a:pt x="14617" y="218541"/>
                </a:lnTo>
                <a:lnTo>
                  <a:pt x="13741" y="220776"/>
                </a:lnTo>
                <a:lnTo>
                  <a:pt x="8623" y="243776"/>
                </a:lnTo>
                <a:lnTo>
                  <a:pt x="3771" y="264185"/>
                </a:lnTo>
                <a:lnTo>
                  <a:pt x="3594" y="266344"/>
                </a:lnTo>
                <a:lnTo>
                  <a:pt x="3060" y="268782"/>
                </a:lnTo>
                <a:lnTo>
                  <a:pt x="1854" y="288912"/>
                </a:lnTo>
                <a:lnTo>
                  <a:pt x="0" y="312940"/>
                </a:lnTo>
                <a:lnTo>
                  <a:pt x="241" y="315976"/>
                </a:lnTo>
                <a:lnTo>
                  <a:pt x="63" y="318985"/>
                </a:lnTo>
                <a:lnTo>
                  <a:pt x="482" y="318985"/>
                </a:lnTo>
                <a:lnTo>
                  <a:pt x="3962" y="362127"/>
                </a:lnTo>
                <a:lnTo>
                  <a:pt x="15608" y="410095"/>
                </a:lnTo>
                <a:lnTo>
                  <a:pt x="34455" y="455218"/>
                </a:lnTo>
                <a:lnTo>
                  <a:pt x="60020" y="496735"/>
                </a:lnTo>
                <a:lnTo>
                  <a:pt x="91846" y="533882"/>
                </a:lnTo>
                <a:lnTo>
                  <a:pt x="129425" y="565873"/>
                </a:lnTo>
                <a:lnTo>
                  <a:pt x="168846" y="590194"/>
                </a:lnTo>
                <a:lnTo>
                  <a:pt x="210350" y="608050"/>
                </a:lnTo>
                <a:lnTo>
                  <a:pt x="253263" y="619556"/>
                </a:lnTo>
                <a:lnTo>
                  <a:pt x="296900" y="624814"/>
                </a:lnTo>
                <a:lnTo>
                  <a:pt x="340588" y="623938"/>
                </a:lnTo>
                <a:lnTo>
                  <a:pt x="383654" y="617016"/>
                </a:lnTo>
                <a:lnTo>
                  <a:pt x="425424" y="604177"/>
                </a:lnTo>
                <a:lnTo>
                  <a:pt x="463727" y="586232"/>
                </a:lnTo>
                <a:lnTo>
                  <a:pt x="463956" y="586130"/>
                </a:lnTo>
                <a:lnTo>
                  <a:pt x="465213" y="585533"/>
                </a:lnTo>
                <a:lnTo>
                  <a:pt x="502361" y="561174"/>
                </a:lnTo>
                <a:lnTo>
                  <a:pt x="504304" y="559460"/>
                </a:lnTo>
                <a:lnTo>
                  <a:pt x="505714" y="558520"/>
                </a:lnTo>
                <a:lnTo>
                  <a:pt x="514858" y="550100"/>
                </a:lnTo>
                <a:lnTo>
                  <a:pt x="536181" y="531215"/>
                </a:lnTo>
                <a:lnTo>
                  <a:pt x="538924" y="527964"/>
                </a:lnTo>
                <a:lnTo>
                  <a:pt x="541909" y="525208"/>
                </a:lnTo>
                <a:lnTo>
                  <a:pt x="552742" y="511530"/>
                </a:lnTo>
                <a:lnTo>
                  <a:pt x="566013" y="495769"/>
                </a:lnTo>
                <a:lnTo>
                  <a:pt x="568731" y="491350"/>
                </a:lnTo>
                <a:lnTo>
                  <a:pt x="572033" y="487197"/>
                </a:lnTo>
                <a:lnTo>
                  <a:pt x="580059" y="473011"/>
                </a:lnTo>
                <a:lnTo>
                  <a:pt x="590346" y="456361"/>
                </a:lnTo>
                <a:lnTo>
                  <a:pt x="593039" y="450100"/>
                </a:lnTo>
                <a:lnTo>
                  <a:pt x="595744" y="445325"/>
                </a:lnTo>
                <a:lnTo>
                  <a:pt x="600481" y="432803"/>
                </a:lnTo>
                <a:lnTo>
                  <a:pt x="608203" y="414858"/>
                </a:lnTo>
                <a:lnTo>
                  <a:pt x="610463" y="406412"/>
                </a:lnTo>
                <a:lnTo>
                  <a:pt x="612736" y="400418"/>
                </a:lnTo>
                <a:lnTo>
                  <a:pt x="615188" y="388810"/>
                </a:lnTo>
                <a:lnTo>
                  <a:pt x="619709" y="371970"/>
                </a:lnTo>
                <a:lnTo>
                  <a:pt x="620966" y="361480"/>
                </a:lnTo>
                <a:lnTo>
                  <a:pt x="622693" y="353339"/>
                </a:lnTo>
                <a:lnTo>
                  <a:pt x="623277" y="342303"/>
                </a:lnTo>
                <a:lnTo>
                  <a:pt x="624967" y="328333"/>
                </a:lnTo>
                <a:lnTo>
                  <a:pt x="624700" y="315620"/>
                </a:lnTo>
                <a:lnTo>
                  <a:pt x="625284" y="30491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5399840" y="356358"/>
            <a:ext cx="2577465" cy="2577465"/>
            <a:chOff x="5399840" y="356358"/>
            <a:chExt cx="2577465" cy="2577465"/>
          </a:xfrm>
        </p:grpSpPr>
        <p:sp>
          <p:nvSpPr>
            <p:cNvPr id="13" name="object 13"/>
            <p:cNvSpPr/>
            <p:nvPr/>
          </p:nvSpPr>
          <p:spPr>
            <a:xfrm>
              <a:off x="5399837" y="356374"/>
              <a:ext cx="2577465" cy="2577465"/>
            </a:xfrm>
            <a:custGeom>
              <a:avLst/>
              <a:gdLst/>
              <a:ahLst/>
              <a:cxnLst/>
              <a:rect l="l" t="t" r="r" b="b"/>
              <a:pathLst>
                <a:path w="2577465" h="2577465">
                  <a:moveTo>
                    <a:pt x="2576995" y="1288491"/>
                  </a:moveTo>
                  <a:lnTo>
                    <a:pt x="2575979" y="1237348"/>
                  </a:lnTo>
                  <a:lnTo>
                    <a:pt x="2572956" y="1186472"/>
                  </a:lnTo>
                  <a:lnTo>
                    <a:pt x="2567940" y="1135900"/>
                  </a:lnTo>
                  <a:lnTo>
                    <a:pt x="2560942" y="1085710"/>
                  </a:lnTo>
                  <a:lnTo>
                    <a:pt x="2552014" y="1035951"/>
                  </a:lnTo>
                  <a:lnTo>
                    <a:pt x="2541155" y="986663"/>
                  </a:lnTo>
                  <a:lnTo>
                    <a:pt x="2528392" y="937907"/>
                  </a:lnTo>
                  <a:lnTo>
                    <a:pt x="2513749" y="889749"/>
                  </a:lnTo>
                  <a:lnTo>
                    <a:pt x="2497251" y="842225"/>
                  </a:lnTo>
                  <a:lnTo>
                    <a:pt x="2478913" y="795413"/>
                  </a:lnTo>
                  <a:lnTo>
                    <a:pt x="2458770" y="749338"/>
                  </a:lnTo>
                  <a:lnTo>
                    <a:pt x="2436838" y="704075"/>
                  </a:lnTo>
                  <a:lnTo>
                    <a:pt x="2413127" y="659663"/>
                  </a:lnTo>
                  <a:lnTo>
                    <a:pt x="2387689" y="616165"/>
                  </a:lnTo>
                  <a:lnTo>
                    <a:pt x="2360511" y="573633"/>
                  </a:lnTo>
                  <a:lnTo>
                    <a:pt x="2331643" y="532130"/>
                  </a:lnTo>
                  <a:lnTo>
                    <a:pt x="2301100" y="491693"/>
                  </a:lnTo>
                  <a:lnTo>
                    <a:pt x="2268893" y="452386"/>
                  </a:lnTo>
                  <a:lnTo>
                    <a:pt x="2235047" y="414274"/>
                  </a:lnTo>
                  <a:lnTo>
                    <a:pt x="2199602" y="377393"/>
                  </a:lnTo>
                  <a:lnTo>
                    <a:pt x="2162721" y="341934"/>
                  </a:lnTo>
                  <a:lnTo>
                    <a:pt x="2124595" y="308102"/>
                  </a:lnTo>
                  <a:lnTo>
                    <a:pt x="2085301" y="275894"/>
                  </a:lnTo>
                  <a:lnTo>
                    <a:pt x="2044865" y="245351"/>
                  </a:lnTo>
                  <a:lnTo>
                    <a:pt x="2003361" y="216484"/>
                  </a:lnTo>
                  <a:lnTo>
                    <a:pt x="1960829" y="189306"/>
                  </a:lnTo>
                  <a:lnTo>
                    <a:pt x="1917331" y="163855"/>
                  </a:lnTo>
                  <a:lnTo>
                    <a:pt x="1872919" y="140157"/>
                  </a:lnTo>
                  <a:lnTo>
                    <a:pt x="1827657" y="118224"/>
                  </a:lnTo>
                  <a:lnTo>
                    <a:pt x="1781581" y="98082"/>
                  </a:lnTo>
                  <a:lnTo>
                    <a:pt x="1734756" y="79743"/>
                  </a:lnTo>
                  <a:lnTo>
                    <a:pt x="1687245" y="63246"/>
                  </a:lnTo>
                  <a:lnTo>
                    <a:pt x="1639074" y="48602"/>
                  </a:lnTo>
                  <a:lnTo>
                    <a:pt x="1590332" y="35839"/>
                  </a:lnTo>
                  <a:lnTo>
                    <a:pt x="1541043" y="24980"/>
                  </a:lnTo>
                  <a:lnTo>
                    <a:pt x="1491284" y="16052"/>
                  </a:lnTo>
                  <a:lnTo>
                    <a:pt x="1441094" y="9055"/>
                  </a:lnTo>
                  <a:lnTo>
                    <a:pt x="1390523" y="4038"/>
                  </a:lnTo>
                  <a:lnTo>
                    <a:pt x="1339646" y="1016"/>
                  </a:lnTo>
                  <a:lnTo>
                    <a:pt x="1288491" y="0"/>
                  </a:lnTo>
                  <a:lnTo>
                    <a:pt x="1240193" y="889"/>
                  </a:lnTo>
                  <a:lnTo>
                    <a:pt x="1192339" y="3530"/>
                  </a:lnTo>
                  <a:lnTo>
                    <a:pt x="1144955" y="7899"/>
                  </a:lnTo>
                  <a:lnTo>
                    <a:pt x="1098092" y="13970"/>
                  </a:lnTo>
                  <a:lnTo>
                    <a:pt x="1051763" y="21691"/>
                  </a:lnTo>
                  <a:lnTo>
                    <a:pt x="1006017" y="31051"/>
                  </a:lnTo>
                  <a:lnTo>
                    <a:pt x="960869" y="42024"/>
                  </a:lnTo>
                  <a:lnTo>
                    <a:pt x="916355" y="54546"/>
                  </a:lnTo>
                  <a:lnTo>
                    <a:pt x="872515" y="68618"/>
                  </a:lnTo>
                  <a:lnTo>
                    <a:pt x="829373" y="84201"/>
                  </a:lnTo>
                  <a:lnTo>
                    <a:pt x="786955" y="101257"/>
                  </a:lnTo>
                  <a:lnTo>
                    <a:pt x="745299" y="119748"/>
                  </a:lnTo>
                  <a:lnTo>
                    <a:pt x="704430" y="139661"/>
                  </a:lnTo>
                  <a:lnTo>
                    <a:pt x="664387" y="160959"/>
                  </a:lnTo>
                  <a:lnTo>
                    <a:pt x="625195" y="183616"/>
                  </a:lnTo>
                  <a:lnTo>
                    <a:pt x="586892" y="207581"/>
                  </a:lnTo>
                  <a:lnTo>
                    <a:pt x="549503" y="232841"/>
                  </a:lnTo>
                  <a:lnTo>
                    <a:pt x="513067" y="259359"/>
                  </a:lnTo>
                  <a:lnTo>
                    <a:pt x="477596" y="287108"/>
                  </a:lnTo>
                  <a:lnTo>
                    <a:pt x="443141" y="316039"/>
                  </a:lnTo>
                  <a:lnTo>
                    <a:pt x="409727" y="346151"/>
                  </a:lnTo>
                  <a:lnTo>
                    <a:pt x="377393" y="377393"/>
                  </a:lnTo>
                  <a:lnTo>
                    <a:pt x="346151" y="409727"/>
                  </a:lnTo>
                  <a:lnTo>
                    <a:pt x="316039" y="443141"/>
                  </a:lnTo>
                  <a:lnTo>
                    <a:pt x="287108" y="477596"/>
                  </a:lnTo>
                  <a:lnTo>
                    <a:pt x="259359" y="513067"/>
                  </a:lnTo>
                  <a:lnTo>
                    <a:pt x="232841" y="549503"/>
                  </a:lnTo>
                  <a:lnTo>
                    <a:pt x="207581" y="586892"/>
                  </a:lnTo>
                  <a:lnTo>
                    <a:pt x="183616" y="625195"/>
                  </a:lnTo>
                  <a:lnTo>
                    <a:pt x="160959" y="664387"/>
                  </a:lnTo>
                  <a:lnTo>
                    <a:pt x="139661" y="704430"/>
                  </a:lnTo>
                  <a:lnTo>
                    <a:pt x="119748" y="745299"/>
                  </a:lnTo>
                  <a:lnTo>
                    <a:pt x="101257" y="786955"/>
                  </a:lnTo>
                  <a:lnTo>
                    <a:pt x="84201" y="829373"/>
                  </a:lnTo>
                  <a:lnTo>
                    <a:pt x="68618" y="872515"/>
                  </a:lnTo>
                  <a:lnTo>
                    <a:pt x="54546" y="916355"/>
                  </a:lnTo>
                  <a:lnTo>
                    <a:pt x="42024" y="960869"/>
                  </a:lnTo>
                  <a:lnTo>
                    <a:pt x="31051" y="1006017"/>
                  </a:lnTo>
                  <a:lnTo>
                    <a:pt x="21691" y="1051763"/>
                  </a:lnTo>
                  <a:lnTo>
                    <a:pt x="13970" y="1098092"/>
                  </a:lnTo>
                  <a:lnTo>
                    <a:pt x="7899" y="1144955"/>
                  </a:lnTo>
                  <a:lnTo>
                    <a:pt x="3530" y="1192339"/>
                  </a:lnTo>
                  <a:lnTo>
                    <a:pt x="889" y="1240193"/>
                  </a:lnTo>
                  <a:lnTo>
                    <a:pt x="469" y="1262837"/>
                  </a:lnTo>
                  <a:lnTo>
                    <a:pt x="38" y="1277391"/>
                  </a:lnTo>
                  <a:lnTo>
                    <a:pt x="76" y="1284008"/>
                  </a:lnTo>
                  <a:lnTo>
                    <a:pt x="0" y="1288491"/>
                  </a:lnTo>
                  <a:lnTo>
                    <a:pt x="165" y="1298130"/>
                  </a:lnTo>
                  <a:lnTo>
                    <a:pt x="2400" y="1371892"/>
                  </a:lnTo>
                  <a:lnTo>
                    <a:pt x="6184" y="1419021"/>
                  </a:lnTo>
                  <a:lnTo>
                    <a:pt x="11696" y="1465986"/>
                  </a:lnTo>
                  <a:lnTo>
                    <a:pt x="18923" y="1512773"/>
                  </a:lnTo>
                  <a:lnTo>
                    <a:pt x="27876" y="1559293"/>
                  </a:lnTo>
                  <a:lnTo>
                    <a:pt x="38544" y="1605534"/>
                  </a:lnTo>
                  <a:lnTo>
                    <a:pt x="50939" y="1651406"/>
                  </a:lnTo>
                  <a:lnTo>
                    <a:pt x="65049" y="1696897"/>
                  </a:lnTo>
                  <a:lnTo>
                    <a:pt x="80873" y="1741944"/>
                  </a:lnTo>
                  <a:lnTo>
                    <a:pt x="98412" y="1786496"/>
                  </a:lnTo>
                  <a:lnTo>
                    <a:pt x="117652" y="1830501"/>
                  </a:lnTo>
                  <a:lnTo>
                    <a:pt x="138607" y="1873910"/>
                  </a:lnTo>
                  <a:lnTo>
                    <a:pt x="161264" y="1916684"/>
                  </a:lnTo>
                  <a:lnTo>
                    <a:pt x="185623" y="1958759"/>
                  </a:lnTo>
                  <a:lnTo>
                    <a:pt x="211683" y="2000097"/>
                  </a:lnTo>
                  <a:lnTo>
                    <a:pt x="213512" y="1998903"/>
                  </a:lnTo>
                  <a:lnTo>
                    <a:pt x="232841" y="2027491"/>
                  </a:lnTo>
                  <a:lnTo>
                    <a:pt x="259359" y="2063927"/>
                  </a:lnTo>
                  <a:lnTo>
                    <a:pt x="287108" y="2099386"/>
                  </a:lnTo>
                  <a:lnTo>
                    <a:pt x="316039" y="2133841"/>
                  </a:lnTo>
                  <a:lnTo>
                    <a:pt x="346151" y="2167255"/>
                  </a:lnTo>
                  <a:lnTo>
                    <a:pt x="377393" y="2199602"/>
                  </a:lnTo>
                  <a:lnTo>
                    <a:pt x="409727" y="2230844"/>
                  </a:lnTo>
                  <a:lnTo>
                    <a:pt x="443141" y="2260943"/>
                  </a:lnTo>
                  <a:lnTo>
                    <a:pt x="477596" y="2289886"/>
                  </a:lnTo>
                  <a:lnTo>
                    <a:pt x="513067" y="2317635"/>
                  </a:lnTo>
                  <a:lnTo>
                    <a:pt x="549503" y="2344153"/>
                  </a:lnTo>
                  <a:lnTo>
                    <a:pt x="586892" y="2369413"/>
                  </a:lnTo>
                  <a:lnTo>
                    <a:pt x="625195" y="2393378"/>
                  </a:lnTo>
                  <a:lnTo>
                    <a:pt x="664387" y="2416035"/>
                  </a:lnTo>
                  <a:lnTo>
                    <a:pt x="704430" y="2437320"/>
                  </a:lnTo>
                  <a:lnTo>
                    <a:pt x="745299" y="2457234"/>
                  </a:lnTo>
                  <a:lnTo>
                    <a:pt x="786955" y="2475738"/>
                  </a:lnTo>
                  <a:lnTo>
                    <a:pt x="829373" y="2492794"/>
                  </a:lnTo>
                  <a:lnTo>
                    <a:pt x="872515" y="2508377"/>
                  </a:lnTo>
                  <a:lnTo>
                    <a:pt x="916355" y="2522448"/>
                  </a:lnTo>
                  <a:lnTo>
                    <a:pt x="960869" y="2534970"/>
                  </a:lnTo>
                  <a:lnTo>
                    <a:pt x="1006017" y="2545931"/>
                  </a:lnTo>
                  <a:lnTo>
                    <a:pt x="1051763" y="2555290"/>
                  </a:lnTo>
                  <a:lnTo>
                    <a:pt x="1098092" y="2563025"/>
                  </a:lnTo>
                  <a:lnTo>
                    <a:pt x="1144955" y="2569095"/>
                  </a:lnTo>
                  <a:lnTo>
                    <a:pt x="1192339" y="2573464"/>
                  </a:lnTo>
                  <a:lnTo>
                    <a:pt x="1240193" y="2576106"/>
                  </a:lnTo>
                  <a:lnTo>
                    <a:pt x="1288491" y="2576995"/>
                  </a:lnTo>
                  <a:lnTo>
                    <a:pt x="1336802" y="2576106"/>
                  </a:lnTo>
                  <a:lnTo>
                    <a:pt x="1384655" y="2573464"/>
                  </a:lnTo>
                  <a:lnTo>
                    <a:pt x="1432039" y="2569095"/>
                  </a:lnTo>
                  <a:lnTo>
                    <a:pt x="1478902" y="2563025"/>
                  </a:lnTo>
                  <a:lnTo>
                    <a:pt x="1525231" y="2555290"/>
                  </a:lnTo>
                  <a:lnTo>
                    <a:pt x="1570977" y="2545931"/>
                  </a:lnTo>
                  <a:lnTo>
                    <a:pt x="1616125" y="2534970"/>
                  </a:lnTo>
                  <a:lnTo>
                    <a:pt x="1660639" y="2522448"/>
                  </a:lnTo>
                  <a:lnTo>
                    <a:pt x="1704479" y="2508377"/>
                  </a:lnTo>
                  <a:lnTo>
                    <a:pt x="1747621" y="2492794"/>
                  </a:lnTo>
                  <a:lnTo>
                    <a:pt x="1790039" y="2475738"/>
                  </a:lnTo>
                  <a:lnTo>
                    <a:pt x="1831695" y="2457234"/>
                  </a:lnTo>
                  <a:lnTo>
                    <a:pt x="1872564" y="2437320"/>
                  </a:lnTo>
                  <a:lnTo>
                    <a:pt x="1912607" y="2416035"/>
                  </a:lnTo>
                  <a:lnTo>
                    <a:pt x="1951799" y="2393378"/>
                  </a:lnTo>
                  <a:lnTo>
                    <a:pt x="1990102" y="2369413"/>
                  </a:lnTo>
                  <a:lnTo>
                    <a:pt x="2027491" y="2344153"/>
                  </a:lnTo>
                  <a:lnTo>
                    <a:pt x="2063927" y="2317635"/>
                  </a:lnTo>
                  <a:lnTo>
                    <a:pt x="2099398" y="2289886"/>
                  </a:lnTo>
                  <a:lnTo>
                    <a:pt x="2133854" y="2260943"/>
                  </a:lnTo>
                  <a:lnTo>
                    <a:pt x="2167267" y="2230844"/>
                  </a:lnTo>
                  <a:lnTo>
                    <a:pt x="2199602" y="2199602"/>
                  </a:lnTo>
                  <a:lnTo>
                    <a:pt x="2230844" y="2167255"/>
                  </a:lnTo>
                  <a:lnTo>
                    <a:pt x="2260955" y="2133841"/>
                  </a:lnTo>
                  <a:lnTo>
                    <a:pt x="2289886" y="2099386"/>
                  </a:lnTo>
                  <a:lnTo>
                    <a:pt x="2317635" y="2063927"/>
                  </a:lnTo>
                  <a:lnTo>
                    <a:pt x="2344153" y="2027491"/>
                  </a:lnTo>
                  <a:lnTo>
                    <a:pt x="2369413" y="1990102"/>
                  </a:lnTo>
                  <a:lnTo>
                    <a:pt x="2393378" y="1951799"/>
                  </a:lnTo>
                  <a:lnTo>
                    <a:pt x="2416035" y="1912607"/>
                  </a:lnTo>
                  <a:lnTo>
                    <a:pt x="2437333" y="1872564"/>
                  </a:lnTo>
                  <a:lnTo>
                    <a:pt x="2457246" y="1831695"/>
                  </a:lnTo>
                  <a:lnTo>
                    <a:pt x="2475738" y="1790039"/>
                  </a:lnTo>
                  <a:lnTo>
                    <a:pt x="2492794" y="1747621"/>
                  </a:lnTo>
                  <a:lnTo>
                    <a:pt x="2508377" y="1704479"/>
                  </a:lnTo>
                  <a:lnTo>
                    <a:pt x="2522448" y="1660626"/>
                  </a:lnTo>
                  <a:lnTo>
                    <a:pt x="2534970" y="1616125"/>
                  </a:lnTo>
                  <a:lnTo>
                    <a:pt x="2545931" y="1570977"/>
                  </a:lnTo>
                  <a:lnTo>
                    <a:pt x="2555303" y="1525219"/>
                  </a:lnTo>
                  <a:lnTo>
                    <a:pt x="2563025" y="1478902"/>
                  </a:lnTo>
                  <a:lnTo>
                    <a:pt x="2569095" y="1432039"/>
                  </a:lnTo>
                  <a:lnTo>
                    <a:pt x="2573464" y="1384655"/>
                  </a:lnTo>
                  <a:lnTo>
                    <a:pt x="2576106" y="1336802"/>
                  </a:lnTo>
                  <a:lnTo>
                    <a:pt x="2576995" y="1288491"/>
                  </a:lnTo>
                  <a:close/>
                </a:path>
              </a:pathLst>
            </a:custGeom>
            <a:solidFill>
              <a:srgbClr val="FFFFFF">
                <a:alpha val="94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911394" y="867674"/>
              <a:ext cx="1554480" cy="1554480"/>
            </a:xfrm>
            <a:custGeom>
              <a:avLst/>
              <a:gdLst/>
              <a:ahLst/>
              <a:cxnLst/>
              <a:rect l="l" t="t" r="r" b="b"/>
              <a:pathLst>
                <a:path w="1554479" h="1554480">
                  <a:moveTo>
                    <a:pt x="770410" y="1554331"/>
                  </a:moveTo>
                  <a:lnTo>
                    <a:pt x="726029" y="1552718"/>
                  </a:lnTo>
                  <a:lnTo>
                    <a:pt x="681684" y="1548555"/>
                  </a:lnTo>
                  <a:lnTo>
                    <a:pt x="637486" y="1541819"/>
                  </a:lnTo>
                  <a:lnTo>
                    <a:pt x="593548" y="1532489"/>
                  </a:lnTo>
                  <a:lnTo>
                    <a:pt x="549984" y="1520544"/>
                  </a:lnTo>
                  <a:lnTo>
                    <a:pt x="506906" y="1505960"/>
                  </a:lnTo>
                  <a:lnTo>
                    <a:pt x="464428" y="1488718"/>
                  </a:lnTo>
                  <a:lnTo>
                    <a:pt x="422661" y="1468794"/>
                  </a:lnTo>
                  <a:lnTo>
                    <a:pt x="381719" y="1446167"/>
                  </a:lnTo>
                  <a:lnTo>
                    <a:pt x="341715" y="1420815"/>
                  </a:lnTo>
                  <a:lnTo>
                    <a:pt x="303300" y="1393114"/>
                  </a:lnTo>
                  <a:lnTo>
                    <a:pt x="267066" y="1363529"/>
                  </a:lnTo>
                  <a:lnTo>
                    <a:pt x="233034" y="1332172"/>
                  </a:lnTo>
                  <a:lnTo>
                    <a:pt x="201226" y="1299158"/>
                  </a:lnTo>
                  <a:lnTo>
                    <a:pt x="171663" y="1264597"/>
                  </a:lnTo>
                  <a:lnTo>
                    <a:pt x="144368" y="1228604"/>
                  </a:lnTo>
                  <a:lnTo>
                    <a:pt x="119362" y="1191291"/>
                  </a:lnTo>
                  <a:lnTo>
                    <a:pt x="96667" y="1152772"/>
                  </a:lnTo>
                  <a:lnTo>
                    <a:pt x="76304" y="1113158"/>
                  </a:lnTo>
                  <a:lnTo>
                    <a:pt x="58297" y="1072563"/>
                  </a:lnTo>
                  <a:lnTo>
                    <a:pt x="42665" y="1031100"/>
                  </a:lnTo>
                  <a:lnTo>
                    <a:pt x="29432" y="988882"/>
                  </a:lnTo>
                  <a:lnTo>
                    <a:pt x="18619" y="946021"/>
                  </a:lnTo>
                  <a:lnTo>
                    <a:pt x="10247" y="902630"/>
                  </a:lnTo>
                  <a:lnTo>
                    <a:pt x="4339" y="858823"/>
                  </a:lnTo>
                  <a:lnTo>
                    <a:pt x="916" y="814712"/>
                  </a:lnTo>
                  <a:lnTo>
                    <a:pt x="0" y="770410"/>
                  </a:lnTo>
                  <a:lnTo>
                    <a:pt x="1612" y="726029"/>
                  </a:lnTo>
                  <a:lnTo>
                    <a:pt x="5776" y="681684"/>
                  </a:lnTo>
                  <a:lnTo>
                    <a:pt x="12511" y="637486"/>
                  </a:lnTo>
                  <a:lnTo>
                    <a:pt x="21841" y="593548"/>
                  </a:lnTo>
                  <a:lnTo>
                    <a:pt x="33786" y="549984"/>
                  </a:lnTo>
                  <a:lnTo>
                    <a:pt x="48370" y="506906"/>
                  </a:lnTo>
                  <a:lnTo>
                    <a:pt x="65612" y="464428"/>
                  </a:lnTo>
                  <a:lnTo>
                    <a:pt x="85536" y="422661"/>
                  </a:lnTo>
                  <a:lnTo>
                    <a:pt x="108163" y="381719"/>
                  </a:lnTo>
                  <a:lnTo>
                    <a:pt x="133515" y="341715"/>
                  </a:lnTo>
                  <a:lnTo>
                    <a:pt x="161216" y="303300"/>
                  </a:lnTo>
                  <a:lnTo>
                    <a:pt x="190801" y="267066"/>
                  </a:lnTo>
                  <a:lnTo>
                    <a:pt x="222158" y="233034"/>
                  </a:lnTo>
                  <a:lnTo>
                    <a:pt x="255173" y="201226"/>
                  </a:lnTo>
                  <a:lnTo>
                    <a:pt x="289733" y="171663"/>
                  </a:lnTo>
                  <a:lnTo>
                    <a:pt x="325726" y="144368"/>
                  </a:lnTo>
                  <a:lnTo>
                    <a:pt x="363039" y="119362"/>
                  </a:lnTo>
                  <a:lnTo>
                    <a:pt x="401559" y="96667"/>
                  </a:lnTo>
                  <a:lnTo>
                    <a:pt x="441172" y="76304"/>
                  </a:lnTo>
                  <a:lnTo>
                    <a:pt x="481767" y="58297"/>
                  </a:lnTo>
                  <a:lnTo>
                    <a:pt x="523230" y="42665"/>
                  </a:lnTo>
                  <a:lnTo>
                    <a:pt x="565449" y="29432"/>
                  </a:lnTo>
                  <a:lnTo>
                    <a:pt x="608310" y="18619"/>
                  </a:lnTo>
                  <a:lnTo>
                    <a:pt x="651700" y="10247"/>
                  </a:lnTo>
                  <a:lnTo>
                    <a:pt x="695507" y="4339"/>
                  </a:lnTo>
                  <a:lnTo>
                    <a:pt x="739619" y="916"/>
                  </a:lnTo>
                  <a:lnTo>
                    <a:pt x="783921" y="0"/>
                  </a:lnTo>
                  <a:lnTo>
                    <a:pt x="828301" y="1612"/>
                  </a:lnTo>
                  <a:lnTo>
                    <a:pt x="872647" y="5776"/>
                  </a:lnTo>
                  <a:lnTo>
                    <a:pt x="916845" y="12511"/>
                  </a:lnTo>
                  <a:lnTo>
                    <a:pt x="960782" y="21841"/>
                  </a:lnTo>
                  <a:lnTo>
                    <a:pt x="1004346" y="33786"/>
                  </a:lnTo>
                  <a:lnTo>
                    <a:pt x="1047424" y="48370"/>
                  </a:lnTo>
                  <a:lnTo>
                    <a:pt x="1089903" y="65612"/>
                  </a:lnTo>
                  <a:lnTo>
                    <a:pt x="1131669" y="85536"/>
                  </a:lnTo>
                  <a:lnTo>
                    <a:pt x="1172611" y="108163"/>
                  </a:lnTo>
                  <a:lnTo>
                    <a:pt x="1212615" y="133515"/>
                  </a:lnTo>
                  <a:lnTo>
                    <a:pt x="1254175" y="163679"/>
                  </a:lnTo>
                  <a:lnTo>
                    <a:pt x="1293443" y="196334"/>
                  </a:lnTo>
                  <a:lnTo>
                    <a:pt x="1330327" y="231346"/>
                  </a:lnTo>
                  <a:lnTo>
                    <a:pt x="1364738" y="268576"/>
                  </a:lnTo>
                  <a:lnTo>
                    <a:pt x="1396587" y="307890"/>
                  </a:lnTo>
                  <a:lnTo>
                    <a:pt x="1425783" y="349149"/>
                  </a:lnTo>
                  <a:lnTo>
                    <a:pt x="1452235" y="392219"/>
                  </a:lnTo>
                  <a:lnTo>
                    <a:pt x="1475855" y="436963"/>
                  </a:lnTo>
                  <a:lnTo>
                    <a:pt x="1496552" y="483244"/>
                  </a:lnTo>
                  <a:lnTo>
                    <a:pt x="1514236" y="530925"/>
                  </a:lnTo>
                  <a:lnTo>
                    <a:pt x="1528817" y="579871"/>
                  </a:lnTo>
                  <a:lnTo>
                    <a:pt x="1540204" y="629945"/>
                  </a:lnTo>
                  <a:lnTo>
                    <a:pt x="1548263" y="680662"/>
                  </a:lnTo>
                  <a:lnTo>
                    <a:pt x="1552938" y="731519"/>
                  </a:lnTo>
                  <a:lnTo>
                    <a:pt x="1554263" y="782357"/>
                  </a:lnTo>
                  <a:lnTo>
                    <a:pt x="1552269" y="833016"/>
                  </a:lnTo>
                  <a:lnTo>
                    <a:pt x="1546991" y="883335"/>
                  </a:lnTo>
                  <a:lnTo>
                    <a:pt x="1538460" y="933154"/>
                  </a:lnTo>
                  <a:lnTo>
                    <a:pt x="1526710" y="982314"/>
                  </a:lnTo>
                  <a:lnTo>
                    <a:pt x="1511773" y="1030654"/>
                  </a:lnTo>
                  <a:lnTo>
                    <a:pt x="1493682" y="1078014"/>
                  </a:lnTo>
                  <a:lnTo>
                    <a:pt x="1472470" y="1124235"/>
                  </a:lnTo>
                  <a:lnTo>
                    <a:pt x="1448170" y="1169155"/>
                  </a:lnTo>
                  <a:lnTo>
                    <a:pt x="1420815" y="1212615"/>
                  </a:lnTo>
                  <a:lnTo>
                    <a:pt x="1393114" y="1251030"/>
                  </a:lnTo>
                  <a:lnTo>
                    <a:pt x="1363529" y="1287264"/>
                  </a:lnTo>
                  <a:lnTo>
                    <a:pt x="1332172" y="1321296"/>
                  </a:lnTo>
                  <a:lnTo>
                    <a:pt x="1299158" y="1353105"/>
                  </a:lnTo>
                  <a:lnTo>
                    <a:pt x="1264597" y="1382667"/>
                  </a:lnTo>
                  <a:lnTo>
                    <a:pt x="1228604" y="1409963"/>
                  </a:lnTo>
                  <a:lnTo>
                    <a:pt x="1191292" y="1434969"/>
                  </a:lnTo>
                  <a:lnTo>
                    <a:pt x="1152772" y="1457664"/>
                  </a:lnTo>
                  <a:lnTo>
                    <a:pt x="1113158" y="1478026"/>
                  </a:lnTo>
                  <a:lnTo>
                    <a:pt x="1072563" y="1496034"/>
                  </a:lnTo>
                  <a:lnTo>
                    <a:pt x="1031100" y="1511665"/>
                  </a:lnTo>
                  <a:lnTo>
                    <a:pt x="988882" y="1524898"/>
                  </a:lnTo>
                  <a:lnTo>
                    <a:pt x="946021" y="1535712"/>
                  </a:lnTo>
                  <a:lnTo>
                    <a:pt x="902631" y="1544083"/>
                  </a:lnTo>
                  <a:lnTo>
                    <a:pt x="858823" y="1549992"/>
                  </a:lnTo>
                  <a:lnTo>
                    <a:pt x="814712" y="1553415"/>
                  </a:lnTo>
                  <a:lnTo>
                    <a:pt x="770410" y="1554331"/>
                  </a:lnTo>
                  <a:close/>
                </a:path>
              </a:pathLst>
            </a:custGeom>
            <a:solidFill>
              <a:srgbClr val="5991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63919" y="356358"/>
              <a:ext cx="1124585" cy="1289050"/>
            </a:xfrm>
            <a:custGeom>
              <a:avLst/>
              <a:gdLst/>
              <a:ahLst/>
              <a:cxnLst/>
              <a:rect l="l" t="t" r="r" b="b"/>
              <a:pathLst>
                <a:path w="1124584" h="1289050">
                  <a:moveTo>
                    <a:pt x="1124375" y="1288500"/>
                  </a:moveTo>
                  <a:lnTo>
                    <a:pt x="0" y="659205"/>
                  </a:lnTo>
                  <a:lnTo>
                    <a:pt x="25176" y="616188"/>
                  </a:lnTo>
                  <a:lnTo>
                    <a:pt x="51855" y="574383"/>
                  </a:lnTo>
                  <a:lnTo>
                    <a:pt x="79991" y="533817"/>
                  </a:lnTo>
                  <a:lnTo>
                    <a:pt x="109539" y="494516"/>
                  </a:lnTo>
                  <a:lnTo>
                    <a:pt x="140453" y="456507"/>
                  </a:lnTo>
                  <a:lnTo>
                    <a:pt x="172688" y="419817"/>
                  </a:lnTo>
                  <a:lnTo>
                    <a:pt x="206199" y="384472"/>
                  </a:lnTo>
                  <a:lnTo>
                    <a:pt x="240940" y="350499"/>
                  </a:lnTo>
                  <a:lnTo>
                    <a:pt x="276867" y="317923"/>
                  </a:lnTo>
                  <a:lnTo>
                    <a:pt x="313933" y="286773"/>
                  </a:lnTo>
                  <a:lnTo>
                    <a:pt x="352094" y="257074"/>
                  </a:lnTo>
                  <a:lnTo>
                    <a:pt x="391304" y="228853"/>
                  </a:lnTo>
                  <a:lnTo>
                    <a:pt x="431518" y="202137"/>
                  </a:lnTo>
                  <a:lnTo>
                    <a:pt x="472690" y="176951"/>
                  </a:lnTo>
                  <a:lnTo>
                    <a:pt x="514776" y="153324"/>
                  </a:lnTo>
                  <a:lnTo>
                    <a:pt x="557730" y="131280"/>
                  </a:lnTo>
                  <a:lnTo>
                    <a:pt x="601506" y="110848"/>
                  </a:lnTo>
                  <a:lnTo>
                    <a:pt x="646059" y="92052"/>
                  </a:lnTo>
                  <a:lnTo>
                    <a:pt x="691345" y="74921"/>
                  </a:lnTo>
                  <a:lnTo>
                    <a:pt x="737317" y="59480"/>
                  </a:lnTo>
                  <a:lnTo>
                    <a:pt x="783930" y="45756"/>
                  </a:lnTo>
                  <a:lnTo>
                    <a:pt x="831140" y="33776"/>
                  </a:lnTo>
                  <a:lnTo>
                    <a:pt x="878900" y="23566"/>
                  </a:lnTo>
                  <a:lnTo>
                    <a:pt x="927165" y="15153"/>
                  </a:lnTo>
                  <a:lnTo>
                    <a:pt x="975891" y="8563"/>
                  </a:lnTo>
                  <a:lnTo>
                    <a:pt x="1025031" y="3823"/>
                  </a:lnTo>
                  <a:lnTo>
                    <a:pt x="1074541" y="960"/>
                  </a:lnTo>
                  <a:lnTo>
                    <a:pt x="1124375" y="0"/>
                  </a:lnTo>
                  <a:lnTo>
                    <a:pt x="1124375" y="1288500"/>
                  </a:lnTo>
                  <a:close/>
                </a:path>
              </a:pathLst>
            </a:custGeom>
            <a:solidFill>
              <a:srgbClr val="FFFFFF">
                <a:alpha val="940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6470420" y="3480988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57898" y="319896"/>
                </a:moveTo>
                <a:lnTo>
                  <a:pt x="114862" y="313563"/>
                </a:lnTo>
                <a:lnTo>
                  <a:pt x="159412" y="159813"/>
                </a:lnTo>
                <a:lnTo>
                  <a:pt x="9863" y="216900"/>
                </a:lnTo>
                <a:lnTo>
                  <a:pt x="0" y="174533"/>
                </a:lnTo>
                <a:lnTo>
                  <a:pt x="1736" y="132186"/>
                </a:lnTo>
                <a:lnTo>
                  <a:pt x="14378" y="92063"/>
                </a:lnTo>
                <a:lnTo>
                  <a:pt x="37230" y="56369"/>
                </a:lnTo>
                <a:lnTo>
                  <a:pt x="69599" y="27309"/>
                </a:lnTo>
                <a:lnTo>
                  <a:pt x="108581" y="8006"/>
                </a:lnTo>
                <a:lnTo>
                  <a:pt x="150200" y="0"/>
                </a:lnTo>
                <a:lnTo>
                  <a:pt x="192152" y="3118"/>
                </a:lnTo>
                <a:lnTo>
                  <a:pt x="232130" y="17190"/>
                </a:lnTo>
                <a:lnTo>
                  <a:pt x="267830" y="42045"/>
                </a:lnTo>
                <a:lnTo>
                  <a:pt x="295546" y="75571"/>
                </a:lnTo>
                <a:lnTo>
                  <a:pt x="312870" y="114252"/>
                </a:lnTo>
                <a:lnTo>
                  <a:pt x="319440" y="155803"/>
                </a:lnTo>
                <a:lnTo>
                  <a:pt x="314896" y="197942"/>
                </a:lnTo>
                <a:lnTo>
                  <a:pt x="298876" y="238384"/>
                </a:lnTo>
                <a:lnTo>
                  <a:pt x="272587" y="273041"/>
                </a:lnTo>
                <a:lnTo>
                  <a:pt x="238900" y="298761"/>
                </a:lnTo>
                <a:lnTo>
                  <a:pt x="199958" y="314671"/>
                </a:lnTo>
                <a:lnTo>
                  <a:pt x="157898" y="319896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58925" y="1055671"/>
            <a:ext cx="474154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70"/>
              <a:t>Student</a:t>
            </a:r>
            <a:r>
              <a:rPr dirty="0" sz="3600" spc="-140"/>
              <a:t> </a:t>
            </a:r>
            <a:r>
              <a:rPr dirty="0" sz="3600" spc="125"/>
              <a:t>Management </a:t>
            </a:r>
            <a:r>
              <a:rPr dirty="0" sz="3600" spc="-1070"/>
              <a:t> </a:t>
            </a:r>
            <a:r>
              <a:rPr dirty="0" sz="3600" spc="125"/>
              <a:t>System</a:t>
            </a:r>
            <a:endParaRPr sz="3600"/>
          </a:p>
        </p:txBody>
      </p:sp>
      <p:sp>
        <p:nvSpPr>
          <p:cNvPr id="18" name="object 18"/>
          <p:cNvSpPr txBox="1"/>
          <p:nvPr/>
        </p:nvSpPr>
        <p:spPr>
          <a:xfrm>
            <a:off x="1804725" y="3797105"/>
            <a:ext cx="2487930" cy="1267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marR="5080" indent="-457200">
              <a:lnSpc>
                <a:spcPct val="105600"/>
              </a:lnSpc>
            </a:pPr>
            <a:r>
              <a:rPr dirty="0" sz="1500" spc="-85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1500" spc="-95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5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140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1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40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ARUN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FFFFFF"/>
                </a:solidFill>
                <a:latin typeface="Arial"/>
                <a:cs typeface="Arial"/>
              </a:rPr>
              <a:t>BHA</a:t>
            </a:r>
            <a:r>
              <a:rPr dirty="0" sz="1500" spc="-3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500" spc="3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500" spc="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500" spc="155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500" spc="4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500" spc="-220" b="1">
                <a:solidFill>
                  <a:srgbClr val="FFFFFF"/>
                </a:solidFill>
                <a:latin typeface="Arial"/>
                <a:cs typeface="Arial"/>
              </a:rPr>
              <a:t>J  </a:t>
            </a:r>
            <a:r>
              <a:rPr dirty="0" sz="1500" spc="-25" b="1">
                <a:solidFill>
                  <a:srgbClr val="FFFFFF"/>
                </a:solidFill>
                <a:latin typeface="Arial"/>
                <a:cs typeface="Arial"/>
              </a:rPr>
              <a:t>SABARISH KUMAR 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30" b="1">
                <a:solidFill>
                  <a:srgbClr val="FFFFFF"/>
                </a:solidFill>
                <a:latin typeface="Arial"/>
                <a:cs typeface="Arial"/>
              </a:rPr>
              <a:t>MITALI</a:t>
            </a:r>
            <a:r>
              <a:rPr dirty="0" sz="15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10" b="1">
                <a:solidFill>
                  <a:srgbClr val="FFFFFF"/>
                </a:solidFill>
                <a:latin typeface="Arial"/>
                <a:cs typeface="Arial"/>
              </a:rPr>
              <a:t>RAGHWANI</a:t>
            </a:r>
            <a:endParaRPr sz="1500">
              <a:latin typeface="Arial"/>
              <a:cs typeface="Arial"/>
            </a:endParaRPr>
          </a:p>
          <a:p>
            <a:pPr marL="469900" marR="130810">
              <a:lnSpc>
                <a:spcPct val="116100"/>
              </a:lnSpc>
            </a:pPr>
            <a:r>
              <a:rPr dirty="0" sz="1500" spc="-65" b="1">
                <a:solidFill>
                  <a:srgbClr val="FFFFFF"/>
                </a:solidFill>
                <a:latin typeface="Arial"/>
                <a:cs typeface="Arial"/>
              </a:rPr>
              <a:t>DEE</a:t>
            </a:r>
            <a:r>
              <a:rPr dirty="0" sz="1500" spc="-15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500" spc="-50" b="1">
                <a:solidFill>
                  <a:srgbClr val="FFFFFF"/>
                </a:solidFill>
                <a:latin typeface="Arial"/>
                <a:cs typeface="Arial"/>
              </a:rPr>
              <a:t>AK</a:t>
            </a:r>
            <a:r>
              <a:rPr dirty="0" sz="15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135" b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UMAR  </a:t>
            </a:r>
            <a:r>
              <a:rPr dirty="0" sz="1500" spc="5" b="1">
                <a:solidFill>
                  <a:srgbClr val="FFFFFF"/>
                </a:solidFill>
                <a:latin typeface="Arial"/>
                <a:cs typeface="Arial"/>
              </a:rPr>
              <a:t>PUVVADA</a:t>
            </a:r>
            <a:r>
              <a:rPr dirty="0" sz="15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40" b="1">
                <a:solidFill>
                  <a:srgbClr val="FFFFFF"/>
                </a:solidFill>
                <a:latin typeface="Arial"/>
                <a:cs typeface="Arial"/>
              </a:rPr>
              <a:t>SANDEEP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731700"/>
            <a:ext cx="1731710" cy="14117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5957" y="799033"/>
            <a:ext cx="501015" cy="499745"/>
          </a:xfrm>
          <a:custGeom>
            <a:avLst/>
            <a:gdLst/>
            <a:ahLst/>
            <a:cxnLst/>
            <a:rect l="l" t="t" r="r" b="b"/>
            <a:pathLst>
              <a:path w="501015" h="499744">
                <a:moveTo>
                  <a:pt x="500697" y="499656"/>
                </a:moveTo>
                <a:lnTo>
                  <a:pt x="500265" y="297014"/>
                </a:lnTo>
                <a:lnTo>
                  <a:pt x="499668" y="0"/>
                </a:lnTo>
                <a:lnTo>
                  <a:pt x="202641" y="0"/>
                </a:lnTo>
                <a:lnTo>
                  <a:pt x="0" y="0"/>
                </a:lnTo>
                <a:lnTo>
                  <a:pt x="2451" y="49453"/>
                </a:lnTo>
                <a:lnTo>
                  <a:pt x="9715" y="98069"/>
                </a:lnTo>
                <a:lnTo>
                  <a:pt x="21653" y="145516"/>
                </a:lnTo>
                <a:lnTo>
                  <a:pt x="38138" y="191452"/>
                </a:lnTo>
                <a:lnTo>
                  <a:pt x="59016" y="235572"/>
                </a:lnTo>
                <a:lnTo>
                  <a:pt x="84162" y="277533"/>
                </a:lnTo>
                <a:lnTo>
                  <a:pt x="113449" y="317017"/>
                </a:lnTo>
                <a:lnTo>
                  <a:pt x="146710" y="353682"/>
                </a:lnTo>
                <a:lnTo>
                  <a:pt x="183451" y="386880"/>
                </a:lnTo>
                <a:lnTo>
                  <a:pt x="222986" y="416077"/>
                </a:lnTo>
                <a:lnTo>
                  <a:pt x="265010" y="441134"/>
                </a:lnTo>
                <a:lnTo>
                  <a:pt x="309168" y="461924"/>
                </a:lnTo>
                <a:lnTo>
                  <a:pt x="355142" y="478307"/>
                </a:lnTo>
                <a:lnTo>
                  <a:pt x="402615" y="490143"/>
                </a:lnTo>
                <a:lnTo>
                  <a:pt x="451243" y="497306"/>
                </a:lnTo>
                <a:lnTo>
                  <a:pt x="500697" y="499656"/>
                </a:lnTo>
                <a:close/>
              </a:path>
            </a:pathLst>
          </a:custGeom>
          <a:solidFill>
            <a:srgbClr val="424242">
              <a:alpha val="1254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6825" y="657376"/>
            <a:ext cx="241300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45">
                <a:solidFill>
                  <a:srgbClr val="424242"/>
                </a:solidFill>
              </a:rPr>
              <a:t>Requi</a:t>
            </a:r>
            <a:r>
              <a:rPr dirty="0" sz="2800" spc="-15">
                <a:solidFill>
                  <a:srgbClr val="424242"/>
                </a:solidFill>
              </a:rPr>
              <a:t>r</a:t>
            </a:r>
            <a:r>
              <a:rPr dirty="0" sz="2800" spc="50">
                <a:solidFill>
                  <a:srgbClr val="424242"/>
                </a:solidFill>
              </a:rPr>
              <a:t>ements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5890" rIns="0" bIns="0" rtlCol="0" vert="horz">
            <a:spAutoFit/>
          </a:bodyPr>
          <a:lstStyle/>
          <a:p>
            <a:pPr marL="252729">
              <a:lnSpc>
                <a:spcPct val="100000"/>
              </a:lnSpc>
              <a:spcBef>
                <a:spcPts val="1070"/>
              </a:spcBef>
            </a:pPr>
            <a:r>
              <a:rPr dirty="0" spc="35"/>
              <a:t>Hardware</a:t>
            </a:r>
            <a:r>
              <a:rPr dirty="0" spc="-45"/>
              <a:t> </a:t>
            </a:r>
            <a:r>
              <a:rPr dirty="0" spc="40"/>
              <a:t>Requirements:</a:t>
            </a:r>
          </a:p>
          <a:p>
            <a:pPr marL="709930" indent="-367030">
              <a:lnSpc>
                <a:spcPct val="100000"/>
              </a:lnSpc>
              <a:spcBef>
                <a:spcPts val="969"/>
              </a:spcBef>
              <a:buFont typeface="Microsoft Sans Serif"/>
              <a:buChar char="●"/>
              <a:tabLst>
                <a:tab pos="709930" algn="l"/>
                <a:tab pos="710565" algn="l"/>
              </a:tabLst>
            </a:pPr>
            <a:r>
              <a:rPr dirty="0" spc="55"/>
              <a:t>Processor:</a:t>
            </a:r>
            <a:r>
              <a:rPr dirty="0" spc="-40"/>
              <a:t> </a:t>
            </a:r>
            <a:r>
              <a:rPr dirty="0" spc="-10"/>
              <a:t>Intel</a:t>
            </a:r>
            <a:r>
              <a:rPr dirty="0" spc="-40"/>
              <a:t> </a:t>
            </a:r>
            <a:r>
              <a:rPr dirty="0" spc="105"/>
              <a:t>P-IV</a:t>
            </a:r>
            <a:r>
              <a:rPr dirty="0" spc="-40"/>
              <a:t> </a:t>
            </a:r>
            <a:r>
              <a:rPr dirty="0" spc="75"/>
              <a:t>System</a:t>
            </a:r>
          </a:p>
          <a:p>
            <a:pPr marL="709930" indent="-367030">
              <a:lnSpc>
                <a:spcPct val="100000"/>
              </a:lnSpc>
              <a:spcBef>
                <a:spcPts val="170"/>
              </a:spcBef>
              <a:buFont typeface="Microsoft Sans Serif"/>
              <a:buChar char="●"/>
              <a:tabLst>
                <a:tab pos="709930" algn="l"/>
                <a:tab pos="710565" algn="l"/>
              </a:tabLst>
            </a:pPr>
            <a:r>
              <a:rPr dirty="0" spc="55"/>
              <a:t>Processor</a:t>
            </a:r>
            <a:r>
              <a:rPr dirty="0" spc="-40"/>
              <a:t> </a:t>
            </a:r>
            <a:r>
              <a:rPr dirty="0" spc="55"/>
              <a:t>Speed:</a:t>
            </a:r>
            <a:r>
              <a:rPr dirty="0" spc="-40"/>
              <a:t> </a:t>
            </a:r>
            <a:r>
              <a:rPr dirty="0" spc="150"/>
              <a:t>250</a:t>
            </a:r>
            <a:r>
              <a:rPr dirty="0" spc="-40"/>
              <a:t> </a:t>
            </a:r>
            <a:r>
              <a:rPr dirty="0" spc="75"/>
              <a:t>MHz</a:t>
            </a:r>
            <a:r>
              <a:rPr dirty="0" spc="-40"/>
              <a:t> </a:t>
            </a:r>
            <a:r>
              <a:rPr dirty="0" spc="25"/>
              <a:t>to</a:t>
            </a:r>
            <a:r>
              <a:rPr dirty="0" spc="-40"/>
              <a:t> </a:t>
            </a:r>
            <a:r>
              <a:rPr dirty="0" spc="120"/>
              <a:t>833</a:t>
            </a:r>
            <a:r>
              <a:rPr dirty="0" spc="-40"/>
              <a:t> </a:t>
            </a:r>
            <a:r>
              <a:rPr dirty="0" spc="75"/>
              <a:t>MHz</a:t>
            </a:r>
          </a:p>
          <a:p>
            <a:pPr marL="709930" indent="-367030">
              <a:lnSpc>
                <a:spcPct val="100000"/>
              </a:lnSpc>
              <a:spcBef>
                <a:spcPts val="175"/>
              </a:spcBef>
              <a:buFont typeface="Microsoft Sans Serif"/>
              <a:buChar char="●"/>
              <a:tabLst>
                <a:tab pos="709930" algn="l"/>
                <a:tab pos="710565" algn="l"/>
              </a:tabLst>
            </a:pPr>
            <a:r>
              <a:rPr dirty="0" spc="95"/>
              <a:t>Ram:</a:t>
            </a:r>
            <a:r>
              <a:rPr dirty="0" spc="-55"/>
              <a:t> </a:t>
            </a:r>
            <a:r>
              <a:rPr dirty="0" spc="35"/>
              <a:t>512</a:t>
            </a:r>
            <a:r>
              <a:rPr dirty="0" spc="-50"/>
              <a:t> </a:t>
            </a:r>
            <a:r>
              <a:rPr dirty="0" spc="110"/>
              <a:t>Mb</a:t>
            </a:r>
            <a:r>
              <a:rPr dirty="0" spc="-55"/>
              <a:t> </a:t>
            </a:r>
            <a:r>
              <a:rPr dirty="0" spc="110"/>
              <a:t>Ram</a:t>
            </a:r>
          </a:p>
          <a:p>
            <a:pPr marL="709930" indent="-367030">
              <a:lnSpc>
                <a:spcPct val="100000"/>
              </a:lnSpc>
              <a:spcBef>
                <a:spcPts val="170"/>
              </a:spcBef>
              <a:buFont typeface="Microsoft Sans Serif"/>
              <a:buChar char="●"/>
              <a:tabLst>
                <a:tab pos="709930" algn="l"/>
                <a:tab pos="710565" algn="l"/>
              </a:tabLst>
            </a:pPr>
            <a:r>
              <a:rPr dirty="0" spc="35"/>
              <a:t>Hard</a:t>
            </a:r>
            <a:r>
              <a:rPr dirty="0" spc="-55"/>
              <a:t> </a:t>
            </a:r>
            <a:r>
              <a:rPr dirty="0" spc="65"/>
              <a:t>Disk:</a:t>
            </a:r>
            <a:r>
              <a:rPr dirty="0" spc="-55"/>
              <a:t> </a:t>
            </a:r>
            <a:r>
              <a:rPr dirty="0" spc="180"/>
              <a:t>40</a:t>
            </a:r>
            <a:r>
              <a:rPr dirty="0" spc="-55"/>
              <a:t> </a:t>
            </a:r>
            <a:r>
              <a:rPr dirty="0" spc="40"/>
              <a:t>Gb</a:t>
            </a:r>
          </a:p>
          <a:p>
            <a:pPr marL="252729">
              <a:lnSpc>
                <a:spcPct val="100000"/>
              </a:lnSpc>
              <a:spcBef>
                <a:spcPts val="969"/>
              </a:spcBef>
            </a:pPr>
            <a:r>
              <a:rPr dirty="0" spc="45"/>
              <a:t>Software</a:t>
            </a:r>
            <a:r>
              <a:rPr dirty="0" spc="-45"/>
              <a:t> </a:t>
            </a:r>
            <a:r>
              <a:rPr dirty="0" spc="40"/>
              <a:t>Requirements:</a:t>
            </a:r>
          </a:p>
          <a:p>
            <a:pPr marL="709930" indent="-367030">
              <a:lnSpc>
                <a:spcPct val="100000"/>
              </a:lnSpc>
              <a:spcBef>
                <a:spcPts val="969"/>
              </a:spcBef>
              <a:buFont typeface="Microsoft Sans Serif"/>
              <a:buChar char="●"/>
              <a:tabLst>
                <a:tab pos="709930" algn="l"/>
                <a:tab pos="710565" algn="l"/>
              </a:tabLst>
            </a:pPr>
            <a:r>
              <a:rPr dirty="0" spc="45"/>
              <a:t>Windows/</a:t>
            </a:r>
            <a:r>
              <a:rPr dirty="0" spc="-35"/>
              <a:t> </a:t>
            </a:r>
            <a:r>
              <a:rPr dirty="0" spc="50"/>
              <a:t>Linux</a:t>
            </a:r>
            <a:r>
              <a:rPr dirty="0" spc="-30"/>
              <a:t> </a:t>
            </a:r>
            <a:r>
              <a:rPr dirty="0" spc="75"/>
              <a:t>Based</a:t>
            </a:r>
            <a:r>
              <a:rPr dirty="0" spc="-30"/>
              <a:t> </a:t>
            </a:r>
            <a:r>
              <a:rPr dirty="0" spc="15"/>
              <a:t>OS/</a:t>
            </a:r>
            <a:r>
              <a:rPr dirty="0" spc="-30"/>
              <a:t> </a:t>
            </a:r>
            <a:r>
              <a:rPr dirty="0" spc="80"/>
              <a:t>Mac</a:t>
            </a:r>
            <a:r>
              <a:rPr dirty="0" spc="-30"/>
              <a:t> </a:t>
            </a:r>
            <a:r>
              <a:rPr dirty="0" spc="15"/>
              <a:t>OS/</a:t>
            </a:r>
            <a:r>
              <a:rPr dirty="0" spc="-30"/>
              <a:t> </a:t>
            </a:r>
            <a:r>
              <a:rPr dirty="0" spc="100"/>
              <a:t>Any</a:t>
            </a:r>
            <a:r>
              <a:rPr dirty="0" spc="-30"/>
              <a:t> </a:t>
            </a:r>
            <a:r>
              <a:rPr dirty="0" spc="120"/>
              <a:t>OS</a:t>
            </a:r>
            <a:r>
              <a:rPr dirty="0" spc="-30"/>
              <a:t> </a:t>
            </a:r>
            <a:r>
              <a:rPr dirty="0" spc="20"/>
              <a:t>capable</a:t>
            </a:r>
            <a:r>
              <a:rPr dirty="0" spc="-30"/>
              <a:t> </a:t>
            </a:r>
            <a:r>
              <a:rPr dirty="0" spc="45"/>
              <a:t>of</a:t>
            </a:r>
            <a:r>
              <a:rPr dirty="0" spc="-30"/>
              <a:t> </a:t>
            </a:r>
            <a:r>
              <a:rPr dirty="0" spc="55"/>
              <a:t>running</a:t>
            </a:r>
            <a:r>
              <a:rPr dirty="0" spc="-30"/>
              <a:t> </a:t>
            </a:r>
            <a:r>
              <a:rPr dirty="0" spc="30"/>
              <a:t>c++</a:t>
            </a:r>
          </a:p>
          <a:p>
            <a:pPr marL="709930" indent="-367030">
              <a:lnSpc>
                <a:spcPct val="100000"/>
              </a:lnSpc>
              <a:spcBef>
                <a:spcPts val="170"/>
              </a:spcBef>
              <a:buFont typeface="Microsoft Sans Serif"/>
              <a:buChar char="●"/>
              <a:tabLst>
                <a:tab pos="709930" algn="l"/>
                <a:tab pos="710565" algn="l"/>
              </a:tabLst>
            </a:pPr>
            <a:r>
              <a:rPr dirty="0" spc="120"/>
              <a:t>MySQL</a:t>
            </a:r>
            <a:r>
              <a:rPr dirty="0" spc="-65"/>
              <a:t> </a:t>
            </a:r>
            <a:r>
              <a:rPr dirty="0" spc="45"/>
              <a:t>database</a:t>
            </a:r>
          </a:p>
          <a:p>
            <a:pPr marL="709930" indent="-367030">
              <a:lnSpc>
                <a:spcPct val="100000"/>
              </a:lnSpc>
              <a:spcBef>
                <a:spcPts val="175"/>
              </a:spcBef>
              <a:buFont typeface="Microsoft Sans Serif"/>
              <a:buChar char="●"/>
              <a:tabLst>
                <a:tab pos="709930" algn="l"/>
                <a:tab pos="710565" algn="l"/>
              </a:tabLst>
            </a:pPr>
            <a:r>
              <a:rPr dirty="0" spc="80"/>
              <a:t>Xampp</a:t>
            </a:r>
            <a:r>
              <a:rPr dirty="0" spc="-70"/>
              <a:t> </a:t>
            </a:r>
            <a:r>
              <a:rPr dirty="0" spc="45"/>
              <a:t>server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991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43000" y="4453712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158407"/>
                </a:moveTo>
                <a:lnTo>
                  <a:pt x="304736" y="97790"/>
                </a:lnTo>
                <a:lnTo>
                  <a:pt x="270395" y="46393"/>
                </a:lnTo>
                <a:lnTo>
                  <a:pt x="219011" y="12065"/>
                </a:lnTo>
                <a:lnTo>
                  <a:pt x="158394" y="0"/>
                </a:lnTo>
                <a:lnTo>
                  <a:pt x="108331" y="8077"/>
                </a:lnTo>
                <a:lnTo>
                  <a:pt x="64846" y="30568"/>
                </a:lnTo>
                <a:lnTo>
                  <a:pt x="30556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12"/>
                </a:lnTo>
                <a:lnTo>
                  <a:pt x="0" y="688505"/>
                </a:lnTo>
                <a:lnTo>
                  <a:pt x="316788" y="688517"/>
                </a:lnTo>
                <a:lnTo>
                  <a:pt x="316801" y="506412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801203" y="4105706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4">
                <a:moveTo>
                  <a:pt x="316801" y="158394"/>
                </a:moveTo>
                <a:lnTo>
                  <a:pt x="304736" y="97777"/>
                </a:lnTo>
                <a:lnTo>
                  <a:pt x="270408" y="46393"/>
                </a:lnTo>
                <a:lnTo>
                  <a:pt x="219011" y="12052"/>
                </a:lnTo>
                <a:lnTo>
                  <a:pt x="158394" y="0"/>
                </a:lnTo>
                <a:lnTo>
                  <a:pt x="108331" y="8077"/>
                </a:lnTo>
                <a:lnTo>
                  <a:pt x="64846" y="30556"/>
                </a:lnTo>
                <a:lnTo>
                  <a:pt x="30556" y="64846"/>
                </a:lnTo>
                <a:lnTo>
                  <a:pt x="8077" y="108331"/>
                </a:lnTo>
                <a:lnTo>
                  <a:pt x="0" y="158394"/>
                </a:lnTo>
                <a:lnTo>
                  <a:pt x="0" y="506412"/>
                </a:lnTo>
                <a:lnTo>
                  <a:pt x="0" y="854417"/>
                </a:lnTo>
                <a:lnTo>
                  <a:pt x="0" y="1036497"/>
                </a:lnTo>
                <a:lnTo>
                  <a:pt x="316801" y="1036523"/>
                </a:lnTo>
                <a:lnTo>
                  <a:pt x="316801" y="854417"/>
                </a:lnTo>
                <a:lnTo>
                  <a:pt x="316801" y="506412"/>
                </a:lnTo>
                <a:lnTo>
                  <a:pt x="316801" y="15839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59407" y="3757688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58407"/>
                </a:moveTo>
                <a:lnTo>
                  <a:pt x="304749" y="97790"/>
                </a:lnTo>
                <a:lnTo>
                  <a:pt x="270408" y="46405"/>
                </a:lnTo>
                <a:lnTo>
                  <a:pt x="219024" y="12065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68"/>
                </a:lnTo>
                <a:lnTo>
                  <a:pt x="30568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12"/>
                </a:lnTo>
                <a:lnTo>
                  <a:pt x="0" y="854430"/>
                </a:lnTo>
                <a:lnTo>
                  <a:pt x="0" y="1384541"/>
                </a:lnTo>
                <a:lnTo>
                  <a:pt x="316801" y="1384541"/>
                </a:lnTo>
                <a:lnTo>
                  <a:pt x="316801" y="506412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717610" y="3409683"/>
            <a:ext cx="316865" cy="1732914"/>
          </a:xfrm>
          <a:custGeom>
            <a:avLst/>
            <a:gdLst/>
            <a:ahLst/>
            <a:cxnLst/>
            <a:rect l="l" t="t" r="r" b="b"/>
            <a:pathLst>
              <a:path w="316865" h="1732914">
                <a:moveTo>
                  <a:pt x="316814" y="158394"/>
                </a:moveTo>
                <a:lnTo>
                  <a:pt x="304749" y="97777"/>
                </a:lnTo>
                <a:lnTo>
                  <a:pt x="270408" y="46393"/>
                </a:lnTo>
                <a:lnTo>
                  <a:pt x="219024" y="12052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56"/>
                </a:lnTo>
                <a:lnTo>
                  <a:pt x="30568" y="64846"/>
                </a:lnTo>
                <a:lnTo>
                  <a:pt x="8089" y="108331"/>
                </a:lnTo>
                <a:lnTo>
                  <a:pt x="12" y="158394"/>
                </a:lnTo>
                <a:lnTo>
                  <a:pt x="0" y="1732495"/>
                </a:lnTo>
                <a:lnTo>
                  <a:pt x="316801" y="1732546"/>
                </a:lnTo>
                <a:lnTo>
                  <a:pt x="316814" y="1550441"/>
                </a:lnTo>
                <a:lnTo>
                  <a:pt x="316814" y="1202436"/>
                </a:lnTo>
                <a:lnTo>
                  <a:pt x="316801" y="1051941"/>
                </a:lnTo>
                <a:lnTo>
                  <a:pt x="316814" y="854417"/>
                </a:lnTo>
                <a:lnTo>
                  <a:pt x="316801" y="605180"/>
                </a:lnTo>
                <a:lnTo>
                  <a:pt x="316814" y="506412"/>
                </a:lnTo>
                <a:lnTo>
                  <a:pt x="316814" y="15839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60975" y="1817774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8299" y="396599"/>
                </a:moveTo>
                <a:lnTo>
                  <a:pt x="152831" y="391362"/>
                </a:lnTo>
                <a:lnTo>
                  <a:pt x="111092" y="376444"/>
                </a:lnTo>
                <a:lnTo>
                  <a:pt x="74273" y="353035"/>
                </a:lnTo>
                <a:lnTo>
                  <a:pt x="43564" y="322326"/>
                </a:lnTo>
                <a:lnTo>
                  <a:pt x="20155" y="285507"/>
                </a:lnTo>
                <a:lnTo>
                  <a:pt x="5237" y="243768"/>
                </a:lnTo>
                <a:lnTo>
                  <a:pt x="0" y="198299"/>
                </a:lnTo>
                <a:lnTo>
                  <a:pt x="5237" y="152831"/>
                </a:lnTo>
                <a:lnTo>
                  <a:pt x="20155" y="111092"/>
                </a:lnTo>
                <a:lnTo>
                  <a:pt x="43564" y="74273"/>
                </a:lnTo>
                <a:lnTo>
                  <a:pt x="74273" y="43564"/>
                </a:lnTo>
                <a:lnTo>
                  <a:pt x="111092" y="20155"/>
                </a:lnTo>
                <a:lnTo>
                  <a:pt x="152831" y="5237"/>
                </a:lnTo>
                <a:lnTo>
                  <a:pt x="198299" y="0"/>
                </a:lnTo>
                <a:lnTo>
                  <a:pt x="237167" y="3845"/>
                </a:lnTo>
                <a:lnTo>
                  <a:pt x="274186" y="15094"/>
                </a:lnTo>
                <a:lnTo>
                  <a:pt x="308316" y="33316"/>
                </a:lnTo>
                <a:lnTo>
                  <a:pt x="338519" y="58080"/>
                </a:lnTo>
                <a:lnTo>
                  <a:pt x="363283" y="88283"/>
                </a:lnTo>
                <a:lnTo>
                  <a:pt x="381505" y="122413"/>
                </a:lnTo>
                <a:lnTo>
                  <a:pt x="392754" y="159432"/>
                </a:lnTo>
                <a:lnTo>
                  <a:pt x="396599" y="198299"/>
                </a:lnTo>
                <a:lnTo>
                  <a:pt x="391362" y="243768"/>
                </a:lnTo>
                <a:lnTo>
                  <a:pt x="376444" y="285507"/>
                </a:lnTo>
                <a:lnTo>
                  <a:pt x="353035" y="322326"/>
                </a:lnTo>
                <a:lnTo>
                  <a:pt x="322326" y="353035"/>
                </a:lnTo>
                <a:lnTo>
                  <a:pt x="285507" y="376444"/>
                </a:lnTo>
                <a:lnTo>
                  <a:pt x="243768" y="391362"/>
                </a:lnTo>
                <a:lnTo>
                  <a:pt x="198299" y="396599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70332" y="3480808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65818" y="319985"/>
                </a:moveTo>
                <a:lnTo>
                  <a:pt x="114949" y="313743"/>
                </a:lnTo>
                <a:lnTo>
                  <a:pt x="59503" y="284991"/>
                </a:lnTo>
                <a:lnTo>
                  <a:pt x="19281" y="237209"/>
                </a:lnTo>
                <a:lnTo>
                  <a:pt x="405" y="177671"/>
                </a:lnTo>
                <a:lnTo>
                  <a:pt x="0" y="146442"/>
                </a:lnTo>
                <a:lnTo>
                  <a:pt x="5750" y="115443"/>
                </a:lnTo>
                <a:lnTo>
                  <a:pt x="27669" y="69117"/>
                </a:lnTo>
                <a:lnTo>
                  <a:pt x="61725" y="33235"/>
                </a:lnTo>
                <a:lnTo>
                  <a:pt x="104651" y="9597"/>
                </a:lnTo>
                <a:lnTo>
                  <a:pt x="153181" y="0"/>
                </a:lnTo>
                <a:lnTo>
                  <a:pt x="204049" y="6243"/>
                </a:lnTo>
                <a:lnTo>
                  <a:pt x="250375" y="28162"/>
                </a:lnTo>
                <a:lnTo>
                  <a:pt x="286257" y="62218"/>
                </a:lnTo>
                <a:lnTo>
                  <a:pt x="309895" y="105144"/>
                </a:lnTo>
                <a:lnTo>
                  <a:pt x="319493" y="153674"/>
                </a:lnTo>
                <a:lnTo>
                  <a:pt x="313249" y="204543"/>
                </a:lnTo>
                <a:lnTo>
                  <a:pt x="291330" y="250868"/>
                </a:lnTo>
                <a:lnTo>
                  <a:pt x="257275" y="286750"/>
                </a:lnTo>
                <a:lnTo>
                  <a:pt x="214348" y="310388"/>
                </a:lnTo>
                <a:lnTo>
                  <a:pt x="165818" y="319985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47800" y="2704287"/>
            <a:ext cx="635635" cy="635635"/>
          </a:xfrm>
          <a:custGeom>
            <a:avLst/>
            <a:gdLst/>
            <a:ahLst/>
            <a:cxnLst/>
            <a:rect l="l" t="t" r="r" b="b"/>
            <a:pathLst>
              <a:path w="635634" h="635635">
                <a:moveTo>
                  <a:pt x="635228" y="317614"/>
                </a:moveTo>
                <a:lnTo>
                  <a:pt x="633552" y="294830"/>
                </a:lnTo>
                <a:lnTo>
                  <a:pt x="632358" y="274955"/>
                </a:lnTo>
                <a:lnTo>
                  <a:pt x="631952" y="273088"/>
                </a:lnTo>
                <a:lnTo>
                  <a:pt x="631786" y="270675"/>
                </a:lnTo>
                <a:lnTo>
                  <a:pt x="626110" y="245325"/>
                </a:lnTo>
                <a:lnTo>
                  <a:pt x="622833" y="229692"/>
                </a:lnTo>
                <a:lnTo>
                  <a:pt x="622312" y="228295"/>
                </a:lnTo>
                <a:lnTo>
                  <a:pt x="621779" y="225882"/>
                </a:lnTo>
                <a:lnTo>
                  <a:pt x="611365" y="198615"/>
                </a:lnTo>
                <a:lnTo>
                  <a:pt x="606996" y="186715"/>
                </a:lnTo>
                <a:lnTo>
                  <a:pt x="606475" y="185775"/>
                </a:lnTo>
                <a:lnTo>
                  <a:pt x="605701" y="183718"/>
                </a:lnTo>
                <a:lnTo>
                  <a:pt x="590918" y="157060"/>
                </a:lnTo>
                <a:lnTo>
                  <a:pt x="585279" y="146634"/>
                </a:lnTo>
                <a:lnTo>
                  <a:pt x="584771" y="145961"/>
                </a:lnTo>
                <a:lnTo>
                  <a:pt x="584060" y="144665"/>
                </a:lnTo>
                <a:lnTo>
                  <a:pt x="565683" y="120332"/>
                </a:lnTo>
                <a:lnTo>
                  <a:pt x="558050" y="110070"/>
                </a:lnTo>
                <a:lnTo>
                  <a:pt x="557618" y="109651"/>
                </a:lnTo>
                <a:lnTo>
                  <a:pt x="557314" y="109232"/>
                </a:lnTo>
                <a:lnTo>
                  <a:pt x="525995" y="77901"/>
                </a:lnTo>
                <a:lnTo>
                  <a:pt x="525830" y="77787"/>
                </a:lnTo>
                <a:lnTo>
                  <a:pt x="525703" y="77647"/>
                </a:lnTo>
                <a:lnTo>
                  <a:pt x="521182" y="74282"/>
                </a:lnTo>
                <a:lnTo>
                  <a:pt x="490550" y="51168"/>
                </a:lnTo>
                <a:lnTo>
                  <a:pt x="489356" y="50520"/>
                </a:lnTo>
                <a:lnTo>
                  <a:pt x="488645" y="49974"/>
                </a:lnTo>
                <a:lnTo>
                  <a:pt x="479755" y="45199"/>
                </a:lnTo>
                <a:lnTo>
                  <a:pt x="451510" y="29527"/>
                </a:lnTo>
                <a:lnTo>
                  <a:pt x="448716" y="28473"/>
                </a:lnTo>
                <a:lnTo>
                  <a:pt x="447255" y="27673"/>
                </a:lnTo>
                <a:lnTo>
                  <a:pt x="435622" y="23482"/>
                </a:lnTo>
                <a:lnTo>
                  <a:pt x="409346" y="13449"/>
                </a:lnTo>
                <a:lnTo>
                  <a:pt x="405549" y="12611"/>
                </a:lnTo>
                <a:lnTo>
                  <a:pt x="403047" y="11696"/>
                </a:lnTo>
                <a:lnTo>
                  <a:pt x="386689" y="8394"/>
                </a:lnTo>
                <a:lnTo>
                  <a:pt x="364553" y="3441"/>
                </a:lnTo>
                <a:lnTo>
                  <a:pt x="360921" y="3187"/>
                </a:lnTo>
                <a:lnTo>
                  <a:pt x="357720" y="2527"/>
                </a:lnTo>
                <a:lnTo>
                  <a:pt x="336143" y="1371"/>
                </a:lnTo>
                <a:lnTo>
                  <a:pt x="317614" y="0"/>
                </a:lnTo>
                <a:lnTo>
                  <a:pt x="314820" y="215"/>
                </a:lnTo>
                <a:lnTo>
                  <a:pt x="311988" y="50"/>
                </a:lnTo>
                <a:lnTo>
                  <a:pt x="289979" y="2032"/>
                </a:lnTo>
                <a:lnTo>
                  <a:pt x="270675" y="3441"/>
                </a:lnTo>
                <a:lnTo>
                  <a:pt x="268287" y="3975"/>
                </a:lnTo>
                <a:lnTo>
                  <a:pt x="266573" y="4127"/>
                </a:lnTo>
                <a:lnTo>
                  <a:pt x="250063" y="8051"/>
                </a:lnTo>
                <a:lnTo>
                  <a:pt x="225882" y="13449"/>
                </a:lnTo>
                <a:lnTo>
                  <a:pt x="223520" y="14351"/>
                </a:lnTo>
                <a:lnTo>
                  <a:pt x="222224" y="14655"/>
                </a:lnTo>
                <a:lnTo>
                  <a:pt x="209448" y="19723"/>
                </a:lnTo>
                <a:lnTo>
                  <a:pt x="183718" y="29527"/>
                </a:lnTo>
                <a:lnTo>
                  <a:pt x="181317" y="30861"/>
                </a:lnTo>
                <a:lnTo>
                  <a:pt x="179641" y="31521"/>
                </a:lnTo>
                <a:lnTo>
                  <a:pt x="167106" y="38735"/>
                </a:lnTo>
                <a:lnTo>
                  <a:pt x="144678" y="51168"/>
                </a:lnTo>
                <a:lnTo>
                  <a:pt x="142011" y="53187"/>
                </a:lnTo>
                <a:lnTo>
                  <a:pt x="139547" y="54597"/>
                </a:lnTo>
                <a:lnTo>
                  <a:pt x="127609" y="64046"/>
                </a:lnTo>
                <a:lnTo>
                  <a:pt x="109245" y="77901"/>
                </a:lnTo>
                <a:lnTo>
                  <a:pt x="105981" y="81165"/>
                </a:lnTo>
                <a:lnTo>
                  <a:pt x="102692" y="83769"/>
                </a:lnTo>
                <a:lnTo>
                  <a:pt x="103009" y="84137"/>
                </a:lnTo>
                <a:lnTo>
                  <a:pt x="77914" y="109232"/>
                </a:lnTo>
                <a:lnTo>
                  <a:pt x="51168" y="144665"/>
                </a:lnTo>
                <a:lnTo>
                  <a:pt x="29527" y="183718"/>
                </a:lnTo>
                <a:lnTo>
                  <a:pt x="13449" y="225882"/>
                </a:lnTo>
                <a:lnTo>
                  <a:pt x="3454" y="270675"/>
                </a:lnTo>
                <a:lnTo>
                  <a:pt x="0" y="317614"/>
                </a:lnTo>
                <a:lnTo>
                  <a:pt x="3454" y="364540"/>
                </a:lnTo>
                <a:lnTo>
                  <a:pt x="13449" y="409346"/>
                </a:lnTo>
                <a:lnTo>
                  <a:pt x="29527" y="451510"/>
                </a:lnTo>
                <a:lnTo>
                  <a:pt x="51168" y="490550"/>
                </a:lnTo>
                <a:lnTo>
                  <a:pt x="77914" y="525983"/>
                </a:lnTo>
                <a:lnTo>
                  <a:pt x="109245" y="557314"/>
                </a:lnTo>
                <a:lnTo>
                  <a:pt x="144678" y="584047"/>
                </a:lnTo>
                <a:lnTo>
                  <a:pt x="183718" y="605701"/>
                </a:lnTo>
                <a:lnTo>
                  <a:pt x="225882" y="621779"/>
                </a:lnTo>
                <a:lnTo>
                  <a:pt x="270675" y="631774"/>
                </a:lnTo>
                <a:lnTo>
                  <a:pt x="317614" y="635215"/>
                </a:lnTo>
                <a:lnTo>
                  <a:pt x="367601" y="631266"/>
                </a:lnTo>
                <a:lnTo>
                  <a:pt x="415899" y="619633"/>
                </a:lnTo>
                <a:lnTo>
                  <a:pt x="461670" y="600671"/>
                </a:lnTo>
                <a:lnTo>
                  <a:pt x="504050" y="574738"/>
                </a:lnTo>
                <a:lnTo>
                  <a:pt x="542201" y="542201"/>
                </a:lnTo>
                <a:lnTo>
                  <a:pt x="574751" y="504050"/>
                </a:lnTo>
                <a:lnTo>
                  <a:pt x="600671" y="461670"/>
                </a:lnTo>
                <a:lnTo>
                  <a:pt x="619633" y="415899"/>
                </a:lnTo>
                <a:lnTo>
                  <a:pt x="631266" y="367601"/>
                </a:lnTo>
                <a:lnTo>
                  <a:pt x="634885" y="321881"/>
                </a:lnTo>
                <a:lnTo>
                  <a:pt x="635190" y="321881"/>
                </a:lnTo>
                <a:lnTo>
                  <a:pt x="635050" y="319735"/>
                </a:lnTo>
                <a:lnTo>
                  <a:pt x="635228" y="31761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60957" y="1817775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5932" y="396597"/>
                </a:moveTo>
                <a:lnTo>
                  <a:pt x="152286" y="391202"/>
                </a:lnTo>
                <a:lnTo>
                  <a:pt x="109918" y="375805"/>
                </a:lnTo>
                <a:lnTo>
                  <a:pt x="72101" y="351270"/>
                </a:lnTo>
                <a:lnTo>
                  <a:pt x="41497" y="319688"/>
                </a:lnTo>
                <a:lnTo>
                  <a:pt x="18809" y="282558"/>
                </a:lnTo>
                <a:lnTo>
                  <a:pt x="4742" y="241383"/>
                </a:lnTo>
                <a:lnTo>
                  <a:pt x="0" y="197661"/>
                </a:lnTo>
                <a:lnTo>
                  <a:pt x="5286" y="152893"/>
                </a:lnTo>
                <a:lnTo>
                  <a:pt x="20511" y="110463"/>
                </a:lnTo>
                <a:lnTo>
                  <a:pt x="44246" y="73440"/>
                </a:lnTo>
                <a:lnTo>
                  <a:pt x="75194" y="42853"/>
                </a:lnTo>
                <a:lnTo>
                  <a:pt x="112054" y="19732"/>
                </a:lnTo>
                <a:lnTo>
                  <a:pt x="153528" y="5104"/>
                </a:lnTo>
                <a:lnTo>
                  <a:pt x="198317" y="0"/>
                </a:lnTo>
                <a:lnTo>
                  <a:pt x="198317" y="198299"/>
                </a:lnTo>
                <a:lnTo>
                  <a:pt x="356577" y="78814"/>
                </a:lnTo>
                <a:lnTo>
                  <a:pt x="379491" y="117635"/>
                </a:lnTo>
                <a:lnTo>
                  <a:pt x="392807" y="159549"/>
                </a:lnTo>
                <a:lnTo>
                  <a:pt x="396564" y="202898"/>
                </a:lnTo>
                <a:lnTo>
                  <a:pt x="390801" y="246027"/>
                </a:lnTo>
                <a:lnTo>
                  <a:pt x="375555" y="287279"/>
                </a:lnTo>
                <a:lnTo>
                  <a:pt x="350866" y="324995"/>
                </a:lnTo>
                <a:lnTo>
                  <a:pt x="318323" y="356189"/>
                </a:lnTo>
                <a:lnTo>
                  <a:pt x="280572" y="378749"/>
                </a:lnTo>
                <a:lnTo>
                  <a:pt x="239234" y="392332"/>
                </a:lnTo>
                <a:lnTo>
                  <a:pt x="195932" y="39659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76628" y="303174"/>
            <a:ext cx="625475" cy="624840"/>
          </a:xfrm>
          <a:custGeom>
            <a:avLst/>
            <a:gdLst/>
            <a:ahLst/>
            <a:cxnLst/>
            <a:rect l="l" t="t" r="r" b="b"/>
            <a:pathLst>
              <a:path w="625475" h="624840">
                <a:moveTo>
                  <a:pt x="625284" y="304914"/>
                </a:moveTo>
                <a:lnTo>
                  <a:pt x="624306" y="295554"/>
                </a:lnTo>
                <a:lnTo>
                  <a:pt x="624090" y="284657"/>
                </a:lnTo>
                <a:lnTo>
                  <a:pt x="621487" y="268516"/>
                </a:lnTo>
                <a:lnTo>
                  <a:pt x="620191" y="255993"/>
                </a:lnTo>
                <a:lnTo>
                  <a:pt x="618426" y="249466"/>
                </a:lnTo>
                <a:lnTo>
                  <a:pt x="617169" y="241604"/>
                </a:lnTo>
                <a:lnTo>
                  <a:pt x="610285" y="219252"/>
                </a:lnTo>
                <a:lnTo>
                  <a:pt x="607110" y="207416"/>
                </a:lnTo>
                <a:lnTo>
                  <a:pt x="605688" y="204266"/>
                </a:lnTo>
                <a:lnTo>
                  <a:pt x="604329" y="199834"/>
                </a:lnTo>
                <a:lnTo>
                  <a:pt x="588365" y="165798"/>
                </a:lnTo>
                <a:lnTo>
                  <a:pt x="586460" y="161556"/>
                </a:lnTo>
                <a:lnTo>
                  <a:pt x="586181" y="161150"/>
                </a:lnTo>
                <a:lnTo>
                  <a:pt x="585673" y="160045"/>
                </a:lnTo>
                <a:lnTo>
                  <a:pt x="561314" y="122910"/>
                </a:lnTo>
                <a:lnTo>
                  <a:pt x="560057" y="121513"/>
                </a:lnTo>
                <a:lnTo>
                  <a:pt x="559396" y="120484"/>
                </a:lnTo>
                <a:lnTo>
                  <a:pt x="551459" y="111798"/>
                </a:lnTo>
                <a:lnTo>
                  <a:pt x="531355" y="89090"/>
                </a:lnTo>
                <a:lnTo>
                  <a:pt x="528751" y="86906"/>
                </a:lnTo>
                <a:lnTo>
                  <a:pt x="526707" y="84658"/>
                </a:lnTo>
                <a:lnTo>
                  <a:pt x="513168" y="73799"/>
                </a:lnTo>
                <a:lnTo>
                  <a:pt x="495909" y="59270"/>
                </a:lnTo>
                <a:lnTo>
                  <a:pt x="492315" y="57061"/>
                </a:lnTo>
                <a:lnTo>
                  <a:pt x="489178" y="54533"/>
                </a:lnTo>
                <a:lnTo>
                  <a:pt x="474789" y="46253"/>
                </a:lnTo>
                <a:lnTo>
                  <a:pt x="456488" y="34950"/>
                </a:lnTo>
                <a:lnTo>
                  <a:pt x="451383" y="32766"/>
                </a:lnTo>
                <a:lnTo>
                  <a:pt x="447573" y="30556"/>
                </a:lnTo>
                <a:lnTo>
                  <a:pt x="434695" y="25577"/>
                </a:lnTo>
                <a:lnTo>
                  <a:pt x="414985" y="17081"/>
                </a:lnTo>
                <a:lnTo>
                  <a:pt x="407860" y="15176"/>
                </a:lnTo>
                <a:lnTo>
                  <a:pt x="402691" y="13169"/>
                </a:lnTo>
                <a:lnTo>
                  <a:pt x="390296" y="10477"/>
                </a:lnTo>
                <a:lnTo>
                  <a:pt x="372071" y="5588"/>
                </a:lnTo>
                <a:lnTo>
                  <a:pt x="362699" y="4470"/>
                </a:lnTo>
                <a:lnTo>
                  <a:pt x="355295" y="2844"/>
                </a:lnTo>
                <a:lnTo>
                  <a:pt x="343750" y="2184"/>
                </a:lnTo>
                <a:lnTo>
                  <a:pt x="328434" y="330"/>
                </a:lnTo>
                <a:lnTo>
                  <a:pt x="316141" y="584"/>
                </a:lnTo>
                <a:lnTo>
                  <a:pt x="306184" y="0"/>
                </a:lnTo>
                <a:lnTo>
                  <a:pt x="296735" y="977"/>
                </a:lnTo>
                <a:lnTo>
                  <a:pt x="284746" y="1206"/>
                </a:lnTo>
                <a:lnTo>
                  <a:pt x="267881" y="3924"/>
                </a:lnTo>
                <a:lnTo>
                  <a:pt x="256133" y="5118"/>
                </a:lnTo>
                <a:lnTo>
                  <a:pt x="249720" y="6845"/>
                </a:lnTo>
                <a:lnTo>
                  <a:pt x="241681" y="8128"/>
                </a:lnTo>
                <a:lnTo>
                  <a:pt x="219671" y="14884"/>
                </a:lnTo>
                <a:lnTo>
                  <a:pt x="207543" y="18135"/>
                </a:lnTo>
                <a:lnTo>
                  <a:pt x="204152" y="19659"/>
                </a:lnTo>
                <a:lnTo>
                  <a:pt x="199910" y="20955"/>
                </a:lnTo>
                <a:lnTo>
                  <a:pt x="171500" y="34277"/>
                </a:lnTo>
                <a:lnTo>
                  <a:pt x="162648" y="38239"/>
                </a:lnTo>
                <a:lnTo>
                  <a:pt x="161632" y="38912"/>
                </a:lnTo>
                <a:lnTo>
                  <a:pt x="160121" y="39611"/>
                </a:lnTo>
                <a:lnTo>
                  <a:pt x="122974" y="63969"/>
                </a:lnTo>
                <a:lnTo>
                  <a:pt x="122224" y="64643"/>
                </a:lnTo>
                <a:lnTo>
                  <a:pt x="122034" y="64757"/>
                </a:lnTo>
                <a:lnTo>
                  <a:pt x="119062" y="67437"/>
                </a:lnTo>
                <a:lnTo>
                  <a:pt x="89154" y="93916"/>
                </a:lnTo>
                <a:lnTo>
                  <a:pt x="87579" y="95783"/>
                </a:lnTo>
                <a:lnTo>
                  <a:pt x="86271" y="96964"/>
                </a:lnTo>
                <a:lnTo>
                  <a:pt x="76161" y="109347"/>
                </a:lnTo>
                <a:lnTo>
                  <a:pt x="59321" y="129362"/>
                </a:lnTo>
                <a:lnTo>
                  <a:pt x="57797" y="131851"/>
                </a:lnTo>
                <a:lnTo>
                  <a:pt x="55918" y="134162"/>
                </a:lnTo>
                <a:lnTo>
                  <a:pt x="43129" y="155930"/>
                </a:lnTo>
                <a:lnTo>
                  <a:pt x="33642" y="171513"/>
                </a:lnTo>
                <a:lnTo>
                  <a:pt x="32829" y="173469"/>
                </a:lnTo>
                <a:lnTo>
                  <a:pt x="31546" y="175666"/>
                </a:lnTo>
                <a:lnTo>
                  <a:pt x="22123" y="199517"/>
                </a:lnTo>
                <a:lnTo>
                  <a:pt x="15049" y="216750"/>
                </a:lnTo>
                <a:lnTo>
                  <a:pt x="14617" y="218541"/>
                </a:lnTo>
                <a:lnTo>
                  <a:pt x="13741" y="220776"/>
                </a:lnTo>
                <a:lnTo>
                  <a:pt x="8623" y="243776"/>
                </a:lnTo>
                <a:lnTo>
                  <a:pt x="3771" y="264185"/>
                </a:lnTo>
                <a:lnTo>
                  <a:pt x="3594" y="266344"/>
                </a:lnTo>
                <a:lnTo>
                  <a:pt x="3060" y="268782"/>
                </a:lnTo>
                <a:lnTo>
                  <a:pt x="1854" y="288912"/>
                </a:lnTo>
                <a:lnTo>
                  <a:pt x="0" y="312940"/>
                </a:lnTo>
                <a:lnTo>
                  <a:pt x="241" y="315976"/>
                </a:lnTo>
                <a:lnTo>
                  <a:pt x="63" y="318985"/>
                </a:lnTo>
                <a:lnTo>
                  <a:pt x="482" y="318985"/>
                </a:lnTo>
                <a:lnTo>
                  <a:pt x="3962" y="362127"/>
                </a:lnTo>
                <a:lnTo>
                  <a:pt x="15608" y="410095"/>
                </a:lnTo>
                <a:lnTo>
                  <a:pt x="34455" y="455218"/>
                </a:lnTo>
                <a:lnTo>
                  <a:pt x="60020" y="496735"/>
                </a:lnTo>
                <a:lnTo>
                  <a:pt x="91846" y="533882"/>
                </a:lnTo>
                <a:lnTo>
                  <a:pt x="129425" y="565873"/>
                </a:lnTo>
                <a:lnTo>
                  <a:pt x="168846" y="590194"/>
                </a:lnTo>
                <a:lnTo>
                  <a:pt x="210350" y="608050"/>
                </a:lnTo>
                <a:lnTo>
                  <a:pt x="253263" y="619556"/>
                </a:lnTo>
                <a:lnTo>
                  <a:pt x="296900" y="624814"/>
                </a:lnTo>
                <a:lnTo>
                  <a:pt x="340588" y="623938"/>
                </a:lnTo>
                <a:lnTo>
                  <a:pt x="383654" y="617016"/>
                </a:lnTo>
                <a:lnTo>
                  <a:pt x="425424" y="604177"/>
                </a:lnTo>
                <a:lnTo>
                  <a:pt x="463727" y="586232"/>
                </a:lnTo>
                <a:lnTo>
                  <a:pt x="463956" y="586130"/>
                </a:lnTo>
                <a:lnTo>
                  <a:pt x="465213" y="585533"/>
                </a:lnTo>
                <a:lnTo>
                  <a:pt x="502361" y="561174"/>
                </a:lnTo>
                <a:lnTo>
                  <a:pt x="504304" y="559460"/>
                </a:lnTo>
                <a:lnTo>
                  <a:pt x="505714" y="558520"/>
                </a:lnTo>
                <a:lnTo>
                  <a:pt x="514858" y="550100"/>
                </a:lnTo>
                <a:lnTo>
                  <a:pt x="536181" y="531215"/>
                </a:lnTo>
                <a:lnTo>
                  <a:pt x="538924" y="527964"/>
                </a:lnTo>
                <a:lnTo>
                  <a:pt x="541909" y="525208"/>
                </a:lnTo>
                <a:lnTo>
                  <a:pt x="552742" y="511530"/>
                </a:lnTo>
                <a:lnTo>
                  <a:pt x="566013" y="495769"/>
                </a:lnTo>
                <a:lnTo>
                  <a:pt x="568731" y="491350"/>
                </a:lnTo>
                <a:lnTo>
                  <a:pt x="572033" y="487197"/>
                </a:lnTo>
                <a:lnTo>
                  <a:pt x="580059" y="473011"/>
                </a:lnTo>
                <a:lnTo>
                  <a:pt x="590346" y="456361"/>
                </a:lnTo>
                <a:lnTo>
                  <a:pt x="593039" y="450100"/>
                </a:lnTo>
                <a:lnTo>
                  <a:pt x="595744" y="445325"/>
                </a:lnTo>
                <a:lnTo>
                  <a:pt x="600481" y="432803"/>
                </a:lnTo>
                <a:lnTo>
                  <a:pt x="608203" y="414858"/>
                </a:lnTo>
                <a:lnTo>
                  <a:pt x="610463" y="406412"/>
                </a:lnTo>
                <a:lnTo>
                  <a:pt x="612736" y="400418"/>
                </a:lnTo>
                <a:lnTo>
                  <a:pt x="615188" y="388810"/>
                </a:lnTo>
                <a:lnTo>
                  <a:pt x="619709" y="371970"/>
                </a:lnTo>
                <a:lnTo>
                  <a:pt x="620966" y="361480"/>
                </a:lnTo>
                <a:lnTo>
                  <a:pt x="622693" y="353339"/>
                </a:lnTo>
                <a:lnTo>
                  <a:pt x="623277" y="342303"/>
                </a:lnTo>
                <a:lnTo>
                  <a:pt x="624967" y="328333"/>
                </a:lnTo>
                <a:lnTo>
                  <a:pt x="624700" y="315620"/>
                </a:lnTo>
                <a:lnTo>
                  <a:pt x="625284" y="30491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5399840" y="356358"/>
            <a:ext cx="2577465" cy="2577465"/>
            <a:chOff x="5399840" y="356358"/>
            <a:chExt cx="2577465" cy="2577465"/>
          </a:xfrm>
        </p:grpSpPr>
        <p:sp>
          <p:nvSpPr>
            <p:cNvPr id="13" name="object 13"/>
            <p:cNvSpPr/>
            <p:nvPr/>
          </p:nvSpPr>
          <p:spPr>
            <a:xfrm>
              <a:off x="5399837" y="356374"/>
              <a:ext cx="2577465" cy="2577465"/>
            </a:xfrm>
            <a:custGeom>
              <a:avLst/>
              <a:gdLst/>
              <a:ahLst/>
              <a:cxnLst/>
              <a:rect l="l" t="t" r="r" b="b"/>
              <a:pathLst>
                <a:path w="2577465" h="2577465">
                  <a:moveTo>
                    <a:pt x="2576995" y="1288491"/>
                  </a:moveTo>
                  <a:lnTo>
                    <a:pt x="2575979" y="1237348"/>
                  </a:lnTo>
                  <a:lnTo>
                    <a:pt x="2572956" y="1186472"/>
                  </a:lnTo>
                  <a:lnTo>
                    <a:pt x="2567940" y="1135900"/>
                  </a:lnTo>
                  <a:lnTo>
                    <a:pt x="2560942" y="1085710"/>
                  </a:lnTo>
                  <a:lnTo>
                    <a:pt x="2552014" y="1035951"/>
                  </a:lnTo>
                  <a:lnTo>
                    <a:pt x="2541155" y="986663"/>
                  </a:lnTo>
                  <a:lnTo>
                    <a:pt x="2528392" y="937907"/>
                  </a:lnTo>
                  <a:lnTo>
                    <a:pt x="2513749" y="889749"/>
                  </a:lnTo>
                  <a:lnTo>
                    <a:pt x="2497251" y="842225"/>
                  </a:lnTo>
                  <a:lnTo>
                    <a:pt x="2478913" y="795413"/>
                  </a:lnTo>
                  <a:lnTo>
                    <a:pt x="2458770" y="749338"/>
                  </a:lnTo>
                  <a:lnTo>
                    <a:pt x="2436838" y="704075"/>
                  </a:lnTo>
                  <a:lnTo>
                    <a:pt x="2413127" y="659663"/>
                  </a:lnTo>
                  <a:lnTo>
                    <a:pt x="2387689" y="616165"/>
                  </a:lnTo>
                  <a:lnTo>
                    <a:pt x="2360511" y="573633"/>
                  </a:lnTo>
                  <a:lnTo>
                    <a:pt x="2331643" y="532130"/>
                  </a:lnTo>
                  <a:lnTo>
                    <a:pt x="2301100" y="491693"/>
                  </a:lnTo>
                  <a:lnTo>
                    <a:pt x="2268893" y="452386"/>
                  </a:lnTo>
                  <a:lnTo>
                    <a:pt x="2235047" y="414274"/>
                  </a:lnTo>
                  <a:lnTo>
                    <a:pt x="2199602" y="377393"/>
                  </a:lnTo>
                  <a:lnTo>
                    <a:pt x="2162721" y="341934"/>
                  </a:lnTo>
                  <a:lnTo>
                    <a:pt x="2124595" y="308102"/>
                  </a:lnTo>
                  <a:lnTo>
                    <a:pt x="2085301" y="275894"/>
                  </a:lnTo>
                  <a:lnTo>
                    <a:pt x="2044865" y="245351"/>
                  </a:lnTo>
                  <a:lnTo>
                    <a:pt x="2003361" y="216484"/>
                  </a:lnTo>
                  <a:lnTo>
                    <a:pt x="1960829" y="189306"/>
                  </a:lnTo>
                  <a:lnTo>
                    <a:pt x="1917331" y="163855"/>
                  </a:lnTo>
                  <a:lnTo>
                    <a:pt x="1872919" y="140157"/>
                  </a:lnTo>
                  <a:lnTo>
                    <a:pt x="1827657" y="118224"/>
                  </a:lnTo>
                  <a:lnTo>
                    <a:pt x="1781581" y="98082"/>
                  </a:lnTo>
                  <a:lnTo>
                    <a:pt x="1734756" y="79743"/>
                  </a:lnTo>
                  <a:lnTo>
                    <a:pt x="1687245" y="63246"/>
                  </a:lnTo>
                  <a:lnTo>
                    <a:pt x="1639074" y="48602"/>
                  </a:lnTo>
                  <a:lnTo>
                    <a:pt x="1590332" y="35839"/>
                  </a:lnTo>
                  <a:lnTo>
                    <a:pt x="1541043" y="24980"/>
                  </a:lnTo>
                  <a:lnTo>
                    <a:pt x="1491284" y="16052"/>
                  </a:lnTo>
                  <a:lnTo>
                    <a:pt x="1441094" y="9055"/>
                  </a:lnTo>
                  <a:lnTo>
                    <a:pt x="1390523" y="4038"/>
                  </a:lnTo>
                  <a:lnTo>
                    <a:pt x="1339646" y="1016"/>
                  </a:lnTo>
                  <a:lnTo>
                    <a:pt x="1288491" y="0"/>
                  </a:lnTo>
                  <a:lnTo>
                    <a:pt x="1240193" y="889"/>
                  </a:lnTo>
                  <a:lnTo>
                    <a:pt x="1192339" y="3530"/>
                  </a:lnTo>
                  <a:lnTo>
                    <a:pt x="1144955" y="7899"/>
                  </a:lnTo>
                  <a:lnTo>
                    <a:pt x="1098092" y="13970"/>
                  </a:lnTo>
                  <a:lnTo>
                    <a:pt x="1051763" y="21691"/>
                  </a:lnTo>
                  <a:lnTo>
                    <a:pt x="1006017" y="31051"/>
                  </a:lnTo>
                  <a:lnTo>
                    <a:pt x="960869" y="42024"/>
                  </a:lnTo>
                  <a:lnTo>
                    <a:pt x="916355" y="54546"/>
                  </a:lnTo>
                  <a:lnTo>
                    <a:pt x="872515" y="68618"/>
                  </a:lnTo>
                  <a:lnTo>
                    <a:pt x="829373" y="84201"/>
                  </a:lnTo>
                  <a:lnTo>
                    <a:pt x="786955" y="101257"/>
                  </a:lnTo>
                  <a:lnTo>
                    <a:pt x="745299" y="119748"/>
                  </a:lnTo>
                  <a:lnTo>
                    <a:pt x="704430" y="139661"/>
                  </a:lnTo>
                  <a:lnTo>
                    <a:pt x="664387" y="160959"/>
                  </a:lnTo>
                  <a:lnTo>
                    <a:pt x="625195" y="183616"/>
                  </a:lnTo>
                  <a:lnTo>
                    <a:pt x="586892" y="207581"/>
                  </a:lnTo>
                  <a:lnTo>
                    <a:pt x="549503" y="232841"/>
                  </a:lnTo>
                  <a:lnTo>
                    <a:pt x="513067" y="259359"/>
                  </a:lnTo>
                  <a:lnTo>
                    <a:pt x="477596" y="287108"/>
                  </a:lnTo>
                  <a:lnTo>
                    <a:pt x="443141" y="316039"/>
                  </a:lnTo>
                  <a:lnTo>
                    <a:pt x="409727" y="346151"/>
                  </a:lnTo>
                  <a:lnTo>
                    <a:pt x="377393" y="377393"/>
                  </a:lnTo>
                  <a:lnTo>
                    <a:pt x="346151" y="409727"/>
                  </a:lnTo>
                  <a:lnTo>
                    <a:pt x="316039" y="443141"/>
                  </a:lnTo>
                  <a:lnTo>
                    <a:pt x="287108" y="477596"/>
                  </a:lnTo>
                  <a:lnTo>
                    <a:pt x="259359" y="513067"/>
                  </a:lnTo>
                  <a:lnTo>
                    <a:pt x="232841" y="549503"/>
                  </a:lnTo>
                  <a:lnTo>
                    <a:pt x="207581" y="586892"/>
                  </a:lnTo>
                  <a:lnTo>
                    <a:pt x="183616" y="625195"/>
                  </a:lnTo>
                  <a:lnTo>
                    <a:pt x="160959" y="664387"/>
                  </a:lnTo>
                  <a:lnTo>
                    <a:pt x="139661" y="704430"/>
                  </a:lnTo>
                  <a:lnTo>
                    <a:pt x="119748" y="745299"/>
                  </a:lnTo>
                  <a:lnTo>
                    <a:pt x="101257" y="786955"/>
                  </a:lnTo>
                  <a:lnTo>
                    <a:pt x="84201" y="829373"/>
                  </a:lnTo>
                  <a:lnTo>
                    <a:pt x="68618" y="872515"/>
                  </a:lnTo>
                  <a:lnTo>
                    <a:pt x="54546" y="916355"/>
                  </a:lnTo>
                  <a:lnTo>
                    <a:pt x="42024" y="960869"/>
                  </a:lnTo>
                  <a:lnTo>
                    <a:pt x="31051" y="1006017"/>
                  </a:lnTo>
                  <a:lnTo>
                    <a:pt x="21691" y="1051763"/>
                  </a:lnTo>
                  <a:lnTo>
                    <a:pt x="13970" y="1098092"/>
                  </a:lnTo>
                  <a:lnTo>
                    <a:pt x="7899" y="1144955"/>
                  </a:lnTo>
                  <a:lnTo>
                    <a:pt x="3530" y="1192339"/>
                  </a:lnTo>
                  <a:lnTo>
                    <a:pt x="889" y="1240193"/>
                  </a:lnTo>
                  <a:lnTo>
                    <a:pt x="469" y="1262837"/>
                  </a:lnTo>
                  <a:lnTo>
                    <a:pt x="38" y="1277391"/>
                  </a:lnTo>
                  <a:lnTo>
                    <a:pt x="76" y="1284008"/>
                  </a:lnTo>
                  <a:lnTo>
                    <a:pt x="0" y="1288491"/>
                  </a:lnTo>
                  <a:lnTo>
                    <a:pt x="165" y="1298130"/>
                  </a:lnTo>
                  <a:lnTo>
                    <a:pt x="2400" y="1371892"/>
                  </a:lnTo>
                  <a:lnTo>
                    <a:pt x="6184" y="1419021"/>
                  </a:lnTo>
                  <a:lnTo>
                    <a:pt x="11696" y="1465986"/>
                  </a:lnTo>
                  <a:lnTo>
                    <a:pt x="18923" y="1512773"/>
                  </a:lnTo>
                  <a:lnTo>
                    <a:pt x="27876" y="1559293"/>
                  </a:lnTo>
                  <a:lnTo>
                    <a:pt x="38544" y="1605534"/>
                  </a:lnTo>
                  <a:lnTo>
                    <a:pt x="50939" y="1651406"/>
                  </a:lnTo>
                  <a:lnTo>
                    <a:pt x="65049" y="1696897"/>
                  </a:lnTo>
                  <a:lnTo>
                    <a:pt x="80873" y="1741944"/>
                  </a:lnTo>
                  <a:lnTo>
                    <a:pt x="98412" y="1786496"/>
                  </a:lnTo>
                  <a:lnTo>
                    <a:pt x="117652" y="1830501"/>
                  </a:lnTo>
                  <a:lnTo>
                    <a:pt x="138607" y="1873910"/>
                  </a:lnTo>
                  <a:lnTo>
                    <a:pt x="161264" y="1916684"/>
                  </a:lnTo>
                  <a:lnTo>
                    <a:pt x="185623" y="1958759"/>
                  </a:lnTo>
                  <a:lnTo>
                    <a:pt x="211683" y="2000097"/>
                  </a:lnTo>
                  <a:lnTo>
                    <a:pt x="213512" y="1998903"/>
                  </a:lnTo>
                  <a:lnTo>
                    <a:pt x="232841" y="2027491"/>
                  </a:lnTo>
                  <a:lnTo>
                    <a:pt x="259359" y="2063927"/>
                  </a:lnTo>
                  <a:lnTo>
                    <a:pt x="287108" y="2099386"/>
                  </a:lnTo>
                  <a:lnTo>
                    <a:pt x="316039" y="2133841"/>
                  </a:lnTo>
                  <a:lnTo>
                    <a:pt x="346151" y="2167255"/>
                  </a:lnTo>
                  <a:lnTo>
                    <a:pt x="377393" y="2199602"/>
                  </a:lnTo>
                  <a:lnTo>
                    <a:pt x="409727" y="2230844"/>
                  </a:lnTo>
                  <a:lnTo>
                    <a:pt x="443141" y="2260943"/>
                  </a:lnTo>
                  <a:lnTo>
                    <a:pt x="477596" y="2289886"/>
                  </a:lnTo>
                  <a:lnTo>
                    <a:pt x="513067" y="2317635"/>
                  </a:lnTo>
                  <a:lnTo>
                    <a:pt x="549503" y="2344153"/>
                  </a:lnTo>
                  <a:lnTo>
                    <a:pt x="586892" y="2369413"/>
                  </a:lnTo>
                  <a:lnTo>
                    <a:pt x="625195" y="2393378"/>
                  </a:lnTo>
                  <a:lnTo>
                    <a:pt x="664387" y="2416035"/>
                  </a:lnTo>
                  <a:lnTo>
                    <a:pt x="704430" y="2437320"/>
                  </a:lnTo>
                  <a:lnTo>
                    <a:pt x="745299" y="2457234"/>
                  </a:lnTo>
                  <a:lnTo>
                    <a:pt x="786955" y="2475738"/>
                  </a:lnTo>
                  <a:lnTo>
                    <a:pt x="829373" y="2492794"/>
                  </a:lnTo>
                  <a:lnTo>
                    <a:pt x="872515" y="2508377"/>
                  </a:lnTo>
                  <a:lnTo>
                    <a:pt x="916355" y="2522448"/>
                  </a:lnTo>
                  <a:lnTo>
                    <a:pt x="960869" y="2534970"/>
                  </a:lnTo>
                  <a:lnTo>
                    <a:pt x="1006017" y="2545931"/>
                  </a:lnTo>
                  <a:lnTo>
                    <a:pt x="1051763" y="2555290"/>
                  </a:lnTo>
                  <a:lnTo>
                    <a:pt x="1098092" y="2563025"/>
                  </a:lnTo>
                  <a:lnTo>
                    <a:pt x="1144955" y="2569095"/>
                  </a:lnTo>
                  <a:lnTo>
                    <a:pt x="1192339" y="2573464"/>
                  </a:lnTo>
                  <a:lnTo>
                    <a:pt x="1240193" y="2576106"/>
                  </a:lnTo>
                  <a:lnTo>
                    <a:pt x="1288491" y="2576995"/>
                  </a:lnTo>
                  <a:lnTo>
                    <a:pt x="1336802" y="2576106"/>
                  </a:lnTo>
                  <a:lnTo>
                    <a:pt x="1384655" y="2573464"/>
                  </a:lnTo>
                  <a:lnTo>
                    <a:pt x="1432039" y="2569095"/>
                  </a:lnTo>
                  <a:lnTo>
                    <a:pt x="1478902" y="2563025"/>
                  </a:lnTo>
                  <a:lnTo>
                    <a:pt x="1525231" y="2555290"/>
                  </a:lnTo>
                  <a:lnTo>
                    <a:pt x="1570977" y="2545931"/>
                  </a:lnTo>
                  <a:lnTo>
                    <a:pt x="1616125" y="2534970"/>
                  </a:lnTo>
                  <a:lnTo>
                    <a:pt x="1660639" y="2522448"/>
                  </a:lnTo>
                  <a:lnTo>
                    <a:pt x="1704479" y="2508377"/>
                  </a:lnTo>
                  <a:lnTo>
                    <a:pt x="1747621" y="2492794"/>
                  </a:lnTo>
                  <a:lnTo>
                    <a:pt x="1790039" y="2475738"/>
                  </a:lnTo>
                  <a:lnTo>
                    <a:pt x="1831695" y="2457234"/>
                  </a:lnTo>
                  <a:lnTo>
                    <a:pt x="1872564" y="2437320"/>
                  </a:lnTo>
                  <a:lnTo>
                    <a:pt x="1912607" y="2416035"/>
                  </a:lnTo>
                  <a:lnTo>
                    <a:pt x="1951799" y="2393378"/>
                  </a:lnTo>
                  <a:lnTo>
                    <a:pt x="1990102" y="2369413"/>
                  </a:lnTo>
                  <a:lnTo>
                    <a:pt x="2027491" y="2344153"/>
                  </a:lnTo>
                  <a:lnTo>
                    <a:pt x="2063927" y="2317635"/>
                  </a:lnTo>
                  <a:lnTo>
                    <a:pt x="2099398" y="2289886"/>
                  </a:lnTo>
                  <a:lnTo>
                    <a:pt x="2133854" y="2260943"/>
                  </a:lnTo>
                  <a:lnTo>
                    <a:pt x="2167267" y="2230844"/>
                  </a:lnTo>
                  <a:lnTo>
                    <a:pt x="2199602" y="2199602"/>
                  </a:lnTo>
                  <a:lnTo>
                    <a:pt x="2230844" y="2167255"/>
                  </a:lnTo>
                  <a:lnTo>
                    <a:pt x="2260955" y="2133841"/>
                  </a:lnTo>
                  <a:lnTo>
                    <a:pt x="2289886" y="2099386"/>
                  </a:lnTo>
                  <a:lnTo>
                    <a:pt x="2317635" y="2063927"/>
                  </a:lnTo>
                  <a:lnTo>
                    <a:pt x="2344153" y="2027491"/>
                  </a:lnTo>
                  <a:lnTo>
                    <a:pt x="2369413" y="1990102"/>
                  </a:lnTo>
                  <a:lnTo>
                    <a:pt x="2393378" y="1951799"/>
                  </a:lnTo>
                  <a:lnTo>
                    <a:pt x="2416035" y="1912607"/>
                  </a:lnTo>
                  <a:lnTo>
                    <a:pt x="2437333" y="1872564"/>
                  </a:lnTo>
                  <a:lnTo>
                    <a:pt x="2457246" y="1831695"/>
                  </a:lnTo>
                  <a:lnTo>
                    <a:pt x="2475738" y="1790039"/>
                  </a:lnTo>
                  <a:lnTo>
                    <a:pt x="2492794" y="1747621"/>
                  </a:lnTo>
                  <a:lnTo>
                    <a:pt x="2508377" y="1704479"/>
                  </a:lnTo>
                  <a:lnTo>
                    <a:pt x="2522448" y="1660626"/>
                  </a:lnTo>
                  <a:lnTo>
                    <a:pt x="2534970" y="1616125"/>
                  </a:lnTo>
                  <a:lnTo>
                    <a:pt x="2545931" y="1570977"/>
                  </a:lnTo>
                  <a:lnTo>
                    <a:pt x="2555303" y="1525219"/>
                  </a:lnTo>
                  <a:lnTo>
                    <a:pt x="2563025" y="1478902"/>
                  </a:lnTo>
                  <a:lnTo>
                    <a:pt x="2569095" y="1432039"/>
                  </a:lnTo>
                  <a:lnTo>
                    <a:pt x="2573464" y="1384655"/>
                  </a:lnTo>
                  <a:lnTo>
                    <a:pt x="2576106" y="1336802"/>
                  </a:lnTo>
                  <a:lnTo>
                    <a:pt x="2576995" y="1288491"/>
                  </a:lnTo>
                  <a:close/>
                </a:path>
              </a:pathLst>
            </a:custGeom>
            <a:solidFill>
              <a:srgbClr val="FFFFFF">
                <a:alpha val="94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911394" y="867674"/>
              <a:ext cx="1554480" cy="1554480"/>
            </a:xfrm>
            <a:custGeom>
              <a:avLst/>
              <a:gdLst/>
              <a:ahLst/>
              <a:cxnLst/>
              <a:rect l="l" t="t" r="r" b="b"/>
              <a:pathLst>
                <a:path w="1554479" h="1554480">
                  <a:moveTo>
                    <a:pt x="770410" y="1554331"/>
                  </a:moveTo>
                  <a:lnTo>
                    <a:pt x="726029" y="1552718"/>
                  </a:lnTo>
                  <a:lnTo>
                    <a:pt x="681684" y="1548555"/>
                  </a:lnTo>
                  <a:lnTo>
                    <a:pt x="637486" y="1541819"/>
                  </a:lnTo>
                  <a:lnTo>
                    <a:pt x="593548" y="1532489"/>
                  </a:lnTo>
                  <a:lnTo>
                    <a:pt x="549984" y="1520544"/>
                  </a:lnTo>
                  <a:lnTo>
                    <a:pt x="506906" y="1505960"/>
                  </a:lnTo>
                  <a:lnTo>
                    <a:pt x="464428" y="1488718"/>
                  </a:lnTo>
                  <a:lnTo>
                    <a:pt x="422661" y="1468794"/>
                  </a:lnTo>
                  <a:lnTo>
                    <a:pt x="381719" y="1446167"/>
                  </a:lnTo>
                  <a:lnTo>
                    <a:pt x="341715" y="1420815"/>
                  </a:lnTo>
                  <a:lnTo>
                    <a:pt x="303300" y="1393114"/>
                  </a:lnTo>
                  <a:lnTo>
                    <a:pt x="267066" y="1363529"/>
                  </a:lnTo>
                  <a:lnTo>
                    <a:pt x="233034" y="1332172"/>
                  </a:lnTo>
                  <a:lnTo>
                    <a:pt x="201226" y="1299158"/>
                  </a:lnTo>
                  <a:lnTo>
                    <a:pt x="171663" y="1264597"/>
                  </a:lnTo>
                  <a:lnTo>
                    <a:pt x="144368" y="1228604"/>
                  </a:lnTo>
                  <a:lnTo>
                    <a:pt x="119362" y="1191291"/>
                  </a:lnTo>
                  <a:lnTo>
                    <a:pt x="96667" y="1152772"/>
                  </a:lnTo>
                  <a:lnTo>
                    <a:pt x="76304" y="1113158"/>
                  </a:lnTo>
                  <a:lnTo>
                    <a:pt x="58297" y="1072563"/>
                  </a:lnTo>
                  <a:lnTo>
                    <a:pt x="42665" y="1031100"/>
                  </a:lnTo>
                  <a:lnTo>
                    <a:pt x="29432" y="988882"/>
                  </a:lnTo>
                  <a:lnTo>
                    <a:pt x="18619" y="946021"/>
                  </a:lnTo>
                  <a:lnTo>
                    <a:pt x="10247" y="902630"/>
                  </a:lnTo>
                  <a:lnTo>
                    <a:pt x="4339" y="858823"/>
                  </a:lnTo>
                  <a:lnTo>
                    <a:pt x="916" y="814712"/>
                  </a:lnTo>
                  <a:lnTo>
                    <a:pt x="0" y="770410"/>
                  </a:lnTo>
                  <a:lnTo>
                    <a:pt x="1612" y="726029"/>
                  </a:lnTo>
                  <a:lnTo>
                    <a:pt x="5776" y="681684"/>
                  </a:lnTo>
                  <a:lnTo>
                    <a:pt x="12511" y="637486"/>
                  </a:lnTo>
                  <a:lnTo>
                    <a:pt x="21841" y="593548"/>
                  </a:lnTo>
                  <a:lnTo>
                    <a:pt x="33786" y="549984"/>
                  </a:lnTo>
                  <a:lnTo>
                    <a:pt x="48370" y="506906"/>
                  </a:lnTo>
                  <a:lnTo>
                    <a:pt x="65612" y="464428"/>
                  </a:lnTo>
                  <a:lnTo>
                    <a:pt x="85536" y="422661"/>
                  </a:lnTo>
                  <a:lnTo>
                    <a:pt x="108163" y="381719"/>
                  </a:lnTo>
                  <a:lnTo>
                    <a:pt x="133515" y="341715"/>
                  </a:lnTo>
                  <a:lnTo>
                    <a:pt x="161216" y="303300"/>
                  </a:lnTo>
                  <a:lnTo>
                    <a:pt x="190801" y="267066"/>
                  </a:lnTo>
                  <a:lnTo>
                    <a:pt x="222158" y="233034"/>
                  </a:lnTo>
                  <a:lnTo>
                    <a:pt x="255173" y="201226"/>
                  </a:lnTo>
                  <a:lnTo>
                    <a:pt x="289733" y="171663"/>
                  </a:lnTo>
                  <a:lnTo>
                    <a:pt x="325726" y="144368"/>
                  </a:lnTo>
                  <a:lnTo>
                    <a:pt x="363039" y="119362"/>
                  </a:lnTo>
                  <a:lnTo>
                    <a:pt x="401559" y="96667"/>
                  </a:lnTo>
                  <a:lnTo>
                    <a:pt x="441172" y="76304"/>
                  </a:lnTo>
                  <a:lnTo>
                    <a:pt x="481767" y="58297"/>
                  </a:lnTo>
                  <a:lnTo>
                    <a:pt x="523230" y="42665"/>
                  </a:lnTo>
                  <a:lnTo>
                    <a:pt x="565449" y="29432"/>
                  </a:lnTo>
                  <a:lnTo>
                    <a:pt x="608310" y="18619"/>
                  </a:lnTo>
                  <a:lnTo>
                    <a:pt x="651700" y="10247"/>
                  </a:lnTo>
                  <a:lnTo>
                    <a:pt x="695507" y="4339"/>
                  </a:lnTo>
                  <a:lnTo>
                    <a:pt x="739619" y="916"/>
                  </a:lnTo>
                  <a:lnTo>
                    <a:pt x="783921" y="0"/>
                  </a:lnTo>
                  <a:lnTo>
                    <a:pt x="828301" y="1612"/>
                  </a:lnTo>
                  <a:lnTo>
                    <a:pt x="872647" y="5776"/>
                  </a:lnTo>
                  <a:lnTo>
                    <a:pt x="916845" y="12511"/>
                  </a:lnTo>
                  <a:lnTo>
                    <a:pt x="960782" y="21841"/>
                  </a:lnTo>
                  <a:lnTo>
                    <a:pt x="1004346" y="33786"/>
                  </a:lnTo>
                  <a:lnTo>
                    <a:pt x="1047424" y="48370"/>
                  </a:lnTo>
                  <a:lnTo>
                    <a:pt x="1089903" y="65612"/>
                  </a:lnTo>
                  <a:lnTo>
                    <a:pt x="1131669" y="85536"/>
                  </a:lnTo>
                  <a:lnTo>
                    <a:pt x="1172611" y="108163"/>
                  </a:lnTo>
                  <a:lnTo>
                    <a:pt x="1212615" y="133515"/>
                  </a:lnTo>
                  <a:lnTo>
                    <a:pt x="1254175" y="163679"/>
                  </a:lnTo>
                  <a:lnTo>
                    <a:pt x="1293443" y="196334"/>
                  </a:lnTo>
                  <a:lnTo>
                    <a:pt x="1330327" y="231346"/>
                  </a:lnTo>
                  <a:lnTo>
                    <a:pt x="1364738" y="268576"/>
                  </a:lnTo>
                  <a:lnTo>
                    <a:pt x="1396587" y="307890"/>
                  </a:lnTo>
                  <a:lnTo>
                    <a:pt x="1425783" y="349149"/>
                  </a:lnTo>
                  <a:lnTo>
                    <a:pt x="1452235" y="392219"/>
                  </a:lnTo>
                  <a:lnTo>
                    <a:pt x="1475855" y="436963"/>
                  </a:lnTo>
                  <a:lnTo>
                    <a:pt x="1496552" y="483244"/>
                  </a:lnTo>
                  <a:lnTo>
                    <a:pt x="1514236" y="530925"/>
                  </a:lnTo>
                  <a:lnTo>
                    <a:pt x="1528817" y="579871"/>
                  </a:lnTo>
                  <a:lnTo>
                    <a:pt x="1540204" y="629945"/>
                  </a:lnTo>
                  <a:lnTo>
                    <a:pt x="1548263" y="680662"/>
                  </a:lnTo>
                  <a:lnTo>
                    <a:pt x="1552938" y="731519"/>
                  </a:lnTo>
                  <a:lnTo>
                    <a:pt x="1554263" y="782357"/>
                  </a:lnTo>
                  <a:lnTo>
                    <a:pt x="1552269" y="833016"/>
                  </a:lnTo>
                  <a:lnTo>
                    <a:pt x="1546991" y="883335"/>
                  </a:lnTo>
                  <a:lnTo>
                    <a:pt x="1538460" y="933154"/>
                  </a:lnTo>
                  <a:lnTo>
                    <a:pt x="1526710" y="982314"/>
                  </a:lnTo>
                  <a:lnTo>
                    <a:pt x="1511773" y="1030654"/>
                  </a:lnTo>
                  <a:lnTo>
                    <a:pt x="1493682" y="1078014"/>
                  </a:lnTo>
                  <a:lnTo>
                    <a:pt x="1472470" y="1124235"/>
                  </a:lnTo>
                  <a:lnTo>
                    <a:pt x="1448170" y="1169155"/>
                  </a:lnTo>
                  <a:lnTo>
                    <a:pt x="1420815" y="1212615"/>
                  </a:lnTo>
                  <a:lnTo>
                    <a:pt x="1393114" y="1251030"/>
                  </a:lnTo>
                  <a:lnTo>
                    <a:pt x="1363529" y="1287264"/>
                  </a:lnTo>
                  <a:lnTo>
                    <a:pt x="1332172" y="1321296"/>
                  </a:lnTo>
                  <a:lnTo>
                    <a:pt x="1299158" y="1353105"/>
                  </a:lnTo>
                  <a:lnTo>
                    <a:pt x="1264597" y="1382667"/>
                  </a:lnTo>
                  <a:lnTo>
                    <a:pt x="1228604" y="1409963"/>
                  </a:lnTo>
                  <a:lnTo>
                    <a:pt x="1191292" y="1434969"/>
                  </a:lnTo>
                  <a:lnTo>
                    <a:pt x="1152772" y="1457664"/>
                  </a:lnTo>
                  <a:lnTo>
                    <a:pt x="1113158" y="1478026"/>
                  </a:lnTo>
                  <a:lnTo>
                    <a:pt x="1072563" y="1496034"/>
                  </a:lnTo>
                  <a:lnTo>
                    <a:pt x="1031100" y="1511665"/>
                  </a:lnTo>
                  <a:lnTo>
                    <a:pt x="988882" y="1524898"/>
                  </a:lnTo>
                  <a:lnTo>
                    <a:pt x="946021" y="1535712"/>
                  </a:lnTo>
                  <a:lnTo>
                    <a:pt x="902631" y="1544083"/>
                  </a:lnTo>
                  <a:lnTo>
                    <a:pt x="858823" y="1549992"/>
                  </a:lnTo>
                  <a:lnTo>
                    <a:pt x="814712" y="1553415"/>
                  </a:lnTo>
                  <a:lnTo>
                    <a:pt x="770410" y="1554331"/>
                  </a:lnTo>
                  <a:close/>
                </a:path>
              </a:pathLst>
            </a:custGeom>
            <a:solidFill>
              <a:srgbClr val="5991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63919" y="356358"/>
              <a:ext cx="1124585" cy="1289050"/>
            </a:xfrm>
            <a:custGeom>
              <a:avLst/>
              <a:gdLst/>
              <a:ahLst/>
              <a:cxnLst/>
              <a:rect l="l" t="t" r="r" b="b"/>
              <a:pathLst>
                <a:path w="1124584" h="1289050">
                  <a:moveTo>
                    <a:pt x="1124375" y="1288500"/>
                  </a:moveTo>
                  <a:lnTo>
                    <a:pt x="0" y="659205"/>
                  </a:lnTo>
                  <a:lnTo>
                    <a:pt x="25176" y="616188"/>
                  </a:lnTo>
                  <a:lnTo>
                    <a:pt x="51855" y="574383"/>
                  </a:lnTo>
                  <a:lnTo>
                    <a:pt x="79991" y="533817"/>
                  </a:lnTo>
                  <a:lnTo>
                    <a:pt x="109539" y="494516"/>
                  </a:lnTo>
                  <a:lnTo>
                    <a:pt x="140453" y="456507"/>
                  </a:lnTo>
                  <a:lnTo>
                    <a:pt x="172688" y="419817"/>
                  </a:lnTo>
                  <a:lnTo>
                    <a:pt x="206199" y="384472"/>
                  </a:lnTo>
                  <a:lnTo>
                    <a:pt x="240940" y="350499"/>
                  </a:lnTo>
                  <a:lnTo>
                    <a:pt x="276867" y="317923"/>
                  </a:lnTo>
                  <a:lnTo>
                    <a:pt x="313933" y="286773"/>
                  </a:lnTo>
                  <a:lnTo>
                    <a:pt x="352094" y="257074"/>
                  </a:lnTo>
                  <a:lnTo>
                    <a:pt x="391304" y="228853"/>
                  </a:lnTo>
                  <a:lnTo>
                    <a:pt x="431518" y="202137"/>
                  </a:lnTo>
                  <a:lnTo>
                    <a:pt x="472690" y="176951"/>
                  </a:lnTo>
                  <a:lnTo>
                    <a:pt x="514776" y="153324"/>
                  </a:lnTo>
                  <a:lnTo>
                    <a:pt x="557730" y="131280"/>
                  </a:lnTo>
                  <a:lnTo>
                    <a:pt x="601506" y="110848"/>
                  </a:lnTo>
                  <a:lnTo>
                    <a:pt x="646059" y="92052"/>
                  </a:lnTo>
                  <a:lnTo>
                    <a:pt x="691345" y="74921"/>
                  </a:lnTo>
                  <a:lnTo>
                    <a:pt x="737317" y="59480"/>
                  </a:lnTo>
                  <a:lnTo>
                    <a:pt x="783930" y="45756"/>
                  </a:lnTo>
                  <a:lnTo>
                    <a:pt x="831140" y="33776"/>
                  </a:lnTo>
                  <a:lnTo>
                    <a:pt x="878900" y="23566"/>
                  </a:lnTo>
                  <a:lnTo>
                    <a:pt x="927165" y="15153"/>
                  </a:lnTo>
                  <a:lnTo>
                    <a:pt x="975891" y="8563"/>
                  </a:lnTo>
                  <a:lnTo>
                    <a:pt x="1025031" y="3823"/>
                  </a:lnTo>
                  <a:lnTo>
                    <a:pt x="1074541" y="960"/>
                  </a:lnTo>
                  <a:lnTo>
                    <a:pt x="1124375" y="0"/>
                  </a:lnTo>
                  <a:lnTo>
                    <a:pt x="1124375" y="1288500"/>
                  </a:lnTo>
                  <a:close/>
                </a:path>
              </a:pathLst>
            </a:custGeom>
            <a:solidFill>
              <a:srgbClr val="FFFFFF">
                <a:alpha val="940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6470420" y="3480988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57898" y="319896"/>
                </a:moveTo>
                <a:lnTo>
                  <a:pt x="114862" y="313563"/>
                </a:lnTo>
                <a:lnTo>
                  <a:pt x="159412" y="159813"/>
                </a:lnTo>
                <a:lnTo>
                  <a:pt x="9863" y="216900"/>
                </a:lnTo>
                <a:lnTo>
                  <a:pt x="0" y="174533"/>
                </a:lnTo>
                <a:lnTo>
                  <a:pt x="1736" y="132186"/>
                </a:lnTo>
                <a:lnTo>
                  <a:pt x="14378" y="92063"/>
                </a:lnTo>
                <a:lnTo>
                  <a:pt x="37230" y="56369"/>
                </a:lnTo>
                <a:lnTo>
                  <a:pt x="69599" y="27309"/>
                </a:lnTo>
                <a:lnTo>
                  <a:pt x="108581" y="8006"/>
                </a:lnTo>
                <a:lnTo>
                  <a:pt x="150200" y="0"/>
                </a:lnTo>
                <a:lnTo>
                  <a:pt x="192152" y="3118"/>
                </a:lnTo>
                <a:lnTo>
                  <a:pt x="232130" y="17190"/>
                </a:lnTo>
                <a:lnTo>
                  <a:pt x="267830" y="42045"/>
                </a:lnTo>
                <a:lnTo>
                  <a:pt x="295546" y="75571"/>
                </a:lnTo>
                <a:lnTo>
                  <a:pt x="312870" y="114252"/>
                </a:lnTo>
                <a:lnTo>
                  <a:pt x="319440" y="155803"/>
                </a:lnTo>
                <a:lnTo>
                  <a:pt x="314896" y="197942"/>
                </a:lnTo>
                <a:lnTo>
                  <a:pt x="298876" y="238384"/>
                </a:lnTo>
                <a:lnTo>
                  <a:pt x="272587" y="273041"/>
                </a:lnTo>
                <a:lnTo>
                  <a:pt x="238900" y="298761"/>
                </a:lnTo>
                <a:lnTo>
                  <a:pt x="199958" y="314671"/>
                </a:lnTo>
                <a:lnTo>
                  <a:pt x="157898" y="319896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993025" y="1343941"/>
            <a:ext cx="23933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45">
                <a:solidFill>
                  <a:srgbClr val="CEE1F3"/>
                </a:solidFill>
              </a:rPr>
              <a:t>Conclusion</a:t>
            </a:r>
            <a:endParaRPr sz="3600"/>
          </a:p>
        </p:txBody>
      </p:sp>
      <p:sp>
        <p:nvSpPr>
          <p:cNvPr id="18" name="object 18"/>
          <p:cNvSpPr txBox="1"/>
          <p:nvPr/>
        </p:nvSpPr>
        <p:spPr>
          <a:xfrm>
            <a:off x="101600" y="2617342"/>
            <a:ext cx="6732905" cy="239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1325" marR="53340" indent="-428625">
              <a:lnSpc>
                <a:spcPct val="107900"/>
              </a:lnSpc>
              <a:spcBef>
                <a:spcPts val="100"/>
              </a:spcBef>
              <a:buFont typeface="MS PGothic"/>
              <a:buChar char="➔"/>
              <a:tabLst>
                <a:tab pos="440690" algn="l"/>
                <a:tab pos="441325" algn="l"/>
              </a:tabLst>
            </a:pPr>
            <a:r>
              <a:rPr dirty="0" sz="1600" spc="-25" b="1">
                <a:solidFill>
                  <a:srgbClr val="C9DAF7"/>
                </a:solidFill>
                <a:latin typeface="Arial"/>
                <a:cs typeface="Arial"/>
              </a:rPr>
              <a:t>Student Management </a:t>
            </a:r>
            <a:r>
              <a:rPr dirty="0" sz="1600" spc="-55" b="1">
                <a:solidFill>
                  <a:srgbClr val="C9DAF7"/>
                </a:solidFill>
                <a:latin typeface="Arial"/>
                <a:cs typeface="Arial"/>
              </a:rPr>
              <a:t>System</a:t>
            </a:r>
            <a:r>
              <a:rPr dirty="0" sz="1600" spc="-2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80" b="1">
                <a:solidFill>
                  <a:srgbClr val="C9DAF7"/>
                </a:solidFill>
                <a:latin typeface="Arial"/>
                <a:cs typeface="Arial"/>
              </a:rPr>
              <a:t>can</a:t>
            </a:r>
            <a:r>
              <a:rPr dirty="0" sz="1600" spc="-20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35" b="1">
                <a:solidFill>
                  <a:srgbClr val="C9DAF7"/>
                </a:solidFill>
                <a:latin typeface="Arial"/>
                <a:cs typeface="Arial"/>
              </a:rPr>
              <a:t>be</a:t>
            </a:r>
            <a:r>
              <a:rPr dirty="0" sz="1600" spc="-2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65" b="1">
                <a:solidFill>
                  <a:srgbClr val="C9DAF7"/>
                </a:solidFill>
                <a:latin typeface="Arial"/>
                <a:cs typeface="Arial"/>
              </a:rPr>
              <a:t>used</a:t>
            </a:r>
            <a:r>
              <a:rPr dirty="0" sz="1600" spc="-2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55" b="1">
                <a:solidFill>
                  <a:srgbClr val="C9DAF7"/>
                </a:solidFill>
                <a:latin typeface="Arial"/>
                <a:cs typeface="Arial"/>
              </a:rPr>
              <a:t>by</a:t>
            </a:r>
            <a:r>
              <a:rPr dirty="0" sz="1600" spc="-20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40" b="1">
                <a:solidFill>
                  <a:srgbClr val="C9DAF7"/>
                </a:solidFill>
                <a:latin typeface="Arial"/>
                <a:cs typeface="Arial"/>
              </a:rPr>
              <a:t>educational </a:t>
            </a:r>
            <a:r>
              <a:rPr dirty="0" sz="1600" spc="-3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45" b="1">
                <a:solidFill>
                  <a:srgbClr val="C9DAF7"/>
                </a:solidFill>
                <a:latin typeface="Arial"/>
                <a:cs typeface="Arial"/>
              </a:rPr>
              <a:t>institutions</a:t>
            </a:r>
            <a:r>
              <a:rPr dirty="0" sz="1600" spc="-20" b="1">
                <a:solidFill>
                  <a:srgbClr val="C9DAF7"/>
                </a:solidFill>
                <a:latin typeface="Arial"/>
                <a:cs typeface="Arial"/>
              </a:rPr>
              <a:t> to </a:t>
            </a:r>
            <a:r>
              <a:rPr dirty="0" sz="1600" spc="-35" b="1">
                <a:solidFill>
                  <a:srgbClr val="C9DAF7"/>
                </a:solidFill>
                <a:latin typeface="Arial"/>
                <a:cs typeface="Arial"/>
              </a:rPr>
              <a:t>maintain</a:t>
            </a:r>
            <a:r>
              <a:rPr dirty="0" sz="1600" spc="-20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C9DAF7"/>
                </a:solidFill>
                <a:latin typeface="Arial"/>
                <a:cs typeface="Arial"/>
              </a:rPr>
              <a:t>their</a:t>
            </a:r>
            <a:r>
              <a:rPr dirty="0" sz="1600" spc="-20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30" b="1">
                <a:solidFill>
                  <a:srgbClr val="C9DAF7"/>
                </a:solidFill>
                <a:latin typeface="Arial"/>
                <a:cs typeface="Arial"/>
              </a:rPr>
              <a:t>student</a:t>
            </a:r>
            <a:r>
              <a:rPr dirty="0" sz="1600" spc="-20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75" b="1">
                <a:solidFill>
                  <a:srgbClr val="C9DAF7"/>
                </a:solidFill>
                <a:latin typeface="Arial"/>
                <a:cs typeface="Arial"/>
              </a:rPr>
              <a:t>records</a:t>
            </a:r>
            <a:r>
              <a:rPr dirty="0" sz="1600" spc="-20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60" b="1">
                <a:solidFill>
                  <a:srgbClr val="C9DAF7"/>
                </a:solidFill>
                <a:latin typeface="Arial"/>
                <a:cs typeface="Arial"/>
              </a:rPr>
              <a:t>easily.</a:t>
            </a:r>
            <a:r>
              <a:rPr dirty="0" sz="1600" spc="-20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55" b="1">
                <a:solidFill>
                  <a:srgbClr val="C9DAF7"/>
                </a:solidFill>
                <a:latin typeface="Arial"/>
                <a:cs typeface="Arial"/>
              </a:rPr>
              <a:t>Achieving</a:t>
            </a:r>
            <a:r>
              <a:rPr dirty="0" sz="1600" spc="-1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45" b="1">
                <a:solidFill>
                  <a:srgbClr val="C9DAF7"/>
                </a:solidFill>
                <a:latin typeface="Arial"/>
                <a:cs typeface="Arial"/>
              </a:rPr>
              <a:t>this </a:t>
            </a:r>
            <a:r>
              <a:rPr dirty="0" sz="1600" spc="-40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50" b="1">
                <a:solidFill>
                  <a:srgbClr val="C9DAF7"/>
                </a:solidFill>
                <a:latin typeface="Arial"/>
                <a:cs typeface="Arial"/>
              </a:rPr>
              <a:t>objective</a:t>
            </a:r>
            <a:r>
              <a:rPr dirty="0" sz="1600" spc="-2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90" b="1">
                <a:solidFill>
                  <a:srgbClr val="C9DAF7"/>
                </a:solidFill>
                <a:latin typeface="Arial"/>
                <a:cs typeface="Arial"/>
              </a:rPr>
              <a:t>is</a:t>
            </a:r>
            <a:r>
              <a:rPr dirty="0" sz="1600" spc="-20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35" b="1">
                <a:solidFill>
                  <a:srgbClr val="C9DAF7"/>
                </a:solidFill>
                <a:latin typeface="Arial"/>
                <a:cs typeface="Arial"/>
              </a:rPr>
              <a:t>difficult</a:t>
            </a:r>
            <a:r>
              <a:rPr dirty="0" sz="1600" spc="-2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65" b="1">
                <a:solidFill>
                  <a:srgbClr val="C9DAF7"/>
                </a:solidFill>
                <a:latin typeface="Arial"/>
                <a:cs typeface="Arial"/>
              </a:rPr>
              <a:t>using</a:t>
            </a:r>
            <a:r>
              <a:rPr dirty="0" sz="1600" spc="-20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C9DAF7"/>
                </a:solidFill>
                <a:latin typeface="Arial"/>
                <a:cs typeface="Arial"/>
              </a:rPr>
              <a:t>the</a:t>
            </a:r>
            <a:r>
              <a:rPr dirty="0" sz="1600" spc="-2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30" b="1">
                <a:solidFill>
                  <a:srgbClr val="C9DAF7"/>
                </a:solidFill>
                <a:latin typeface="Arial"/>
                <a:cs typeface="Arial"/>
              </a:rPr>
              <a:t>manual</a:t>
            </a:r>
            <a:r>
              <a:rPr dirty="0" sz="1600" spc="-20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60" b="1">
                <a:solidFill>
                  <a:srgbClr val="C9DAF7"/>
                </a:solidFill>
                <a:latin typeface="Arial"/>
                <a:cs typeface="Arial"/>
              </a:rPr>
              <a:t>system</a:t>
            </a:r>
            <a:r>
              <a:rPr dirty="0" sz="1600" spc="-2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75" b="1">
                <a:solidFill>
                  <a:srgbClr val="C9DAF7"/>
                </a:solidFill>
                <a:latin typeface="Arial"/>
                <a:cs typeface="Arial"/>
              </a:rPr>
              <a:t>as</a:t>
            </a:r>
            <a:r>
              <a:rPr dirty="0" sz="1600" spc="-20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C9DAF7"/>
                </a:solidFill>
                <a:latin typeface="Arial"/>
                <a:cs typeface="Arial"/>
              </a:rPr>
              <a:t>the</a:t>
            </a:r>
            <a:r>
              <a:rPr dirty="0" sz="1600" spc="-2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40" b="1">
                <a:solidFill>
                  <a:srgbClr val="C9DAF7"/>
                </a:solidFill>
                <a:latin typeface="Arial"/>
                <a:cs typeface="Arial"/>
              </a:rPr>
              <a:t>information</a:t>
            </a:r>
            <a:r>
              <a:rPr dirty="0" sz="1600" spc="-20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90" b="1">
                <a:solidFill>
                  <a:srgbClr val="C9DAF7"/>
                </a:solidFill>
                <a:latin typeface="Arial"/>
                <a:cs typeface="Arial"/>
              </a:rPr>
              <a:t>is </a:t>
            </a:r>
            <a:r>
              <a:rPr dirty="0" sz="1600" spc="-8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45" b="1">
                <a:solidFill>
                  <a:srgbClr val="C9DAF7"/>
                </a:solidFill>
                <a:latin typeface="Arial"/>
                <a:cs typeface="Arial"/>
              </a:rPr>
              <a:t>scattered,</a:t>
            </a:r>
            <a:r>
              <a:rPr dirty="0" sz="1600" spc="-2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80" b="1">
                <a:solidFill>
                  <a:srgbClr val="C9DAF7"/>
                </a:solidFill>
                <a:latin typeface="Arial"/>
                <a:cs typeface="Arial"/>
              </a:rPr>
              <a:t>can</a:t>
            </a:r>
            <a:r>
              <a:rPr dirty="0" sz="1600" spc="-20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35" b="1">
                <a:solidFill>
                  <a:srgbClr val="C9DAF7"/>
                </a:solidFill>
                <a:latin typeface="Arial"/>
                <a:cs typeface="Arial"/>
              </a:rPr>
              <a:t>be</a:t>
            </a:r>
            <a:r>
              <a:rPr dirty="0" sz="1600" spc="-2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35" b="1">
                <a:solidFill>
                  <a:srgbClr val="C9DAF7"/>
                </a:solidFill>
                <a:latin typeface="Arial"/>
                <a:cs typeface="Arial"/>
              </a:rPr>
              <a:t>redundant,</a:t>
            </a:r>
            <a:r>
              <a:rPr dirty="0" sz="1600" spc="-20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40" b="1">
                <a:solidFill>
                  <a:srgbClr val="C9DAF7"/>
                </a:solidFill>
                <a:latin typeface="Arial"/>
                <a:cs typeface="Arial"/>
              </a:rPr>
              <a:t>and</a:t>
            </a:r>
            <a:r>
              <a:rPr dirty="0" sz="1600" spc="-2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45" b="1">
                <a:solidFill>
                  <a:srgbClr val="C9DAF7"/>
                </a:solidFill>
                <a:latin typeface="Arial"/>
                <a:cs typeface="Arial"/>
              </a:rPr>
              <a:t>collecting</a:t>
            </a:r>
            <a:r>
              <a:rPr dirty="0" sz="1600" spc="-20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C9DAF7"/>
                </a:solidFill>
                <a:latin typeface="Arial"/>
                <a:cs typeface="Arial"/>
              </a:rPr>
              <a:t>relevant </a:t>
            </a:r>
            <a:r>
              <a:rPr dirty="0" sz="1600" spc="-40" b="1">
                <a:solidFill>
                  <a:srgbClr val="C9DAF7"/>
                </a:solidFill>
                <a:latin typeface="Arial"/>
                <a:cs typeface="Arial"/>
              </a:rPr>
              <a:t>information </a:t>
            </a:r>
            <a:r>
              <a:rPr dirty="0" sz="1600" spc="-3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50" b="1">
                <a:solidFill>
                  <a:srgbClr val="C9DAF7"/>
                </a:solidFill>
                <a:latin typeface="Arial"/>
                <a:cs typeface="Arial"/>
              </a:rPr>
              <a:t>may</a:t>
            </a:r>
            <a:r>
              <a:rPr dirty="0" sz="1600" spc="-2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35" b="1">
                <a:solidFill>
                  <a:srgbClr val="C9DAF7"/>
                </a:solidFill>
                <a:latin typeface="Arial"/>
                <a:cs typeface="Arial"/>
              </a:rPr>
              <a:t>be</a:t>
            </a:r>
            <a:r>
              <a:rPr dirty="0" sz="1600" spc="-20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40" b="1">
                <a:solidFill>
                  <a:srgbClr val="C9DAF7"/>
                </a:solidFill>
                <a:latin typeface="Arial"/>
                <a:cs typeface="Arial"/>
              </a:rPr>
              <a:t>very</a:t>
            </a:r>
            <a:r>
              <a:rPr dirty="0" sz="1600" spc="-2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40" b="1">
                <a:solidFill>
                  <a:srgbClr val="C9DAF7"/>
                </a:solidFill>
                <a:latin typeface="Arial"/>
                <a:cs typeface="Arial"/>
              </a:rPr>
              <a:t>time-consuming.</a:t>
            </a:r>
            <a:r>
              <a:rPr dirty="0" sz="1600" spc="-20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35" b="1">
                <a:solidFill>
                  <a:srgbClr val="C9DAF7"/>
                </a:solidFill>
                <a:latin typeface="Arial"/>
                <a:cs typeface="Arial"/>
              </a:rPr>
              <a:t>All</a:t>
            </a:r>
            <a:r>
              <a:rPr dirty="0" sz="1600" spc="-2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35" b="1">
                <a:solidFill>
                  <a:srgbClr val="C9DAF7"/>
                </a:solidFill>
                <a:latin typeface="Arial"/>
                <a:cs typeface="Arial"/>
              </a:rPr>
              <a:t>these</a:t>
            </a:r>
            <a:r>
              <a:rPr dirty="0" sz="1600" spc="-20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45" b="1">
                <a:solidFill>
                  <a:srgbClr val="C9DAF7"/>
                </a:solidFill>
                <a:latin typeface="Arial"/>
                <a:cs typeface="Arial"/>
              </a:rPr>
              <a:t>problems</a:t>
            </a:r>
            <a:r>
              <a:rPr dirty="0" sz="1600" spc="-20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35" b="1">
                <a:solidFill>
                  <a:srgbClr val="C9DAF7"/>
                </a:solidFill>
                <a:latin typeface="Arial"/>
                <a:cs typeface="Arial"/>
              </a:rPr>
              <a:t>are</a:t>
            </a:r>
            <a:r>
              <a:rPr dirty="0" sz="1600" spc="-2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50" b="1">
                <a:solidFill>
                  <a:srgbClr val="C9DAF7"/>
                </a:solidFill>
                <a:latin typeface="Arial"/>
                <a:cs typeface="Arial"/>
              </a:rPr>
              <a:t>solved</a:t>
            </a:r>
            <a:r>
              <a:rPr dirty="0" sz="1600" spc="-20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55" b="1">
                <a:solidFill>
                  <a:srgbClr val="C9DAF7"/>
                </a:solidFill>
                <a:latin typeface="Arial"/>
                <a:cs typeface="Arial"/>
              </a:rPr>
              <a:t>by</a:t>
            </a:r>
            <a:r>
              <a:rPr dirty="0" sz="1600" spc="-2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45" b="1">
                <a:solidFill>
                  <a:srgbClr val="C9DAF7"/>
                </a:solidFill>
                <a:latin typeface="Arial"/>
                <a:cs typeface="Arial"/>
              </a:rPr>
              <a:t>this </a:t>
            </a:r>
            <a:r>
              <a:rPr dirty="0" sz="1600" spc="-42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45" b="1">
                <a:solidFill>
                  <a:srgbClr val="C9DAF7"/>
                </a:solidFill>
                <a:latin typeface="Arial"/>
                <a:cs typeface="Arial"/>
              </a:rPr>
              <a:t>project.</a:t>
            </a:r>
            <a:endParaRPr sz="1600">
              <a:latin typeface="Arial"/>
              <a:cs typeface="Arial"/>
            </a:endParaRPr>
          </a:p>
          <a:p>
            <a:pPr algn="just" marL="441325" marR="5080" indent="-428625">
              <a:lnSpc>
                <a:spcPct val="107900"/>
              </a:lnSpc>
              <a:buFont typeface="MS PGothic"/>
              <a:buChar char="➔"/>
              <a:tabLst>
                <a:tab pos="441325" algn="l"/>
              </a:tabLst>
            </a:pPr>
            <a:r>
              <a:rPr dirty="0" sz="1600" spc="-45" b="1">
                <a:solidFill>
                  <a:srgbClr val="C9DAF7"/>
                </a:solidFill>
                <a:latin typeface="Arial"/>
                <a:cs typeface="Arial"/>
              </a:rPr>
              <a:t>This </a:t>
            </a:r>
            <a:r>
              <a:rPr dirty="0" sz="1600" spc="-60" b="1">
                <a:solidFill>
                  <a:srgbClr val="C9DAF7"/>
                </a:solidFill>
                <a:latin typeface="Arial"/>
                <a:cs typeface="Arial"/>
              </a:rPr>
              <a:t>system </a:t>
            </a:r>
            <a:r>
              <a:rPr dirty="0" sz="1600" spc="-40" b="1">
                <a:solidFill>
                  <a:srgbClr val="C9DAF7"/>
                </a:solidFill>
                <a:latin typeface="Arial"/>
                <a:cs typeface="Arial"/>
              </a:rPr>
              <a:t>helps </a:t>
            </a:r>
            <a:r>
              <a:rPr dirty="0" sz="1600" spc="-60" b="1">
                <a:solidFill>
                  <a:srgbClr val="C9DAF7"/>
                </a:solidFill>
                <a:latin typeface="Arial"/>
                <a:cs typeface="Arial"/>
              </a:rPr>
              <a:t>in </a:t>
            </a:r>
            <a:r>
              <a:rPr dirty="0" sz="1600" spc="-40" b="1">
                <a:solidFill>
                  <a:srgbClr val="C9DAF7"/>
                </a:solidFill>
                <a:latin typeface="Arial"/>
                <a:cs typeface="Arial"/>
              </a:rPr>
              <a:t>maintaining </a:t>
            </a:r>
            <a:r>
              <a:rPr dirty="0" sz="1600" spc="-10" b="1">
                <a:solidFill>
                  <a:srgbClr val="C9DAF7"/>
                </a:solidFill>
                <a:latin typeface="Arial"/>
                <a:cs typeface="Arial"/>
              </a:rPr>
              <a:t>the </a:t>
            </a:r>
            <a:r>
              <a:rPr dirty="0" sz="1600" spc="-40" b="1">
                <a:solidFill>
                  <a:srgbClr val="C9DAF7"/>
                </a:solidFill>
                <a:latin typeface="Arial"/>
                <a:cs typeface="Arial"/>
              </a:rPr>
              <a:t>information </a:t>
            </a:r>
            <a:r>
              <a:rPr dirty="0" sz="1600" spc="-35" b="1">
                <a:solidFill>
                  <a:srgbClr val="C9DAF7"/>
                </a:solidFill>
                <a:latin typeface="Arial"/>
                <a:cs typeface="Arial"/>
              </a:rPr>
              <a:t>of </a:t>
            </a:r>
            <a:r>
              <a:rPr dirty="0" sz="1600" spc="-45" b="1">
                <a:solidFill>
                  <a:srgbClr val="C9DAF7"/>
                </a:solidFill>
                <a:latin typeface="Arial"/>
                <a:cs typeface="Arial"/>
              </a:rPr>
              <a:t>pupils </a:t>
            </a:r>
            <a:r>
              <a:rPr dirty="0" sz="1600" spc="-35" b="1">
                <a:solidFill>
                  <a:srgbClr val="C9DAF7"/>
                </a:solidFill>
                <a:latin typeface="Arial"/>
                <a:cs typeface="Arial"/>
              </a:rPr>
              <a:t>of </a:t>
            </a:r>
            <a:r>
              <a:rPr dirty="0" sz="1600" spc="-10" b="1">
                <a:solidFill>
                  <a:srgbClr val="C9DAF7"/>
                </a:solidFill>
                <a:latin typeface="Arial"/>
                <a:cs typeface="Arial"/>
              </a:rPr>
              <a:t>the </a:t>
            </a:r>
            <a:r>
              <a:rPr dirty="0" sz="1600" spc="-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45" b="1">
                <a:solidFill>
                  <a:srgbClr val="C9DAF7"/>
                </a:solidFill>
                <a:latin typeface="Arial"/>
                <a:cs typeface="Arial"/>
              </a:rPr>
              <a:t>organization. </a:t>
            </a:r>
            <a:r>
              <a:rPr dirty="0" sz="1600" spc="15" b="1">
                <a:solidFill>
                  <a:srgbClr val="C9DAF7"/>
                </a:solidFill>
                <a:latin typeface="Arial"/>
                <a:cs typeface="Arial"/>
              </a:rPr>
              <a:t>It </a:t>
            </a:r>
            <a:r>
              <a:rPr dirty="0" sz="1600" spc="-80" b="1">
                <a:solidFill>
                  <a:srgbClr val="C9DAF7"/>
                </a:solidFill>
                <a:latin typeface="Arial"/>
                <a:cs typeface="Arial"/>
              </a:rPr>
              <a:t>can</a:t>
            </a:r>
            <a:r>
              <a:rPr dirty="0" sz="1600" spc="280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35" b="1">
                <a:solidFill>
                  <a:srgbClr val="C9DAF7"/>
                </a:solidFill>
                <a:latin typeface="Arial"/>
                <a:cs typeface="Arial"/>
              </a:rPr>
              <a:t>be </a:t>
            </a:r>
            <a:r>
              <a:rPr dirty="0" sz="1600" spc="-45" b="1">
                <a:solidFill>
                  <a:srgbClr val="C9DAF7"/>
                </a:solidFill>
                <a:latin typeface="Arial"/>
                <a:cs typeface="Arial"/>
              </a:rPr>
              <a:t>easily </a:t>
            </a:r>
            <a:r>
              <a:rPr dirty="0" sz="1600" spc="-85" b="1">
                <a:solidFill>
                  <a:srgbClr val="C9DAF7"/>
                </a:solidFill>
                <a:latin typeface="Arial"/>
                <a:cs typeface="Arial"/>
              </a:rPr>
              <a:t>accessed</a:t>
            </a:r>
            <a:r>
              <a:rPr dirty="0" sz="1600" spc="27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55" b="1">
                <a:solidFill>
                  <a:srgbClr val="C9DAF7"/>
                </a:solidFill>
                <a:latin typeface="Arial"/>
                <a:cs typeface="Arial"/>
              </a:rPr>
              <a:t>by </a:t>
            </a:r>
            <a:r>
              <a:rPr dirty="0" sz="1600" spc="-10" b="1">
                <a:solidFill>
                  <a:srgbClr val="C9DAF7"/>
                </a:solidFill>
                <a:latin typeface="Arial"/>
                <a:cs typeface="Arial"/>
              </a:rPr>
              <a:t>the </a:t>
            </a:r>
            <a:r>
              <a:rPr dirty="0" sz="1600" spc="-35" b="1">
                <a:solidFill>
                  <a:srgbClr val="C9DAF7"/>
                </a:solidFill>
                <a:latin typeface="Arial"/>
                <a:cs typeface="Arial"/>
              </a:rPr>
              <a:t>manager </a:t>
            </a:r>
            <a:r>
              <a:rPr dirty="0" sz="1600" spc="-40" b="1">
                <a:solidFill>
                  <a:srgbClr val="C9DAF7"/>
                </a:solidFill>
                <a:latin typeface="Arial"/>
                <a:cs typeface="Arial"/>
              </a:rPr>
              <a:t>and </a:t>
            </a:r>
            <a:r>
              <a:rPr dirty="0" sz="1600" spc="-30" b="1">
                <a:solidFill>
                  <a:srgbClr val="C9DAF7"/>
                </a:solidFill>
                <a:latin typeface="Arial"/>
                <a:cs typeface="Arial"/>
              </a:rPr>
              <a:t>kept </a:t>
            </a:r>
            <a:r>
              <a:rPr dirty="0" sz="1600" spc="-2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45" b="1">
                <a:solidFill>
                  <a:srgbClr val="C9DAF7"/>
                </a:solidFill>
                <a:latin typeface="Arial"/>
                <a:cs typeface="Arial"/>
              </a:rPr>
              <a:t>safe</a:t>
            </a:r>
            <a:r>
              <a:rPr dirty="0" sz="1600" spc="-2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35" b="1">
                <a:solidFill>
                  <a:srgbClr val="C9DAF7"/>
                </a:solidFill>
                <a:latin typeface="Arial"/>
                <a:cs typeface="Arial"/>
              </a:rPr>
              <a:t>for</a:t>
            </a:r>
            <a:r>
              <a:rPr dirty="0" sz="1600" spc="-2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35" b="1">
                <a:solidFill>
                  <a:srgbClr val="C9DAF7"/>
                </a:solidFill>
                <a:latin typeface="Arial"/>
                <a:cs typeface="Arial"/>
              </a:rPr>
              <a:t>a</a:t>
            </a:r>
            <a:r>
              <a:rPr dirty="0" sz="1600" spc="-2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35" b="1">
                <a:solidFill>
                  <a:srgbClr val="C9DAF7"/>
                </a:solidFill>
                <a:latin typeface="Arial"/>
                <a:cs typeface="Arial"/>
              </a:rPr>
              <a:t>long</a:t>
            </a:r>
            <a:r>
              <a:rPr dirty="0" sz="1600" spc="-2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45" b="1">
                <a:solidFill>
                  <a:srgbClr val="C9DAF7"/>
                </a:solidFill>
                <a:latin typeface="Arial"/>
                <a:cs typeface="Arial"/>
              </a:rPr>
              <a:t>period</a:t>
            </a:r>
            <a:r>
              <a:rPr dirty="0" sz="1600" spc="-2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35" b="1">
                <a:solidFill>
                  <a:srgbClr val="C9DAF7"/>
                </a:solidFill>
                <a:latin typeface="Arial"/>
                <a:cs typeface="Arial"/>
              </a:rPr>
              <a:t>of</a:t>
            </a:r>
            <a:r>
              <a:rPr dirty="0" sz="1600" spc="-2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C9DAF7"/>
                </a:solidFill>
                <a:latin typeface="Arial"/>
                <a:cs typeface="Arial"/>
              </a:rPr>
              <a:t>time</a:t>
            </a:r>
            <a:r>
              <a:rPr dirty="0" sz="1600" spc="-2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C9DAF7"/>
                </a:solidFill>
                <a:latin typeface="Arial"/>
                <a:cs typeface="Arial"/>
              </a:rPr>
              <a:t>without</a:t>
            </a:r>
            <a:r>
              <a:rPr dirty="0" sz="1600" spc="-2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55" b="1">
                <a:solidFill>
                  <a:srgbClr val="C9DAF7"/>
                </a:solidFill>
                <a:latin typeface="Arial"/>
                <a:cs typeface="Arial"/>
              </a:rPr>
              <a:t>any</a:t>
            </a:r>
            <a:r>
              <a:rPr dirty="0" sz="1600" spc="-25" b="1">
                <a:solidFill>
                  <a:srgbClr val="C9DAF7"/>
                </a:solidFill>
                <a:latin typeface="Arial"/>
                <a:cs typeface="Arial"/>
              </a:rPr>
              <a:t> </a:t>
            </a:r>
            <a:r>
              <a:rPr dirty="0" sz="1600" spc="-70" b="1">
                <a:solidFill>
                  <a:srgbClr val="C9DAF7"/>
                </a:solidFill>
                <a:latin typeface="Arial"/>
                <a:cs typeface="Arial"/>
              </a:rPr>
              <a:t>changes.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0" y="1117649"/>
            <a:ext cx="1654675" cy="8641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8625" y="1692428"/>
            <a:ext cx="4364990" cy="970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200" spc="220">
                <a:solidFill>
                  <a:srgbClr val="424242"/>
                </a:solidFill>
              </a:rPr>
              <a:t>THANK</a:t>
            </a:r>
            <a:r>
              <a:rPr dirty="0" sz="6200" spc="260">
                <a:solidFill>
                  <a:srgbClr val="424242"/>
                </a:solidFill>
              </a:rPr>
              <a:t>Y</a:t>
            </a:r>
            <a:r>
              <a:rPr dirty="0" sz="6200" spc="250">
                <a:solidFill>
                  <a:srgbClr val="424242"/>
                </a:solidFill>
              </a:rPr>
              <a:t>OU</a:t>
            </a:r>
            <a:endParaRPr sz="6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C078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63180" y="3416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0"/>
                </a:moveTo>
                <a:lnTo>
                  <a:pt x="0" y="0"/>
                </a:lnTo>
                <a:lnTo>
                  <a:pt x="0" y="182092"/>
                </a:lnTo>
                <a:lnTo>
                  <a:pt x="0" y="530110"/>
                </a:lnTo>
                <a:lnTo>
                  <a:pt x="12052" y="590727"/>
                </a:lnTo>
                <a:lnTo>
                  <a:pt x="46393" y="642112"/>
                </a:lnTo>
                <a:lnTo>
                  <a:pt x="97777" y="676452"/>
                </a:lnTo>
                <a:lnTo>
                  <a:pt x="158394" y="688505"/>
                </a:lnTo>
                <a:lnTo>
                  <a:pt x="208457" y="680427"/>
                </a:lnTo>
                <a:lnTo>
                  <a:pt x="251942" y="657948"/>
                </a:lnTo>
                <a:lnTo>
                  <a:pt x="286232" y="623658"/>
                </a:lnTo>
                <a:lnTo>
                  <a:pt x="308724" y="580174"/>
                </a:lnTo>
                <a:lnTo>
                  <a:pt x="316801" y="530110"/>
                </a:lnTo>
                <a:lnTo>
                  <a:pt x="316801" y="182092"/>
                </a:lnTo>
                <a:lnTo>
                  <a:pt x="316801" y="12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4964" y="3403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3073" y="909180"/>
                </a:lnTo>
                <a:lnTo>
                  <a:pt x="26619" y="966012"/>
                </a:lnTo>
                <a:lnTo>
                  <a:pt x="70523" y="1009916"/>
                </a:lnTo>
                <a:lnTo>
                  <a:pt x="127355" y="1033462"/>
                </a:lnTo>
                <a:lnTo>
                  <a:pt x="158407" y="1036535"/>
                </a:lnTo>
                <a:lnTo>
                  <a:pt x="208470" y="1028458"/>
                </a:lnTo>
                <a:lnTo>
                  <a:pt x="251955" y="1005967"/>
                </a:lnTo>
                <a:lnTo>
                  <a:pt x="286245" y="971677"/>
                </a:lnTo>
                <a:lnTo>
                  <a:pt x="308724" y="928204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3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6761" y="3403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0" y="1226146"/>
                </a:lnTo>
                <a:lnTo>
                  <a:pt x="3073" y="1257185"/>
                </a:lnTo>
                <a:lnTo>
                  <a:pt x="26619" y="1314018"/>
                </a:lnTo>
                <a:lnTo>
                  <a:pt x="70523" y="1357934"/>
                </a:lnTo>
                <a:lnTo>
                  <a:pt x="127355" y="1381467"/>
                </a:lnTo>
                <a:lnTo>
                  <a:pt x="158407" y="1384541"/>
                </a:lnTo>
                <a:lnTo>
                  <a:pt x="208470" y="1376464"/>
                </a:lnTo>
                <a:lnTo>
                  <a:pt x="251955" y="1353985"/>
                </a:lnTo>
                <a:lnTo>
                  <a:pt x="286245" y="1319695"/>
                </a:lnTo>
                <a:lnTo>
                  <a:pt x="308724" y="1276210"/>
                </a:lnTo>
                <a:lnTo>
                  <a:pt x="316801" y="1226146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5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75069" y="4253712"/>
            <a:ext cx="409575" cy="890269"/>
          </a:xfrm>
          <a:custGeom>
            <a:avLst/>
            <a:gdLst/>
            <a:ahLst/>
            <a:cxnLst/>
            <a:rect l="l" t="t" r="r" b="b"/>
            <a:pathLst>
              <a:path w="409575" h="890270">
                <a:moveTo>
                  <a:pt x="409511" y="204749"/>
                </a:moveTo>
                <a:lnTo>
                  <a:pt x="405536" y="164617"/>
                </a:lnTo>
                <a:lnTo>
                  <a:pt x="393928" y="126403"/>
                </a:lnTo>
                <a:lnTo>
                  <a:pt x="375107" y="91160"/>
                </a:lnTo>
                <a:lnTo>
                  <a:pt x="349542" y="59969"/>
                </a:lnTo>
                <a:lnTo>
                  <a:pt x="318350" y="34404"/>
                </a:lnTo>
                <a:lnTo>
                  <a:pt x="283108" y="15582"/>
                </a:lnTo>
                <a:lnTo>
                  <a:pt x="244894" y="3975"/>
                </a:lnTo>
                <a:lnTo>
                  <a:pt x="204762" y="0"/>
                </a:lnTo>
                <a:lnTo>
                  <a:pt x="157810" y="5410"/>
                </a:lnTo>
                <a:lnTo>
                  <a:pt x="114719" y="20815"/>
                </a:lnTo>
                <a:lnTo>
                  <a:pt x="76695" y="44983"/>
                </a:lnTo>
                <a:lnTo>
                  <a:pt x="44983" y="76695"/>
                </a:lnTo>
                <a:lnTo>
                  <a:pt x="20815" y="114706"/>
                </a:lnTo>
                <a:lnTo>
                  <a:pt x="5410" y="157810"/>
                </a:lnTo>
                <a:lnTo>
                  <a:pt x="12" y="204749"/>
                </a:lnTo>
                <a:lnTo>
                  <a:pt x="0" y="889787"/>
                </a:lnTo>
                <a:lnTo>
                  <a:pt x="409511" y="889787"/>
                </a:lnTo>
                <a:lnTo>
                  <a:pt x="409511" y="654456"/>
                </a:lnTo>
                <a:lnTo>
                  <a:pt x="409511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367296" y="3804018"/>
            <a:ext cx="409575" cy="1339850"/>
          </a:xfrm>
          <a:custGeom>
            <a:avLst/>
            <a:gdLst/>
            <a:ahLst/>
            <a:cxnLst/>
            <a:rect l="l" t="t" r="r" b="b"/>
            <a:pathLst>
              <a:path w="409575" h="1339850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38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410"/>
                </a:lnTo>
                <a:lnTo>
                  <a:pt x="114706" y="20802"/>
                </a:lnTo>
                <a:lnTo>
                  <a:pt x="76682" y="44983"/>
                </a:lnTo>
                <a:lnTo>
                  <a:pt x="44983" y="76682"/>
                </a:lnTo>
                <a:lnTo>
                  <a:pt x="20802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443"/>
                </a:lnTo>
                <a:lnTo>
                  <a:pt x="0" y="1104150"/>
                </a:lnTo>
                <a:lnTo>
                  <a:pt x="0" y="1339481"/>
                </a:lnTo>
                <a:lnTo>
                  <a:pt x="409498" y="1339481"/>
                </a:lnTo>
                <a:lnTo>
                  <a:pt x="409498" y="1104150"/>
                </a:lnTo>
                <a:lnTo>
                  <a:pt x="409498" y="654443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59509" y="3354019"/>
            <a:ext cx="409575" cy="1790064"/>
          </a:xfrm>
          <a:custGeom>
            <a:avLst/>
            <a:gdLst/>
            <a:ahLst/>
            <a:cxnLst/>
            <a:rect l="l" t="t" r="r" b="b"/>
            <a:pathLst>
              <a:path w="409575" h="1790064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442"/>
                </a:lnTo>
                <a:lnTo>
                  <a:pt x="0" y="1554149"/>
                </a:lnTo>
                <a:lnTo>
                  <a:pt x="0" y="1789480"/>
                </a:lnTo>
                <a:lnTo>
                  <a:pt x="409498" y="1789480"/>
                </a:lnTo>
                <a:lnTo>
                  <a:pt x="409498" y="1554149"/>
                </a:lnTo>
                <a:lnTo>
                  <a:pt x="409498" y="1104442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551722" y="2904020"/>
            <a:ext cx="409575" cy="2239645"/>
          </a:xfrm>
          <a:custGeom>
            <a:avLst/>
            <a:gdLst/>
            <a:ahLst/>
            <a:cxnLst/>
            <a:rect l="l" t="t" r="r" b="b"/>
            <a:pathLst>
              <a:path w="409575" h="2239645">
                <a:moveTo>
                  <a:pt x="409498" y="204749"/>
                </a:moveTo>
                <a:lnTo>
                  <a:pt x="405536" y="164617"/>
                </a:lnTo>
                <a:lnTo>
                  <a:pt x="393915" y="126390"/>
                </a:lnTo>
                <a:lnTo>
                  <a:pt x="375107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810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747"/>
                </a:lnTo>
                <a:lnTo>
                  <a:pt x="0" y="1554441"/>
                </a:lnTo>
                <a:lnTo>
                  <a:pt x="0" y="2004148"/>
                </a:lnTo>
                <a:lnTo>
                  <a:pt x="0" y="2239480"/>
                </a:lnTo>
                <a:lnTo>
                  <a:pt x="409498" y="2239480"/>
                </a:lnTo>
                <a:lnTo>
                  <a:pt x="409498" y="2004148"/>
                </a:lnTo>
                <a:lnTo>
                  <a:pt x="409498" y="1554441"/>
                </a:lnTo>
                <a:lnTo>
                  <a:pt x="409498" y="1104747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65050" y="846928"/>
            <a:ext cx="38207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0">
                <a:solidFill>
                  <a:srgbClr val="D7E6A3"/>
                </a:solidFill>
              </a:rPr>
              <a:t>Problem</a:t>
            </a:r>
            <a:r>
              <a:rPr dirty="0" spc="-150">
                <a:solidFill>
                  <a:srgbClr val="D7E6A3"/>
                </a:solidFill>
              </a:rPr>
              <a:t> </a:t>
            </a:r>
            <a:r>
              <a:rPr dirty="0" spc="70">
                <a:solidFill>
                  <a:srgbClr val="D7E6A3"/>
                </a:solidFill>
              </a:rPr>
              <a:t>Statement</a:t>
            </a: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8648" y="94525"/>
            <a:ext cx="2269899" cy="160677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07550" y="1766197"/>
            <a:ext cx="7098030" cy="295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729105" algn="l"/>
              </a:tabLst>
            </a:pPr>
            <a:r>
              <a:rPr dirty="0" sz="1600">
                <a:solidFill>
                  <a:srgbClr val="D7E6A3"/>
                </a:solidFill>
                <a:latin typeface="Microsoft Sans Serif"/>
                <a:cs typeface="Microsoft Sans Serif"/>
              </a:rPr>
              <a:t>The</a:t>
            </a:r>
            <a:r>
              <a:rPr dirty="0" sz="1600" spc="-10">
                <a:solidFill>
                  <a:srgbClr val="D7E6A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20">
                <a:solidFill>
                  <a:srgbClr val="D7E6A3"/>
                </a:solidFill>
                <a:latin typeface="Microsoft Sans Serif"/>
                <a:cs typeface="Microsoft Sans Serif"/>
              </a:rPr>
              <a:t>problems</a:t>
            </a:r>
            <a:r>
              <a:rPr dirty="0" sz="1600" spc="-10">
                <a:solidFill>
                  <a:srgbClr val="D7E6A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20">
                <a:solidFill>
                  <a:srgbClr val="D7E6A3"/>
                </a:solidFill>
                <a:latin typeface="Microsoft Sans Serif"/>
                <a:cs typeface="Microsoft Sans Serif"/>
              </a:rPr>
              <a:t>occur</a:t>
            </a:r>
            <a:r>
              <a:rPr dirty="0" sz="1600" spc="-5">
                <a:solidFill>
                  <a:srgbClr val="D7E6A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45">
                <a:solidFill>
                  <a:srgbClr val="D7E6A3"/>
                </a:solidFill>
                <a:latin typeface="Microsoft Sans Serif"/>
                <a:cs typeface="Microsoft Sans Serif"/>
              </a:rPr>
              <a:t>when</a:t>
            </a:r>
            <a:r>
              <a:rPr dirty="0" sz="1600" spc="-10">
                <a:solidFill>
                  <a:srgbClr val="D7E6A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15">
                <a:solidFill>
                  <a:srgbClr val="D7E6A3"/>
                </a:solidFill>
                <a:latin typeface="Microsoft Sans Serif"/>
                <a:cs typeface="Microsoft Sans Serif"/>
              </a:rPr>
              <a:t>there</a:t>
            </a:r>
            <a:r>
              <a:rPr dirty="0" sz="1600" spc="-10">
                <a:solidFill>
                  <a:srgbClr val="D7E6A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5">
                <a:solidFill>
                  <a:srgbClr val="D7E6A3"/>
                </a:solidFill>
                <a:latin typeface="Microsoft Sans Serif"/>
                <a:cs typeface="Microsoft Sans Serif"/>
              </a:rPr>
              <a:t>is</a:t>
            </a:r>
            <a:r>
              <a:rPr dirty="0" sz="1600" spc="-5">
                <a:solidFill>
                  <a:srgbClr val="D7E6A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5">
                <a:solidFill>
                  <a:srgbClr val="D7E6A3"/>
                </a:solidFill>
                <a:latin typeface="Microsoft Sans Serif"/>
                <a:cs typeface="Microsoft Sans Serif"/>
              </a:rPr>
              <a:t>no</a:t>
            </a:r>
            <a:r>
              <a:rPr dirty="0" sz="1600" spc="-10">
                <a:solidFill>
                  <a:srgbClr val="D7E6A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40">
                <a:solidFill>
                  <a:srgbClr val="D7E6A3"/>
                </a:solidFill>
                <a:latin typeface="Microsoft Sans Serif"/>
                <a:cs typeface="Microsoft Sans Serif"/>
              </a:rPr>
              <a:t>digital</a:t>
            </a:r>
            <a:r>
              <a:rPr dirty="0" sz="1600" spc="-5">
                <a:solidFill>
                  <a:srgbClr val="D7E6A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D7E6A3"/>
                </a:solidFill>
                <a:latin typeface="Microsoft Sans Serif"/>
                <a:cs typeface="Microsoft Sans Serif"/>
              </a:rPr>
              <a:t>records </a:t>
            </a:r>
            <a:r>
              <a:rPr dirty="0" sz="1600" spc="-25">
                <a:solidFill>
                  <a:srgbClr val="D7E6A3"/>
                </a:solidFill>
                <a:latin typeface="Microsoft Sans Serif"/>
                <a:cs typeface="Microsoft Sans Serif"/>
              </a:rPr>
              <a:t>because</a:t>
            </a:r>
            <a:r>
              <a:rPr dirty="0" sz="1600" spc="-10">
                <a:solidFill>
                  <a:srgbClr val="D7E6A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35">
                <a:solidFill>
                  <a:srgbClr val="D7E6A3"/>
                </a:solidFill>
                <a:latin typeface="Microsoft Sans Serif"/>
                <a:cs typeface="Microsoft Sans Serif"/>
              </a:rPr>
              <a:t>of</a:t>
            </a:r>
            <a:r>
              <a:rPr dirty="0" sz="1600" spc="-5">
                <a:solidFill>
                  <a:srgbClr val="D7E6A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55">
                <a:solidFill>
                  <a:srgbClr val="D7E6A3"/>
                </a:solidFill>
                <a:latin typeface="Microsoft Sans Serif"/>
                <a:cs typeface="Microsoft Sans Serif"/>
              </a:rPr>
              <a:t>all</a:t>
            </a:r>
            <a:r>
              <a:rPr dirty="0" sz="1600" spc="-10">
                <a:solidFill>
                  <a:srgbClr val="D7E6A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30">
                <a:solidFill>
                  <a:srgbClr val="D7E6A3"/>
                </a:solidFill>
                <a:latin typeface="Microsoft Sans Serif"/>
                <a:cs typeface="Microsoft Sans Serif"/>
              </a:rPr>
              <a:t>paperwork </a:t>
            </a:r>
            <a:r>
              <a:rPr dirty="0" sz="1600" spc="-409">
                <a:solidFill>
                  <a:srgbClr val="D7E6A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D7E6A3"/>
                </a:solidFill>
                <a:latin typeface="Microsoft Sans Serif"/>
                <a:cs typeface="Microsoft Sans Serif"/>
              </a:rPr>
              <a:t>some </a:t>
            </a:r>
            <a:r>
              <a:rPr dirty="0" sz="1600" spc="35">
                <a:solidFill>
                  <a:srgbClr val="D7E6A3"/>
                </a:solidFill>
                <a:latin typeface="Microsoft Sans Serif"/>
                <a:cs typeface="Microsoft Sans Serif"/>
              </a:rPr>
              <a:t>of </a:t>
            </a:r>
            <a:r>
              <a:rPr dirty="0" sz="1600" spc="30">
                <a:solidFill>
                  <a:srgbClr val="D7E6A3"/>
                </a:solidFill>
                <a:latin typeface="Microsoft Sans Serif"/>
                <a:cs typeface="Microsoft Sans Serif"/>
              </a:rPr>
              <a:t>them </a:t>
            </a:r>
            <a:r>
              <a:rPr dirty="0" sz="1600" spc="-20">
                <a:solidFill>
                  <a:srgbClr val="D7E6A3"/>
                </a:solidFill>
                <a:latin typeface="Microsoft Sans Serif"/>
                <a:cs typeface="Microsoft Sans Serif"/>
              </a:rPr>
              <a:t>are </a:t>
            </a:r>
            <a:r>
              <a:rPr dirty="0" sz="1600" spc="15">
                <a:solidFill>
                  <a:srgbClr val="D7E6A3"/>
                </a:solidFill>
                <a:latin typeface="Microsoft Sans Serif"/>
                <a:cs typeface="Microsoft Sans Serif"/>
              </a:rPr>
              <a:t>mentioned </a:t>
            </a:r>
            <a:r>
              <a:rPr dirty="0" sz="1600" spc="35">
                <a:solidFill>
                  <a:srgbClr val="D7E6A3"/>
                </a:solidFill>
                <a:latin typeface="Microsoft Sans Serif"/>
                <a:cs typeface="Microsoft Sans Serif"/>
              </a:rPr>
              <a:t>which </a:t>
            </a:r>
            <a:r>
              <a:rPr dirty="0" sz="1600" spc="-20">
                <a:solidFill>
                  <a:srgbClr val="D7E6A3"/>
                </a:solidFill>
                <a:latin typeface="Microsoft Sans Serif"/>
                <a:cs typeface="Microsoft Sans Serif"/>
              </a:rPr>
              <a:t>are </a:t>
            </a:r>
            <a:r>
              <a:rPr dirty="0" sz="1600" spc="-80">
                <a:solidFill>
                  <a:srgbClr val="D7E6A3"/>
                </a:solidFill>
                <a:latin typeface="Microsoft Sans Serif"/>
                <a:cs typeface="Microsoft Sans Serif"/>
              </a:rPr>
              <a:t>: </a:t>
            </a:r>
            <a:r>
              <a:rPr dirty="0" sz="1600" spc="-5">
                <a:solidFill>
                  <a:srgbClr val="D7E6A3"/>
                </a:solidFill>
                <a:latin typeface="Microsoft Sans Serif"/>
                <a:cs typeface="Microsoft Sans Serif"/>
              </a:rPr>
              <a:t>File </a:t>
            </a:r>
            <a:r>
              <a:rPr dirty="0" sz="1600" spc="40">
                <a:solidFill>
                  <a:srgbClr val="D7E6A3"/>
                </a:solidFill>
                <a:latin typeface="Microsoft Sans Serif"/>
                <a:cs typeface="Microsoft Sans Serif"/>
              </a:rPr>
              <a:t>lost </a:t>
            </a:r>
            <a:r>
              <a:rPr dirty="0" sz="1600" spc="5">
                <a:solidFill>
                  <a:srgbClr val="D7E6A3"/>
                </a:solidFill>
                <a:latin typeface="Microsoft Sans Serif"/>
                <a:cs typeface="Microsoft Sans Serif"/>
              </a:rPr>
              <a:t>/ </a:t>
            </a:r>
            <a:r>
              <a:rPr dirty="0" sz="1600" spc="-5">
                <a:solidFill>
                  <a:srgbClr val="D7E6A3"/>
                </a:solidFill>
                <a:latin typeface="Microsoft Sans Serif"/>
                <a:cs typeface="Microsoft Sans Serif"/>
              </a:rPr>
              <a:t>damaged, </a:t>
            </a:r>
            <a:r>
              <a:rPr dirty="0" sz="1600" spc="15">
                <a:solidFill>
                  <a:srgbClr val="D7E6A3"/>
                </a:solidFill>
                <a:latin typeface="Microsoft Sans Serif"/>
                <a:cs typeface="Microsoft Sans Serif"/>
              </a:rPr>
              <a:t>Human </a:t>
            </a:r>
            <a:r>
              <a:rPr dirty="0" sz="1600" spc="-10">
                <a:solidFill>
                  <a:srgbClr val="D7E6A3"/>
                </a:solidFill>
                <a:latin typeface="Microsoft Sans Serif"/>
                <a:cs typeface="Microsoft Sans Serif"/>
              </a:rPr>
              <a:t>error, </a:t>
            </a:r>
            <a:r>
              <a:rPr dirty="0" sz="1600" spc="-5">
                <a:solidFill>
                  <a:srgbClr val="D7E6A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40">
                <a:solidFill>
                  <a:srgbClr val="D7E6A3"/>
                </a:solidFill>
                <a:latin typeface="Microsoft Sans Serif"/>
                <a:cs typeface="Microsoft Sans Serif"/>
              </a:rPr>
              <a:t>Space </a:t>
            </a:r>
            <a:r>
              <a:rPr dirty="0" sz="1600">
                <a:solidFill>
                  <a:srgbClr val="D7E6A3"/>
                </a:solidFill>
                <a:latin typeface="Microsoft Sans Serif"/>
                <a:cs typeface="Microsoft Sans Serif"/>
              </a:rPr>
              <a:t>consuming </a:t>
            </a:r>
            <a:r>
              <a:rPr dirty="0" sz="1600" spc="5">
                <a:solidFill>
                  <a:srgbClr val="D7E6A3"/>
                </a:solidFill>
                <a:latin typeface="Microsoft Sans Serif"/>
                <a:cs typeface="Microsoft Sans Serif"/>
              </a:rPr>
              <a:t>and </a:t>
            </a:r>
            <a:r>
              <a:rPr dirty="0" sz="1600" spc="-20">
                <a:solidFill>
                  <a:srgbClr val="D7E6A3"/>
                </a:solidFill>
                <a:latin typeface="Microsoft Sans Serif"/>
                <a:cs typeface="Microsoft Sans Serif"/>
              </a:rPr>
              <a:t>Cost </a:t>
            </a:r>
            <a:r>
              <a:rPr dirty="0" sz="1600">
                <a:solidFill>
                  <a:srgbClr val="D7E6A3"/>
                </a:solidFill>
                <a:latin typeface="Microsoft Sans Serif"/>
                <a:cs typeface="Microsoft Sans Serif"/>
              </a:rPr>
              <a:t>consuming </a:t>
            </a:r>
            <a:r>
              <a:rPr dirty="0" sz="1600" spc="-20">
                <a:solidFill>
                  <a:srgbClr val="D7E6A3"/>
                </a:solidFill>
                <a:latin typeface="Microsoft Sans Serif"/>
                <a:cs typeface="Microsoft Sans Serif"/>
              </a:rPr>
              <a:t>.File </a:t>
            </a:r>
            <a:r>
              <a:rPr dirty="0" sz="1600" spc="40">
                <a:solidFill>
                  <a:srgbClr val="D7E6A3"/>
                </a:solidFill>
                <a:latin typeface="Microsoft Sans Serif"/>
                <a:cs typeface="Microsoft Sans Serif"/>
              </a:rPr>
              <a:t>lost </a:t>
            </a:r>
            <a:r>
              <a:rPr dirty="0" sz="1600" spc="-25">
                <a:solidFill>
                  <a:srgbClr val="D7E6A3"/>
                </a:solidFill>
                <a:latin typeface="Microsoft Sans Serif"/>
                <a:cs typeface="Microsoft Sans Serif"/>
              </a:rPr>
              <a:t>because </a:t>
            </a:r>
            <a:r>
              <a:rPr dirty="0" sz="1600" spc="35">
                <a:solidFill>
                  <a:srgbClr val="D7E6A3"/>
                </a:solidFill>
                <a:latin typeface="Microsoft Sans Serif"/>
                <a:cs typeface="Microsoft Sans Serif"/>
              </a:rPr>
              <a:t>of </a:t>
            </a:r>
            <a:r>
              <a:rPr dirty="0" sz="1600" spc="5">
                <a:solidFill>
                  <a:srgbClr val="D7E6A3"/>
                </a:solidFill>
                <a:latin typeface="Microsoft Sans Serif"/>
                <a:cs typeface="Microsoft Sans Serif"/>
              </a:rPr>
              <a:t>human </a:t>
            </a:r>
            <a:r>
              <a:rPr dirty="0" sz="1600" spc="10">
                <a:solidFill>
                  <a:srgbClr val="D7E6A3"/>
                </a:solidFill>
                <a:latin typeface="Microsoft Sans Serif"/>
                <a:cs typeface="Microsoft Sans Serif"/>
              </a:rPr>
              <a:t> environment. </a:t>
            </a:r>
            <a:r>
              <a:rPr dirty="0" sz="1600" spc="-5">
                <a:solidFill>
                  <a:srgbClr val="D7E6A3"/>
                </a:solidFill>
                <a:latin typeface="Microsoft Sans Serif"/>
                <a:cs typeface="Microsoft Sans Serif"/>
              </a:rPr>
              <a:t>File </a:t>
            </a:r>
            <a:r>
              <a:rPr dirty="0" sz="1600" spc="5">
                <a:solidFill>
                  <a:srgbClr val="D7E6A3"/>
                </a:solidFill>
                <a:latin typeface="Microsoft Sans Serif"/>
                <a:cs typeface="Microsoft Sans Serif"/>
              </a:rPr>
              <a:t>damaged </a:t>
            </a:r>
            <a:r>
              <a:rPr dirty="0" sz="1600" spc="45">
                <a:solidFill>
                  <a:srgbClr val="D7E6A3"/>
                </a:solidFill>
                <a:latin typeface="Microsoft Sans Serif"/>
                <a:cs typeface="Microsoft Sans Serif"/>
              </a:rPr>
              <a:t>when </a:t>
            </a:r>
            <a:r>
              <a:rPr dirty="0" sz="1600" spc="-45">
                <a:solidFill>
                  <a:srgbClr val="D7E6A3"/>
                </a:solidFill>
                <a:latin typeface="Microsoft Sans Serif"/>
                <a:cs typeface="Microsoft Sans Serif"/>
              </a:rPr>
              <a:t>a </a:t>
            </a:r>
            <a:r>
              <a:rPr dirty="0" sz="1600">
                <a:solidFill>
                  <a:srgbClr val="D7E6A3"/>
                </a:solidFill>
                <a:latin typeface="Microsoft Sans Serif"/>
                <a:cs typeface="Microsoft Sans Serif"/>
              </a:rPr>
              <a:t>computerized system </a:t>
            </a:r>
            <a:r>
              <a:rPr dirty="0" sz="1600" spc="-15">
                <a:solidFill>
                  <a:srgbClr val="D7E6A3"/>
                </a:solidFill>
                <a:latin typeface="Microsoft Sans Serif"/>
                <a:cs typeface="Microsoft Sans Serif"/>
              </a:rPr>
              <a:t>is </a:t>
            </a:r>
            <a:r>
              <a:rPr dirty="0" sz="1600" spc="40">
                <a:solidFill>
                  <a:srgbClr val="D7E6A3"/>
                </a:solidFill>
                <a:latin typeface="Microsoft Sans Serif"/>
                <a:cs typeface="Microsoft Sans Serif"/>
              </a:rPr>
              <a:t>not </a:t>
            </a:r>
            <a:r>
              <a:rPr dirty="0" sz="1600" spc="15">
                <a:solidFill>
                  <a:srgbClr val="D7E6A3"/>
                </a:solidFill>
                <a:latin typeface="Microsoft Sans Serif"/>
                <a:cs typeface="Microsoft Sans Serif"/>
              </a:rPr>
              <a:t>there </a:t>
            </a:r>
            <a:r>
              <a:rPr dirty="0" sz="1600" spc="50">
                <a:solidFill>
                  <a:srgbClr val="D7E6A3"/>
                </a:solidFill>
                <a:latin typeface="Microsoft Sans Serif"/>
                <a:cs typeface="Microsoft Sans Serif"/>
              </a:rPr>
              <a:t>ﬁle </a:t>
            </a:r>
            <a:r>
              <a:rPr dirty="0" sz="1600" spc="-15">
                <a:solidFill>
                  <a:srgbClr val="D7E6A3"/>
                </a:solidFill>
                <a:latin typeface="Microsoft Sans Serif"/>
                <a:cs typeface="Microsoft Sans Serif"/>
              </a:rPr>
              <a:t>is </a:t>
            </a:r>
            <a:r>
              <a:rPr dirty="0" sz="1600" spc="-10">
                <a:solidFill>
                  <a:srgbClr val="D7E6A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20">
                <a:solidFill>
                  <a:srgbClr val="D7E6A3"/>
                </a:solidFill>
                <a:latin typeface="Microsoft Sans Serif"/>
                <a:cs typeface="Microsoft Sans Serif"/>
              </a:rPr>
              <a:t>always </a:t>
            </a:r>
            <a:r>
              <a:rPr dirty="0" sz="1600" spc="40">
                <a:solidFill>
                  <a:srgbClr val="D7E6A3"/>
                </a:solidFill>
                <a:latin typeface="Microsoft Sans Serif"/>
                <a:cs typeface="Microsoft Sans Serif"/>
              </a:rPr>
              <a:t>lost </a:t>
            </a:r>
            <a:r>
              <a:rPr dirty="0" sz="1600">
                <a:solidFill>
                  <a:srgbClr val="D7E6A3"/>
                </a:solidFill>
                <a:latin typeface="Microsoft Sans Serif"/>
                <a:cs typeface="Microsoft Sans Serif"/>
              </a:rPr>
              <a:t>due </a:t>
            </a:r>
            <a:r>
              <a:rPr dirty="0" sz="1600" spc="50">
                <a:solidFill>
                  <a:srgbClr val="D7E6A3"/>
                </a:solidFill>
                <a:latin typeface="Microsoft Sans Serif"/>
                <a:cs typeface="Microsoft Sans Serif"/>
              </a:rPr>
              <a:t>to </a:t>
            </a:r>
            <a:r>
              <a:rPr dirty="0" sz="1600" spc="-10">
                <a:solidFill>
                  <a:srgbClr val="D7E6A3"/>
                </a:solidFill>
                <a:latin typeface="Microsoft Sans Serif"/>
                <a:cs typeface="Microsoft Sans Serif"/>
              </a:rPr>
              <a:t>some </a:t>
            </a:r>
            <a:r>
              <a:rPr dirty="0" sz="1600" spc="-5">
                <a:solidFill>
                  <a:srgbClr val="D7E6A3"/>
                </a:solidFill>
                <a:latin typeface="Microsoft Sans Serif"/>
                <a:cs typeface="Microsoft Sans Serif"/>
              </a:rPr>
              <a:t>accident </a:t>
            </a:r>
            <a:r>
              <a:rPr dirty="0" sz="1600" spc="10">
                <a:solidFill>
                  <a:srgbClr val="D7E6A3"/>
                </a:solidFill>
                <a:latin typeface="Microsoft Sans Serif"/>
                <a:cs typeface="Microsoft Sans Serif"/>
              </a:rPr>
              <a:t>like </a:t>
            </a:r>
            <a:r>
              <a:rPr dirty="0" sz="1600" spc="35">
                <a:solidFill>
                  <a:srgbClr val="D7E6A3"/>
                </a:solidFill>
                <a:latin typeface="Microsoft Sans Serif"/>
                <a:cs typeface="Microsoft Sans Serif"/>
              </a:rPr>
              <a:t>of </a:t>
            </a:r>
            <a:r>
              <a:rPr dirty="0" sz="1600" spc="45">
                <a:solidFill>
                  <a:srgbClr val="D7E6A3"/>
                </a:solidFill>
                <a:latin typeface="Microsoft Sans Serif"/>
                <a:cs typeface="Microsoft Sans Serif"/>
              </a:rPr>
              <a:t>water </a:t>
            </a:r>
            <a:r>
              <a:rPr dirty="0" sz="1600" spc="25">
                <a:solidFill>
                  <a:srgbClr val="D7E6A3"/>
                </a:solidFill>
                <a:latin typeface="Microsoft Sans Serif"/>
                <a:cs typeface="Microsoft Sans Serif"/>
              </a:rPr>
              <a:t>by </a:t>
            </a:r>
            <a:r>
              <a:rPr dirty="0" sz="1600" spc="-10">
                <a:solidFill>
                  <a:srgbClr val="D7E6A3"/>
                </a:solidFill>
                <a:latin typeface="Microsoft Sans Serif"/>
                <a:cs typeface="Microsoft Sans Serif"/>
              </a:rPr>
              <a:t>some </a:t>
            </a:r>
            <a:r>
              <a:rPr dirty="0" sz="1600" spc="10">
                <a:solidFill>
                  <a:srgbClr val="D7E6A3"/>
                </a:solidFill>
                <a:latin typeface="Microsoft Sans Serif"/>
                <a:cs typeface="Microsoft Sans Serif"/>
              </a:rPr>
              <a:t>member </a:t>
            </a:r>
            <a:r>
              <a:rPr dirty="0" sz="1600" spc="5">
                <a:solidFill>
                  <a:srgbClr val="D7E6A3"/>
                </a:solidFill>
                <a:latin typeface="Microsoft Sans Serif"/>
                <a:cs typeface="Microsoft Sans Serif"/>
              </a:rPr>
              <a:t>on </a:t>
            </a:r>
            <a:r>
              <a:rPr dirty="0" sz="1600" spc="50">
                <a:solidFill>
                  <a:srgbClr val="D7E6A3"/>
                </a:solidFill>
                <a:latin typeface="Microsoft Sans Serif"/>
                <a:cs typeface="Microsoft Sans Serif"/>
              </a:rPr>
              <a:t>ﬁle </a:t>
            </a:r>
            <a:r>
              <a:rPr dirty="0" sz="1600" spc="55">
                <a:solidFill>
                  <a:srgbClr val="D7E6A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D7E6A3"/>
                </a:solidFill>
                <a:latin typeface="Microsoft Sans Serif"/>
                <a:cs typeface="Microsoft Sans Serif"/>
              </a:rPr>
              <a:t>accidentally. </a:t>
            </a:r>
            <a:r>
              <a:rPr dirty="0" sz="1600" spc="-15">
                <a:solidFill>
                  <a:srgbClr val="D7E6A3"/>
                </a:solidFill>
                <a:latin typeface="Microsoft Sans Serif"/>
                <a:cs typeface="Microsoft Sans Serif"/>
              </a:rPr>
              <a:t>Besides </a:t>
            </a:r>
            <a:r>
              <a:rPr dirty="0" sz="1600" spc="-10">
                <a:solidFill>
                  <a:srgbClr val="D7E6A3"/>
                </a:solidFill>
                <a:latin typeface="Microsoft Sans Serif"/>
                <a:cs typeface="Microsoft Sans Serif"/>
              </a:rPr>
              <a:t>some </a:t>
            </a:r>
            <a:r>
              <a:rPr dirty="0" sz="1600" spc="25">
                <a:solidFill>
                  <a:srgbClr val="D7E6A3"/>
                </a:solidFill>
                <a:latin typeface="Microsoft Sans Serif"/>
                <a:cs typeface="Microsoft Sans Serif"/>
              </a:rPr>
              <a:t>natural </a:t>
            </a:r>
            <a:r>
              <a:rPr dirty="0" sz="1600" spc="5">
                <a:solidFill>
                  <a:srgbClr val="D7E6A3"/>
                </a:solidFill>
                <a:latin typeface="Microsoft Sans Serif"/>
                <a:cs typeface="Microsoft Sans Serif"/>
              </a:rPr>
              <a:t>disaster </a:t>
            </a:r>
            <a:r>
              <a:rPr dirty="0" sz="1600" spc="10">
                <a:solidFill>
                  <a:srgbClr val="D7E6A3"/>
                </a:solidFill>
                <a:latin typeface="Microsoft Sans Serif"/>
                <a:cs typeface="Microsoft Sans Serif"/>
              </a:rPr>
              <a:t>like </a:t>
            </a:r>
            <a:r>
              <a:rPr dirty="0" sz="1600" spc="40">
                <a:solidFill>
                  <a:srgbClr val="D7E6A3"/>
                </a:solidFill>
                <a:latin typeface="Microsoft Sans Serif"/>
                <a:cs typeface="Microsoft Sans Serif"/>
              </a:rPr>
              <a:t>ﬂoods </a:t>
            </a:r>
            <a:r>
              <a:rPr dirty="0" sz="1600" spc="15">
                <a:solidFill>
                  <a:srgbClr val="D7E6A3"/>
                </a:solidFill>
                <a:latin typeface="Microsoft Sans Serif"/>
                <a:cs typeface="Microsoft Sans Serif"/>
              </a:rPr>
              <a:t>or </a:t>
            </a:r>
            <a:r>
              <a:rPr dirty="0" sz="1600" spc="10">
                <a:solidFill>
                  <a:srgbClr val="D7E6A3"/>
                </a:solidFill>
                <a:latin typeface="Microsoft Sans Serif"/>
                <a:cs typeface="Microsoft Sans Serif"/>
              </a:rPr>
              <a:t>ﬁres </a:t>
            </a:r>
            <a:r>
              <a:rPr dirty="0" sz="1600">
                <a:solidFill>
                  <a:srgbClr val="D7E6A3"/>
                </a:solidFill>
                <a:latin typeface="Microsoft Sans Serif"/>
                <a:cs typeface="Microsoft Sans Serif"/>
              </a:rPr>
              <a:t>may </a:t>
            </a:r>
            <a:r>
              <a:rPr dirty="0" sz="1600" spc="5">
                <a:solidFill>
                  <a:srgbClr val="D7E6A3"/>
                </a:solidFill>
                <a:latin typeface="Microsoft Sans Serif"/>
                <a:cs typeface="Microsoft Sans Serif"/>
              </a:rPr>
              <a:t>also </a:t>
            </a:r>
            <a:r>
              <a:rPr dirty="0" sz="1600" spc="10">
                <a:solidFill>
                  <a:srgbClr val="D7E6A3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D7E6A3"/>
                </a:solidFill>
                <a:latin typeface="Microsoft Sans Serif"/>
                <a:cs typeface="Microsoft Sans Serif"/>
              </a:rPr>
              <a:t>damage</a:t>
            </a:r>
            <a:r>
              <a:rPr dirty="0" sz="1600" spc="-10">
                <a:solidFill>
                  <a:srgbClr val="D7E6A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30">
                <a:solidFill>
                  <a:srgbClr val="D7E6A3"/>
                </a:solidFill>
                <a:latin typeface="Microsoft Sans Serif"/>
                <a:cs typeface="Microsoft Sans Serif"/>
              </a:rPr>
              <a:t>the</a:t>
            </a:r>
            <a:r>
              <a:rPr dirty="0" sz="1600" spc="-10">
                <a:solidFill>
                  <a:srgbClr val="D7E6A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5">
                <a:solidFill>
                  <a:srgbClr val="D7E6A3"/>
                </a:solidFill>
                <a:latin typeface="Microsoft Sans Serif"/>
                <a:cs typeface="Microsoft Sans Serif"/>
              </a:rPr>
              <a:t>ﬁles.	</a:t>
            </a:r>
            <a:r>
              <a:rPr dirty="0" sz="1600" spc="-25">
                <a:solidFill>
                  <a:srgbClr val="D7E6A3"/>
                </a:solidFill>
                <a:latin typeface="Microsoft Sans Serif"/>
                <a:cs typeface="Microsoft Sans Serif"/>
              </a:rPr>
              <a:t>Some </a:t>
            </a:r>
            <a:r>
              <a:rPr dirty="0" sz="1600" spc="5">
                <a:solidFill>
                  <a:srgbClr val="D7E6A3"/>
                </a:solidFill>
                <a:latin typeface="Microsoft Sans Serif"/>
                <a:cs typeface="Microsoft Sans Serif"/>
              </a:rPr>
              <a:t>human </a:t>
            </a:r>
            <a:r>
              <a:rPr dirty="0" sz="1600" spc="10">
                <a:solidFill>
                  <a:srgbClr val="D7E6A3"/>
                </a:solidFill>
                <a:latin typeface="Microsoft Sans Serif"/>
                <a:cs typeface="Microsoft Sans Serif"/>
              </a:rPr>
              <a:t>error </a:t>
            </a:r>
            <a:r>
              <a:rPr dirty="0" sz="1600" spc="15">
                <a:solidFill>
                  <a:srgbClr val="D7E6A3"/>
                </a:solidFill>
                <a:latin typeface="Microsoft Sans Serif"/>
                <a:cs typeface="Microsoft Sans Serif"/>
              </a:rPr>
              <a:t>there </a:t>
            </a:r>
            <a:r>
              <a:rPr dirty="0" sz="1600">
                <a:solidFill>
                  <a:srgbClr val="D7E6A3"/>
                </a:solidFill>
                <a:latin typeface="Microsoft Sans Serif"/>
                <a:cs typeface="Microsoft Sans Serif"/>
              </a:rPr>
              <a:t>may be </a:t>
            </a:r>
            <a:r>
              <a:rPr dirty="0" sz="1600" spc="-45">
                <a:solidFill>
                  <a:srgbClr val="D7E6A3"/>
                </a:solidFill>
                <a:latin typeface="Microsoft Sans Serif"/>
                <a:cs typeface="Microsoft Sans Serif"/>
              </a:rPr>
              <a:t>a </a:t>
            </a:r>
            <a:r>
              <a:rPr dirty="0" sz="1600" spc="5">
                <a:solidFill>
                  <a:srgbClr val="D7E6A3"/>
                </a:solidFill>
                <a:latin typeface="Microsoft Sans Serif"/>
                <a:cs typeface="Microsoft Sans Serif"/>
              </a:rPr>
              <a:t>loss </a:t>
            </a:r>
            <a:r>
              <a:rPr dirty="0" sz="1600" spc="35">
                <a:solidFill>
                  <a:srgbClr val="D7E6A3"/>
                </a:solidFill>
                <a:latin typeface="Microsoft Sans Serif"/>
                <a:cs typeface="Microsoft Sans Serif"/>
              </a:rPr>
              <a:t>of </a:t>
            </a:r>
            <a:r>
              <a:rPr dirty="0" sz="1600" spc="-20">
                <a:solidFill>
                  <a:srgbClr val="D7E6A3"/>
                </a:solidFill>
                <a:latin typeface="Microsoft Sans Serif"/>
                <a:cs typeface="Microsoft Sans Serif"/>
              </a:rPr>
              <a:t>records. </a:t>
            </a:r>
            <a:r>
              <a:rPr dirty="0" sz="1600" spc="40">
                <a:solidFill>
                  <a:srgbClr val="D7E6A3"/>
                </a:solidFill>
                <a:latin typeface="Microsoft Sans Serif"/>
                <a:cs typeface="Microsoft Sans Serif"/>
              </a:rPr>
              <a:t>Difﬁcult </a:t>
            </a:r>
            <a:r>
              <a:rPr dirty="0" sz="1600" spc="45">
                <a:solidFill>
                  <a:srgbClr val="D7E6A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50">
                <a:solidFill>
                  <a:srgbClr val="D7E6A3"/>
                </a:solidFill>
                <a:latin typeface="Microsoft Sans Serif"/>
                <a:cs typeface="Microsoft Sans Serif"/>
              </a:rPr>
              <a:t>to </a:t>
            </a:r>
            <a:r>
              <a:rPr dirty="0" sz="1600" spc="-25">
                <a:solidFill>
                  <a:srgbClr val="D7E6A3"/>
                </a:solidFill>
                <a:latin typeface="Microsoft Sans Serif"/>
                <a:cs typeface="Microsoft Sans Serif"/>
              </a:rPr>
              <a:t>search </a:t>
            </a:r>
            <a:r>
              <a:rPr dirty="0" sz="1600" spc="-5">
                <a:solidFill>
                  <a:srgbClr val="D7E6A3"/>
                </a:solidFill>
                <a:latin typeface="Microsoft Sans Serif"/>
                <a:cs typeface="Microsoft Sans Serif"/>
              </a:rPr>
              <a:t>record </a:t>
            </a:r>
            <a:r>
              <a:rPr dirty="0" sz="1600" spc="70">
                <a:solidFill>
                  <a:srgbClr val="D7E6A3"/>
                </a:solidFill>
                <a:latin typeface="Microsoft Sans Serif"/>
                <a:cs typeface="Microsoft Sans Serif"/>
              </a:rPr>
              <a:t>When </a:t>
            </a:r>
            <a:r>
              <a:rPr dirty="0" sz="1600" spc="15">
                <a:solidFill>
                  <a:srgbClr val="D7E6A3"/>
                </a:solidFill>
                <a:latin typeface="Microsoft Sans Serif"/>
                <a:cs typeface="Microsoft Sans Serif"/>
              </a:rPr>
              <a:t>there </a:t>
            </a:r>
            <a:r>
              <a:rPr dirty="0" sz="1600" spc="-15">
                <a:solidFill>
                  <a:srgbClr val="D7E6A3"/>
                </a:solidFill>
                <a:latin typeface="Microsoft Sans Serif"/>
                <a:cs typeface="Microsoft Sans Serif"/>
              </a:rPr>
              <a:t>is </a:t>
            </a:r>
            <a:r>
              <a:rPr dirty="0" sz="1600" spc="5">
                <a:solidFill>
                  <a:srgbClr val="D7E6A3"/>
                </a:solidFill>
                <a:latin typeface="Microsoft Sans Serif"/>
                <a:cs typeface="Microsoft Sans Serif"/>
              </a:rPr>
              <a:t>no </a:t>
            </a:r>
            <a:r>
              <a:rPr dirty="0" sz="1600">
                <a:solidFill>
                  <a:srgbClr val="D7E6A3"/>
                </a:solidFill>
                <a:latin typeface="Microsoft Sans Serif"/>
                <a:cs typeface="Microsoft Sans Serif"/>
              </a:rPr>
              <a:t>computerized system </a:t>
            </a:r>
            <a:r>
              <a:rPr dirty="0" sz="1600" spc="15">
                <a:solidFill>
                  <a:srgbClr val="D7E6A3"/>
                </a:solidFill>
                <a:latin typeface="Microsoft Sans Serif"/>
                <a:cs typeface="Microsoft Sans Serif"/>
              </a:rPr>
              <a:t>there </a:t>
            </a:r>
            <a:r>
              <a:rPr dirty="0" sz="1600" spc="-15">
                <a:solidFill>
                  <a:srgbClr val="D7E6A3"/>
                </a:solidFill>
                <a:latin typeface="Microsoft Sans Serif"/>
                <a:cs typeface="Microsoft Sans Serif"/>
              </a:rPr>
              <a:t>is </a:t>
            </a:r>
            <a:r>
              <a:rPr dirty="0" sz="1600" spc="20">
                <a:solidFill>
                  <a:srgbClr val="D7E6A3"/>
                </a:solidFill>
                <a:latin typeface="Microsoft Sans Serif"/>
                <a:cs typeface="Microsoft Sans Serif"/>
              </a:rPr>
              <a:t>always </a:t>
            </a:r>
            <a:r>
              <a:rPr dirty="0" sz="1600" spc="-45">
                <a:solidFill>
                  <a:srgbClr val="D7E6A3"/>
                </a:solidFill>
                <a:latin typeface="Microsoft Sans Serif"/>
                <a:cs typeface="Microsoft Sans Serif"/>
              </a:rPr>
              <a:t>a </a:t>
            </a:r>
            <a:r>
              <a:rPr dirty="0" sz="1600" spc="-40">
                <a:solidFill>
                  <a:srgbClr val="D7E6A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40">
                <a:solidFill>
                  <a:srgbClr val="D7E6A3"/>
                </a:solidFill>
                <a:latin typeface="Microsoft Sans Serif"/>
                <a:cs typeface="Microsoft Sans Serif"/>
              </a:rPr>
              <a:t>difﬁculty </a:t>
            </a:r>
            <a:r>
              <a:rPr dirty="0" sz="1600" spc="10">
                <a:solidFill>
                  <a:srgbClr val="D7E6A3"/>
                </a:solidFill>
                <a:latin typeface="Microsoft Sans Serif"/>
                <a:cs typeface="Microsoft Sans Serif"/>
              </a:rPr>
              <a:t>in </a:t>
            </a:r>
            <a:r>
              <a:rPr dirty="0" sz="1600" spc="-10">
                <a:solidFill>
                  <a:srgbClr val="D7E6A3"/>
                </a:solidFill>
                <a:latin typeface="Microsoft Sans Serif"/>
                <a:cs typeface="Microsoft Sans Serif"/>
              </a:rPr>
              <a:t>searching </a:t>
            </a:r>
            <a:r>
              <a:rPr dirty="0" sz="1600" spc="35">
                <a:solidFill>
                  <a:srgbClr val="D7E6A3"/>
                </a:solidFill>
                <a:latin typeface="Microsoft Sans Serif"/>
                <a:cs typeface="Microsoft Sans Serif"/>
              </a:rPr>
              <a:t>of </a:t>
            </a:r>
            <a:r>
              <a:rPr dirty="0" sz="1600" spc="-10">
                <a:solidFill>
                  <a:srgbClr val="D7E6A3"/>
                </a:solidFill>
                <a:latin typeface="Microsoft Sans Serif"/>
                <a:cs typeface="Microsoft Sans Serif"/>
              </a:rPr>
              <a:t>records </a:t>
            </a:r>
            <a:r>
              <a:rPr dirty="0" sz="1600" spc="45">
                <a:solidFill>
                  <a:srgbClr val="D7E6A3"/>
                </a:solidFill>
                <a:latin typeface="Microsoft Sans Serif"/>
                <a:cs typeface="Microsoft Sans Serif"/>
              </a:rPr>
              <a:t>if </a:t>
            </a:r>
            <a:r>
              <a:rPr dirty="0" sz="1600" spc="30">
                <a:solidFill>
                  <a:srgbClr val="D7E6A3"/>
                </a:solidFill>
                <a:latin typeface="Microsoft Sans Serif"/>
                <a:cs typeface="Microsoft Sans Serif"/>
              </a:rPr>
              <a:t>the </a:t>
            </a:r>
            <a:r>
              <a:rPr dirty="0" sz="1600" spc="-10">
                <a:solidFill>
                  <a:srgbClr val="D7E6A3"/>
                </a:solidFill>
                <a:latin typeface="Microsoft Sans Serif"/>
                <a:cs typeface="Microsoft Sans Serif"/>
              </a:rPr>
              <a:t>records </a:t>
            </a:r>
            <a:r>
              <a:rPr dirty="0" sz="1600" spc="-20">
                <a:solidFill>
                  <a:srgbClr val="D7E6A3"/>
                </a:solidFill>
                <a:latin typeface="Microsoft Sans Serif"/>
                <a:cs typeface="Microsoft Sans Serif"/>
              </a:rPr>
              <a:t>are </a:t>
            </a:r>
            <a:r>
              <a:rPr dirty="0" sz="1600" spc="20">
                <a:solidFill>
                  <a:srgbClr val="D7E6A3"/>
                </a:solidFill>
                <a:latin typeface="Microsoft Sans Serif"/>
                <a:cs typeface="Microsoft Sans Serif"/>
              </a:rPr>
              <a:t>large </a:t>
            </a:r>
            <a:r>
              <a:rPr dirty="0" sz="1600" spc="10">
                <a:solidFill>
                  <a:srgbClr val="D7E6A3"/>
                </a:solidFill>
                <a:latin typeface="Microsoft Sans Serif"/>
                <a:cs typeface="Microsoft Sans Serif"/>
              </a:rPr>
              <a:t>in </a:t>
            </a:r>
            <a:r>
              <a:rPr dirty="0" sz="1600" spc="-5">
                <a:solidFill>
                  <a:srgbClr val="D7E6A3"/>
                </a:solidFill>
                <a:latin typeface="Microsoft Sans Serif"/>
                <a:cs typeface="Microsoft Sans Serif"/>
              </a:rPr>
              <a:t>number.</a:t>
            </a:r>
            <a:r>
              <a:rPr dirty="0" sz="1600">
                <a:solidFill>
                  <a:srgbClr val="D7E6A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40">
                <a:solidFill>
                  <a:srgbClr val="D7E6A3"/>
                </a:solidFill>
                <a:latin typeface="Microsoft Sans Serif"/>
                <a:cs typeface="Microsoft Sans Serif"/>
              </a:rPr>
              <a:t>Space </a:t>
            </a:r>
            <a:r>
              <a:rPr dirty="0" sz="1600" spc="-35">
                <a:solidFill>
                  <a:srgbClr val="D7E6A3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D7E6A3"/>
                </a:solidFill>
                <a:latin typeface="Microsoft Sans Serif"/>
                <a:cs typeface="Microsoft Sans Serif"/>
              </a:rPr>
              <a:t>consuming </a:t>
            </a:r>
            <a:r>
              <a:rPr dirty="0" sz="1600" spc="-40">
                <a:solidFill>
                  <a:srgbClr val="D7E6A3"/>
                </a:solidFill>
                <a:latin typeface="Microsoft Sans Serif"/>
                <a:cs typeface="Microsoft Sans Serif"/>
              </a:rPr>
              <a:t>as </a:t>
            </a:r>
            <a:r>
              <a:rPr dirty="0" sz="1600" spc="60">
                <a:solidFill>
                  <a:srgbClr val="D7E6A3"/>
                </a:solidFill>
                <a:latin typeface="Microsoft Sans Serif"/>
                <a:cs typeface="Microsoft Sans Serif"/>
              </a:rPr>
              <a:t>it </a:t>
            </a:r>
            <a:r>
              <a:rPr dirty="0" sz="1600">
                <a:solidFill>
                  <a:srgbClr val="D7E6A3"/>
                </a:solidFill>
                <a:latin typeface="Microsoft Sans Serif"/>
                <a:cs typeface="Microsoft Sans Serif"/>
              </a:rPr>
              <a:t>requires physical </a:t>
            </a:r>
            <a:r>
              <a:rPr dirty="0" sz="1600" spc="-5">
                <a:solidFill>
                  <a:srgbClr val="D7E6A3"/>
                </a:solidFill>
                <a:latin typeface="Microsoft Sans Serif"/>
                <a:cs typeface="Microsoft Sans Serif"/>
              </a:rPr>
              <a:t>storage. </a:t>
            </a:r>
            <a:r>
              <a:rPr dirty="0" sz="1600" spc="25">
                <a:solidFill>
                  <a:srgbClr val="D7E6A3"/>
                </a:solidFill>
                <a:latin typeface="Microsoft Sans Serif"/>
                <a:cs typeface="Microsoft Sans Serif"/>
              </a:rPr>
              <a:t>As </a:t>
            </a:r>
            <a:r>
              <a:rPr dirty="0" sz="1600" spc="15">
                <a:solidFill>
                  <a:srgbClr val="D7E6A3"/>
                </a:solidFill>
                <a:latin typeface="Microsoft Sans Serif"/>
                <a:cs typeface="Microsoft Sans Serif"/>
              </a:rPr>
              <a:t>there </a:t>
            </a:r>
            <a:r>
              <a:rPr dirty="0" sz="1600" spc="-15">
                <a:solidFill>
                  <a:srgbClr val="D7E6A3"/>
                </a:solidFill>
                <a:latin typeface="Microsoft Sans Serif"/>
                <a:cs typeface="Microsoft Sans Serif"/>
              </a:rPr>
              <a:t>is </a:t>
            </a:r>
            <a:r>
              <a:rPr dirty="0" sz="1600" spc="5">
                <a:solidFill>
                  <a:srgbClr val="D7E6A3"/>
                </a:solidFill>
                <a:latin typeface="Microsoft Sans Serif"/>
                <a:cs typeface="Microsoft Sans Serif"/>
              </a:rPr>
              <a:t>no </a:t>
            </a:r>
            <a:r>
              <a:rPr dirty="0" sz="1600">
                <a:solidFill>
                  <a:srgbClr val="D7E6A3"/>
                </a:solidFill>
                <a:latin typeface="Microsoft Sans Serif"/>
                <a:cs typeface="Microsoft Sans Serif"/>
              </a:rPr>
              <a:t>computerized system </a:t>
            </a:r>
            <a:r>
              <a:rPr dirty="0" sz="1600" spc="-409">
                <a:solidFill>
                  <a:srgbClr val="D7E6A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50">
                <a:solidFill>
                  <a:srgbClr val="D7E6A3"/>
                </a:solidFill>
                <a:latin typeface="Microsoft Sans Serif"/>
                <a:cs typeface="Microsoft Sans Serif"/>
              </a:rPr>
              <a:t>to </a:t>
            </a:r>
            <a:r>
              <a:rPr dirty="0" sz="1600" spc="10">
                <a:solidFill>
                  <a:srgbClr val="D7E6A3"/>
                </a:solidFill>
                <a:latin typeface="Microsoft Sans Serif"/>
                <a:cs typeface="Microsoft Sans Serif"/>
              </a:rPr>
              <a:t>add </a:t>
            </a:r>
            <a:r>
              <a:rPr dirty="0" sz="1600" spc="-35">
                <a:solidFill>
                  <a:srgbClr val="D7E6A3"/>
                </a:solidFill>
                <a:latin typeface="Microsoft Sans Serif"/>
                <a:cs typeface="Microsoft Sans Serif"/>
              </a:rPr>
              <a:t>each </a:t>
            </a:r>
            <a:r>
              <a:rPr dirty="0" sz="1600" spc="-5">
                <a:solidFill>
                  <a:srgbClr val="D7E6A3"/>
                </a:solidFill>
                <a:latin typeface="Microsoft Sans Serif"/>
                <a:cs typeface="Microsoft Sans Serif"/>
              </a:rPr>
              <a:t>record </a:t>
            </a:r>
            <a:r>
              <a:rPr dirty="0" sz="1600" spc="5">
                <a:solidFill>
                  <a:srgbClr val="D7E6A3"/>
                </a:solidFill>
                <a:latin typeface="Microsoft Sans Serif"/>
                <a:cs typeface="Microsoft Sans Serif"/>
              </a:rPr>
              <a:t>paper </a:t>
            </a:r>
            <a:r>
              <a:rPr dirty="0" sz="1600" spc="100">
                <a:solidFill>
                  <a:srgbClr val="D7E6A3"/>
                </a:solidFill>
                <a:latin typeface="Microsoft Sans Serif"/>
                <a:cs typeface="Microsoft Sans Serif"/>
              </a:rPr>
              <a:t>will </a:t>
            </a:r>
            <a:r>
              <a:rPr dirty="0" sz="1600">
                <a:solidFill>
                  <a:srgbClr val="D7E6A3"/>
                </a:solidFill>
                <a:latin typeface="Microsoft Sans Serif"/>
                <a:cs typeface="Microsoft Sans Serif"/>
              </a:rPr>
              <a:t>be </a:t>
            </a:r>
            <a:r>
              <a:rPr dirty="0" sz="1600" spc="-5">
                <a:solidFill>
                  <a:srgbClr val="D7E6A3"/>
                </a:solidFill>
                <a:latin typeface="Microsoft Sans Serif"/>
                <a:cs typeface="Microsoft Sans Serif"/>
              </a:rPr>
              <a:t>needed </a:t>
            </a:r>
            <a:r>
              <a:rPr dirty="0" sz="1600" spc="35">
                <a:solidFill>
                  <a:srgbClr val="D7E6A3"/>
                </a:solidFill>
                <a:latin typeface="Microsoft Sans Serif"/>
                <a:cs typeface="Microsoft Sans Serif"/>
              </a:rPr>
              <a:t>which </a:t>
            </a:r>
            <a:r>
              <a:rPr dirty="0" sz="1600" spc="100">
                <a:solidFill>
                  <a:srgbClr val="D7E6A3"/>
                </a:solidFill>
                <a:latin typeface="Microsoft Sans Serif"/>
                <a:cs typeface="Microsoft Sans Serif"/>
              </a:rPr>
              <a:t>will </a:t>
            </a:r>
            <a:r>
              <a:rPr dirty="0" sz="1600" spc="-20">
                <a:solidFill>
                  <a:srgbClr val="D7E6A3"/>
                </a:solidFill>
                <a:latin typeface="Microsoft Sans Serif"/>
                <a:cs typeface="Microsoft Sans Serif"/>
              </a:rPr>
              <a:t>increase </a:t>
            </a:r>
            <a:r>
              <a:rPr dirty="0" sz="1600" spc="30">
                <a:solidFill>
                  <a:srgbClr val="D7E6A3"/>
                </a:solidFill>
                <a:latin typeface="Microsoft Sans Serif"/>
                <a:cs typeface="Microsoft Sans Serif"/>
              </a:rPr>
              <a:t>the </a:t>
            </a:r>
            <a:r>
              <a:rPr dirty="0" sz="1600">
                <a:solidFill>
                  <a:srgbClr val="D7E6A3"/>
                </a:solidFill>
                <a:latin typeface="Microsoft Sans Serif"/>
                <a:cs typeface="Microsoft Sans Serif"/>
              </a:rPr>
              <a:t>cost </a:t>
            </a:r>
            <a:r>
              <a:rPr dirty="0" sz="1600" spc="30">
                <a:solidFill>
                  <a:srgbClr val="D7E6A3"/>
                </a:solidFill>
                <a:latin typeface="Microsoft Sans Serif"/>
                <a:cs typeface="Microsoft Sans Serif"/>
              </a:rPr>
              <a:t>the </a:t>
            </a:r>
            <a:r>
              <a:rPr dirty="0" sz="1600" spc="35">
                <a:solidFill>
                  <a:srgbClr val="D7E6A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10">
                <a:solidFill>
                  <a:srgbClr val="D7E6A3"/>
                </a:solidFill>
                <a:latin typeface="Microsoft Sans Serif"/>
                <a:cs typeface="Microsoft Sans Serif"/>
              </a:rPr>
              <a:t>management</a:t>
            </a:r>
            <a:r>
              <a:rPr dirty="0" sz="1600" spc="-20">
                <a:solidFill>
                  <a:srgbClr val="D7E6A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35">
                <a:solidFill>
                  <a:srgbClr val="D7E6A3"/>
                </a:solidFill>
                <a:latin typeface="Microsoft Sans Serif"/>
                <a:cs typeface="Microsoft Sans Serif"/>
              </a:rPr>
              <a:t>of</a:t>
            </a:r>
            <a:r>
              <a:rPr dirty="0" sz="1600" spc="-15">
                <a:solidFill>
                  <a:srgbClr val="D7E6A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10">
                <a:solidFill>
                  <a:srgbClr val="D7E6A3"/>
                </a:solidFill>
                <a:latin typeface="Microsoft Sans Serif"/>
                <a:cs typeface="Microsoft Sans Serif"/>
              </a:rPr>
              <a:t>library.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5957" y="799033"/>
            <a:ext cx="501015" cy="499745"/>
          </a:xfrm>
          <a:custGeom>
            <a:avLst/>
            <a:gdLst/>
            <a:ahLst/>
            <a:cxnLst/>
            <a:rect l="l" t="t" r="r" b="b"/>
            <a:pathLst>
              <a:path w="501015" h="499744">
                <a:moveTo>
                  <a:pt x="500697" y="499656"/>
                </a:moveTo>
                <a:lnTo>
                  <a:pt x="500265" y="297014"/>
                </a:lnTo>
                <a:lnTo>
                  <a:pt x="499668" y="0"/>
                </a:lnTo>
                <a:lnTo>
                  <a:pt x="202641" y="0"/>
                </a:lnTo>
                <a:lnTo>
                  <a:pt x="0" y="0"/>
                </a:lnTo>
                <a:lnTo>
                  <a:pt x="2451" y="49453"/>
                </a:lnTo>
                <a:lnTo>
                  <a:pt x="9715" y="98069"/>
                </a:lnTo>
                <a:lnTo>
                  <a:pt x="21653" y="145516"/>
                </a:lnTo>
                <a:lnTo>
                  <a:pt x="38138" y="191452"/>
                </a:lnTo>
                <a:lnTo>
                  <a:pt x="59016" y="235572"/>
                </a:lnTo>
                <a:lnTo>
                  <a:pt x="84162" y="277533"/>
                </a:lnTo>
                <a:lnTo>
                  <a:pt x="113449" y="317017"/>
                </a:lnTo>
                <a:lnTo>
                  <a:pt x="146710" y="353682"/>
                </a:lnTo>
                <a:lnTo>
                  <a:pt x="183451" y="386880"/>
                </a:lnTo>
                <a:lnTo>
                  <a:pt x="222986" y="416077"/>
                </a:lnTo>
                <a:lnTo>
                  <a:pt x="265010" y="441134"/>
                </a:lnTo>
                <a:lnTo>
                  <a:pt x="309168" y="461924"/>
                </a:lnTo>
                <a:lnTo>
                  <a:pt x="355142" y="478307"/>
                </a:lnTo>
                <a:lnTo>
                  <a:pt x="402615" y="490143"/>
                </a:lnTo>
                <a:lnTo>
                  <a:pt x="451243" y="497306"/>
                </a:lnTo>
                <a:lnTo>
                  <a:pt x="500697" y="499656"/>
                </a:lnTo>
                <a:close/>
              </a:path>
            </a:pathLst>
          </a:custGeom>
          <a:solidFill>
            <a:srgbClr val="424242">
              <a:alpha val="1254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6825" y="657376"/>
            <a:ext cx="313055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65">
                <a:solidFill>
                  <a:srgbClr val="424242"/>
                </a:solidFill>
              </a:rPr>
              <a:t>Proposed</a:t>
            </a:r>
            <a:r>
              <a:rPr dirty="0" sz="2800" spc="-135">
                <a:solidFill>
                  <a:srgbClr val="424242"/>
                </a:solidFill>
              </a:rPr>
              <a:t> </a:t>
            </a:r>
            <a:r>
              <a:rPr dirty="0" sz="2800" spc="45">
                <a:solidFill>
                  <a:srgbClr val="424242"/>
                </a:solidFill>
              </a:rPr>
              <a:t>Solution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0350" y="3343262"/>
            <a:ext cx="2533649" cy="18002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76825" y="1327620"/>
            <a:ext cx="6882130" cy="239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715">
              <a:lnSpc>
                <a:spcPct val="114999"/>
              </a:lnSpc>
              <a:spcBef>
                <a:spcPts val="100"/>
              </a:spcBef>
            </a:pPr>
            <a:r>
              <a:rPr dirty="0" sz="1600" spc="-25" b="1">
                <a:latin typeface="Arial"/>
                <a:cs typeface="Arial"/>
              </a:rPr>
              <a:t>Student Management </a:t>
            </a:r>
            <a:r>
              <a:rPr dirty="0" sz="1600" spc="-55" b="1">
                <a:latin typeface="Arial"/>
                <a:cs typeface="Arial"/>
              </a:rPr>
              <a:t>System </a:t>
            </a:r>
            <a:r>
              <a:rPr dirty="0" sz="1600" spc="-35" b="1">
                <a:latin typeface="Arial"/>
                <a:cs typeface="Arial"/>
              </a:rPr>
              <a:t>deals </a:t>
            </a:r>
            <a:r>
              <a:rPr dirty="0" sz="1600" spc="10" b="1">
                <a:latin typeface="Arial"/>
                <a:cs typeface="Arial"/>
              </a:rPr>
              <a:t>with </a:t>
            </a:r>
            <a:r>
              <a:rPr dirty="0" sz="1600" spc="-10" b="1">
                <a:latin typeface="Arial"/>
                <a:cs typeface="Arial"/>
              </a:rPr>
              <a:t>the </a:t>
            </a:r>
            <a:r>
              <a:rPr dirty="0" sz="1600" spc="-65" b="1">
                <a:latin typeface="Arial"/>
                <a:cs typeface="Arial"/>
              </a:rPr>
              <a:t>various </a:t>
            </a:r>
            <a:r>
              <a:rPr dirty="0" sz="1600" spc="-45" b="1">
                <a:latin typeface="Arial"/>
                <a:cs typeface="Arial"/>
              </a:rPr>
              <a:t>activities </a:t>
            </a:r>
            <a:r>
              <a:rPr dirty="0" sz="1600" spc="-15" b="1">
                <a:latin typeface="Arial"/>
                <a:cs typeface="Arial"/>
              </a:rPr>
              <a:t>related </a:t>
            </a:r>
            <a:r>
              <a:rPr dirty="0" sz="1600" spc="-20" b="1">
                <a:latin typeface="Arial"/>
                <a:cs typeface="Arial"/>
              </a:rPr>
              <a:t>to 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the </a:t>
            </a:r>
            <a:r>
              <a:rPr dirty="0" sz="1600" spc="-45" b="1">
                <a:latin typeface="Arial"/>
                <a:cs typeface="Arial"/>
              </a:rPr>
              <a:t>students. </a:t>
            </a:r>
            <a:r>
              <a:rPr dirty="0" sz="1600" spc="-25" b="1">
                <a:latin typeface="Arial"/>
                <a:cs typeface="Arial"/>
              </a:rPr>
              <a:t>Student Management </a:t>
            </a:r>
            <a:r>
              <a:rPr dirty="0" sz="1600" spc="-55" b="1">
                <a:latin typeface="Arial"/>
                <a:cs typeface="Arial"/>
              </a:rPr>
              <a:t>System </a:t>
            </a:r>
            <a:r>
              <a:rPr dirty="0" sz="1600" spc="-90" b="1">
                <a:latin typeface="Arial"/>
                <a:cs typeface="Arial"/>
              </a:rPr>
              <a:t>is</a:t>
            </a:r>
            <a:r>
              <a:rPr dirty="0" sz="1600" spc="260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software </a:t>
            </a:r>
            <a:r>
              <a:rPr dirty="0" sz="1600" spc="-45" b="1">
                <a:latin typeface="Arial"/>
                <a:cs typeface="Arial"/>
              </a:rPr>
              <a:t>which </a:t>
            </a:r>
            <a:r>
              <a:rPr dirty="0" sz="1600" spc="-90" b="1">
                <a:latin typeface="Arial"/>
                <a:cs typeface="Arial"/>
              </a:rPr>
              <a:t>is</a:t>
            </a:r>
            <a:r>
              <a:rPr dirty="0" sz="1600" spc="265" b="1">
                <a:latin typeface="Arial"/>
                <a:cs typeface="Arial"/>
              </a:rPr>
              <a:t> </a:t>
            </a:r>
            <a:r>
              <a:rPr dirty="0" sz="1600" spc="-15" b="1">
                <a:latin typeface="Arial"/>
                <a:cs typeface="Arial"/>
              </a:rPr>
              <a:t>helpful 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spc="-35" b="1">
                <a:latin typeface="Arial"/>
                <a:cs typeface="Arial"/>
              </a:rPr>
              <a:t>for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spc="-45" b="1">
                <a:latin typeface="Arial"/>
                <a:cs typeface="Arial"/>
              </a:rPr>
              <a:t>students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75" b="1">
                <a:latin typeface="Arial"/>
                <a:cs typeface="Arial"/>
              </a:rPr>
              <a:t>as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35" b="1">
                <a:latin typeface="Arial"/>
                <a:cs typeface="Arial"/>
              </a:rPr>
              <a:t>well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75" b="1">
                <a:latin typeface="Arial"/>
                <a:cs typeface="Arial"/>
              </a:rPr>
              <a:t>as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the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70" b="1">
                <a:latin typeface="Arial"/>
                <a:cs typeface="Arial"/>
              </a:rPr>
              <a:t>school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40" b="1">
                <a:latin typeface="Arial"/>
                <a:cs typeface="Arial"/>
              </a:rPr>
              <a:t>authorities.</a:t>
            </a:r>
            <a:endParaRPr sz="1600">
              <a:latin typeface="Arial"/>
              <a:cs typeface="Arial"/>
            </a:endParaRPr>
          </a:p>
          <a:p>
            <a:pPr algn="just" marL="12700" marR="11430">
              <a:lnSpc>
                <a:spcPct val="114999"/>
              </a:lnSpc>
              <a:spcBef>
                <a:spcPts val="1000"/>
              </a:spcBef>
            </a:pPr>
            <a:r>
              <a:rPr dirty="0" sz="1600" spc="-40" b="1">
                <a:latin typeface="Arial"/>
                <a:cs typeface="Arial"/>
              </a:rPr>
              <a:t>In </a:t>
            </a:r>
            <a:r>
              <a:rPr dirty="0" sz="1600" spc="-10" b="1">
                <a:latin typeface="Arial"/>
                <a:cs typeface="Arial"/>
              </a:rPr>
              <a:t>the </a:t>
            </a:r>
            <a:r>
              <a:rPr dirty="0" sz="1600" spc="-20" b="1">
                <a:latin typeface="Arial"/>
                <a:cs typeface="Arial"/>
              </a:rPr>
              <a:t>Software </a:t>
            </a:r>
            <a:r>
              <a:rPr dirty="0" sz="1600" spc="30" b="1">
                <a:latin typeface="Arial"/>
                <a:cs typeface="Arial"/>
              </a:rPr>
              <a:t>we </a:t>
            </a:r>
            <a:r>
              <a:rPr dirty="0" sz="1600" spc="-80" b="1">
                <a:latin typeface="Arial"/>
                <a:cs typeface="Arial"/>
              </a:rPr>
              <a:t>can </a:t>
            </a:r>
            <a:r>
              <a:rPr dirty="0" sz="1600" spc="-40" b="1">
                <a:latin typeface="Arial"/>
                <a:cs typeface="Arial"/>
              </a:rPr>
              <a:t>register </a:t>
            </a:r>
            <a:r>
              <a:rPr dirty="0" sz="1600" spc="-75" b="1">
                <a:latin typeface="Arial"/>
                <a:cs typeface="Arial"/>
              </a:rPr>
              <a:t>as </a:t>
            </a:r>
            <a:r>
              <a:rPr dirty="0" sz="1600" spc="-35" b="1">
                <a:latin typeface="Arial"/>
                <a:cs typeface="Arial"/>
              </a:rPr>
              <a:t>a </a:t>
            </a:r>
            <a:r>
              <a:rPr dirty="0" sz="1600" spc="-60" b="1">
                <a:latin typeface="Arial"/>
                <a:cs typeface="Arial"/>
              </a:rPr>
              <a:t>user </a:t>
            </a:r>
            <a:r>
              <a:rPr dirty="0" sz="1600" spc="-40" b="1">
                <a:latin typeface="Arial"/>
                <a:cs typeface="Arial"/>
              </a:rPr>
              <a:t>and </a:t>
            </a:r>
            <a:r>
              <a:rPr dirty="0" sz="1600" spc="-10" b="1">
                <a:latin typeface="Arial"/>
                <a:cs typeface="Arial"/>
              </a:rPr>
              <a:t>the </a:t>
            </a:r>
            <a:r>
              <a:rPr dirty="0" sz="1600" spc="-60" b="1">
                <a:latin typeface="Arial"/>
                <a:cs typeface="Arial"/>
              </a:rPr>
              <a:t>user </a:t>
            </a:r>
            <a:r>
              <a:rPr dirty="0" sz="1600" spc="-70" b="1">
                <a:latin typeface="Arial"/>
                <a:cs typeface="Arial"/>
              </a:rPr>
              <a:t>has </a:t>
            </a:r>
            <a:r>
              <a:rPr dirty="0" sz="1600" spc="25" b="1">
                <a:latin typeface="Arial"/>
                <a:cs typeface="Arial"/>
              </a:rPr>
              <a:t>two </a:t>
            </a:r>
            <a:r>
              <a:rPr dirty="0" sz="1600" spc="-45" b="1">
                <a:latin typeface="Arial"/>
                <a:cs typeface="Arial"/>
              </a:rPr>
              <a:t>types, 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spc="-30" b="1">
                <a:latin typeface="Arial"/>
                <a:cs typeface="Arial"/>
              </a:rPr>
              <a:t>student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 spc="-40" b="1">
                <a:latin typeface="Arial"/>
                <a:cs typeface="Arial"/>
              </a:rPr>
              <a:t>and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 spc="-45" b="1">
                <a:latin typeface="Arial"/>
                <a:cs typeface="Arial"/>
              </a:rPr>
              <a:t>administrator.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 spc="-35" b="1">
                <a:latin typeface="Arial"/>
                <a:cs typeface="Arial"/>
              </a:rPr>
              <a:t>Administrator</a:t>
            </a:r>
            <a:r>
              <a:rPr dirty="0" sz="1600" spc="20" b="1">
                <a:latin typeface="Arial"/>
                <a:cs typeface="Arial"/>
              </a:rPr>
              <a:t> </a:t>
            </a:r>
            <a:r>
              <a:rPr dirty="0" sz="1600" spc="-70" b="1">
                <a:latin typeface="Arial"/>
                <a:cs typeface="Arial"/>
              </a:rPr>
              <a:t>has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the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 spc="-20" b="1">
                <a:latin typeface="Arial"/>
                <a:cs typeface="Arial"/>
              </a:rPr>
              <a:t>power</a:t>
            </a:r>
            <a:r>
              <a:rPr dirty="0" sz="1600" spc="20" b="1">
                <a:latin typeface="Arial"/>
                <a:cs typeface="Arial"/>
              </a:rPr>
              <a:t> </a:t>
            </a:r>
            <a:r>
              <a:rPr dirty="0" sz="1600" spc="-20" b="1">
                <a:latin typeface="Arial"/>
                <a:cs typeface="Arial"/>
              </a:rPr>
              <a:t>to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 spc="-35" b="1">
                <a:latin typeface="Arial"/>
                <a:cs typeface="Arial"/>
              </a:rPr>
              <a:t>add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new</a:t>
            </a:r>
            <a:r>
              <a:rPr dirty="0" sz="1600" spc="20" b="1">
                <a:latin typeface="Arial"/>
                <a:cs typeface="Arial"/>
              </a:rPr>
              <a:t> </a:t>
            </a:r>
            <a:r>
              <a:rPr dirty="0" sz="1600" spc="-75" b="1">
                <a:latin typeface="Arial"/>
                <a:cs typeface="Arial"/>
              </a:rPr>
              <a:t>users</a:t>
            </a:r>
            <a:endParaRPr sz="1600">
              <a:latin typeface="Arial"/>
              <a:cs typeface="Arial"/>
            </a:endParaRPr>
          </a:p>
          <a:p>
            <a:pPr algn="just" marL="12700" marR="5080">
              <a:lnSpc>
                <a:spcPct val="114999"/>
              </a:lnSpc>
            </a:pPr>
            <a:r>
              <a:rPr dirty="0" sz="1600" spc="-45" b="1">
                <a:latin typeface="Arial"/>
                <a:cs typeface="Arial"/>
              </a:rPr>
              <a:t>,modify </a:t>
            </a:r>
            <a:r>
              <a:rPr dirty="0" sz="1600" spc="-40" b="1">
                <a:latin typeface="Arial"/>
                <a:cs typeface="Arial"/>
              </a:rPr>
              <a:t>and </a:t>
            </a:r>
            <a:r>
              <a:rPr dirty="0" sz="1600" spc="-10" b="1">
                <a:latin typeface="Arial"/>
                <a:cs typeface="Arial"/>
              </a:rPr>
              <a:t>delete </a:t>
            </a:r>
            <a:r>
              <a:rPr dirty="0" sz="1600" spc="-35" b="1">
                <a:latin typeface="Arial"/>
                <a:cs typeface="Arial"/>
              </a:rPr>
              <a:t>a </a:t>
            </a:r>
            <a:r>
              <a:rPr dirty="0" sz="1600" spc="-70" b="1">
                <a:latin typeface="Arial"/>
                <a:cs typeface="Arial"/>
              </a:rPr>
              <a:t>user. </a:t>
            </a:r>
            <a:r>
              <a:rPr dirty="0" sz="1600" spc="20" b="1">
                <a:latin typeface="Arial"/>
                <a:cs typeface="Arial"/>
              </a:rPr>
              <a:t>A </a:t>
            </a:r>
            <a:r>
              <a:rPr dirty="0" sz="1600" spc="-30" b="1">
                <a:latin typeface="Arial"/>
                <a:cs typeface="Arial"/>
              </a:rPr>
              <a:t>student </a:t>
            </a:r>
            <a:r>
              <a:rPr dirty="0" sz="1600" spc="-80" b="1">
                <a:latin typeface="Arial"/>
                <a:cs typeface="Arial"/>
              </a:rPr>
              <a:t>can </a:t>
            </a:r>
            <a:r>
              <a:rPr dirty="0" sz="1600" spc="-40" b="1">
                <a:latin typeface="Arial"/>
                <a:cs typeface="Arial"/>
              </a:rPr>
              <a:t>register </a:t>
            </a:r>
            <a:r>
              <a:rPr dirty="0" sz="1600" spc="-75" b="1">
                <a:latin typeface="Arial"/>
                <a:cs typeface="Arial"/>
              </a:rPr>
              <a:t>as </a:t>
            </a:r>
            <a:r>
              <a:rPr dirty="0" sz="1600" spc="-35" b="1">
                <a:latin typeface="Arial"/>
                <a:cs typeface="Arial"/>
              </a:rPr>
              <a:t>a </a:t>
            </a:r>
            <a:r>
              <a:rPr dirty="0" sz="1600" spc="-60" b="1">
                <a:latin typeface="Arial"/>
                <a:cs typeface="Arial"/>
              </a:rPr>
              <a:t>user </a:t>
            </a:r>
            <a:r>
              <a:rPr dirty="0" sz="1600" spc="-40" b="1">
                <a:latin typeface="Arial"/>
                <a:cs typeface="Arial"/>
              </a:rPr>
              <a:t>and </a:t>
            </a:r>
            <a:r>
              <a:rPr dirty="0" sz="1600" spc="-80" b="1">
                <a:latin typeface="Arial"/>
                <a:cs typeface="Arial"/>
              </a:rPr>
              <a:t>can </a:t>
            </a:r>
            <a:r>
              <a:rPr dirty="0" sz="1600" spc="-40" b="1">
                <a:latin typeface="Arial"/>
                <a:cs typeface="Arial"/>
              </a:rPr>
              <a:t>add, 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spc="-20" b="1">
                <a:latin typeface="Arial"/>
                <a:cs typeface="Arial"/>
              </a:rPr>
              <a:t>edit </a:t>
            </a:r>
            <a:r>
              <a:rPr dirty="0" sz="1600" spc="-40" b="1">
                <a:latin typeface="Arial"/>
                <a:cs typeface="Arial"/>
              </a:rPr>
              <a:t>and </a:t>
            </a:r>
            <a:r>
              <a:rPr dirty="0" sz="1600" spc="-10" b="1">
                <a:latin typeface="Arial"/>
                <a:cs typeface="Arial"/>
              </a:rPr>
              <a:t>delete </a:t>
            </a:r>
            <a:r>
              <a:rPr dirty="0" sz="1600" spc="-80" b="1">
                <a:latin typeface="Arial"/>
                <a:cs typeface="Arial"/>
              </a:rPr>
              <a:t>his</a:t>
            </a:r>
            <a:r>
              <a:rPr dirty="0" sz="1600" spc="-75" b="1">
                <a:latin typeface="Arial"/>
                <a:cs typeface="Arial"/>
              </a:rPr>
              <a:t> </a:t>
            </a:r>
            <a:r>
              <a:rPr dirty="0" sz="1600" spc="-35" b="1">
                <a:latin typeface="Arial"/>
                <a:cs typeface="Arial"/>
              </a:rPr>
              <a:t>profile. </a:t>
            </a:r>
            <a:r>
              <a:rPr dirty="0" sz="1600" spc="-10" b="1">
                <a:latin typeface="Arial"/>
                <a:cs typeface="Arial"/>
              </a:rPr>
              <a:t>The </a:t>
            </a:r>
            <a:r>
              <a:rPr dirty="0" sz="1600" spc="-40" b="1">
                <a:latin typeface="Arial"/>
                <a:cs typeface="Arial"/>
              </a:rPr>
              <a:t>administrator </a:t>
            </a:r>
            <a:r>
              <a:rPr dirty="0" sz="1600" spc="-80" b="1">
                <a:latin typeface="Arial"/>
                <a:cs typeface="Arial"/>
              </a:rPr>
              <a:t>can</a:t>
            </a:r>
            <a:r>
              <a:rPr dirty="0" sz="1600" spc="-75" b="1">
                <a:latin typeface="Arial"/>
                <a:cs typeface="Arial"/>
              </a:rPr>
              <a:t> </a:t>
            </a:r>
            <a:r>
              <a:rPr dirty="0" sz="1600" spc="-40" b="1">
                <a:latin typeface="Arial"/>
                <a:cs typeface="Arial"/>
              </a:rPr>
              <a:t>add, </a:t>
            </a:r>
            <a:r>
              <a:rPr dirty="0" sz="1600" spc="-20" b="1">
                <a:latin typeface="Arial"/>
                <a:cs typeface="Arial"/>
              </a:rPr>
              <a:t>edit </a:t>
            </a:r>
            <a:r>
              <a:rPr dirty="0" sz="1600" spc="-40" b="1">
                <a:latin typeface="Arial"/>
                <a:cs typeface="Arial"/>
              </a:rPr>
              <a:t>and </a:t>
            </a:r>
            <a:r>
              <a:rPr dirty="0" sz="1600" spc="-10" b="1">
                <a:latin typeface="Arial"/>
                <a:cs typeface="Arial"/>
              </a:rPr>
              <a:t>delete 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spc="-60" b="1">
                <a:latin typeface="Arial"/>
                <a:cs typeface="Arial"/>
              </a:rPr>
              <a:t>marks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35" b="1">
                <a:latin typeface="Arial"/>
                <a:cs typeface="Arial"/>
              </a:rPr>
              <a:t>for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the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35" b="1">
                <a:latin typeface="Arial"/>
                <a:cs typeface="Arial"/>
              </a:rPr>
              <a:t>student.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35" b="1">
                <a:latin typeface="Arial"/>
                <a:cs typeface="Arial"/>
              </a:rPr>
              <a:t>All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the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75" b="1">
                <a:latin typeface="Arial"/>
                <a:cs typeface="Arial"/>
              </a:rPr>
              <a:t>users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80" b="1">
                <a:latin typeface="Arial"/>
                <a:cs typeface="Arial"/>
              </a:rPr>
              <a:t>can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60" b="1">
                <a:latin typeface="Arial"/>
                <a:cs typeface="Arial"/>
              </a:rPr>
              <a:t>see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the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65" b="1">
                <a:latin typeface="Arial"/>
                <a:cs typeface="Arial"/>
              </a:rPr>
              <a:t>marks.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C078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26173" y="284009"/>
            <a:ext cx="1425575" cy="1424940"/>
          </a:xfrm>
          <a:custGeom>
            <a:avLst/>
            <a:gdLst/>
            <a:ahLst/>
            <a:cxnLst/>
            <a:rect l="l" t="t" r="r" b="b"/>
            <a:pathLst>
              <a:path w="1425575" h="1424939">
                <a:moveTo>
                  <a:pt x="1425257" y="735584"/>
                </a:moveTo>
                <a:lnTo>
                  <a:pt x="1425232" y="689889"/>
                </a:lnTo>
                <a:lnTo>
                  <a:pt x="1422298" y="644347"/>
                </a:lnTo>
                <a:lnTo>
                  <a:pt x="1416481" y="599122"/>
                </a:lnTo>
                <a:lnTo>
                  <a:pt x="1407807" y="554355"/>
                </a:lnTo>
                <a:lnTo>
                  <a:pt x="1396276" y="510209"/>
                </a:lnTo>
                <a:lnTo>
                  <a:pt x="1381950" y="466801"/>
                </a:lnTo>
                <a:lnTo>
                  <a:pt x="1364818" y="424319"/>
                </a:lnTo>
                <a:lnTo>
                  <a:pt x="1344930" y="382879"/>
                </a:lnTo>
                <a:lnTo>
                  <a:pt x="1322285" y="342633"/>
                </a:lnTo>
                <a:lnTo>
                  <a:pt x="1296924" y="303745"/>
                </a:lnTo>
                <a:lnTo>
                  <a:pt x="1268882" y="266357"/>
                </a:lnTo>
                <a:lnTo>
                  <a:pt x="1238148" y="230619"/>
                </a:lnTo>
                <a:lnTo>
                  <a:pt x="1204785" y="196672"/>
                </a:lnTo>
                <a:lnTo>
                  <a:pt x="1168781" y="164668"/>
                </a:lnTo>
                <a:lnTo>
                  <a:pt x="1130185" y="134747"/>
                </a:lnTo>
                <a:lnTo>
                  <a:pt x="1089660" y="107505"/>
                </a:lnTo>
                <a:lnTo>
                  <a:pt x="1047965" y="83375"/>
                </a:lnTo>
                <a:lnTo>
                  <a:pt x="1005255" y="62357"/>
                </a:lnTo>
                <a:lnTo>
                  <a:pt x="961669" y="44411"/>
                </a:lnTo>
                <a:lnTo>
                  <a:pt x="917359" y="29514"/>
                </a:lnTo>
                <a:lnTo>
                  <a:pt x="872477" y="17653"/>
                </a:lnTo>
                <a:lnTo>
                  <a:pt x="827163" y="8801"/>
                </a:lnTo>
                <a:lnTo>
                  <a:pt x="781570" y="2921"/>
                </a:lnTo>
                <a:lnTo>
                  <a:pt x="735838" y="0"/>
                </a:lnTo>
                <a:lnTo>
                  <a:pt x="690130" y="25"/>
                </a:lnTo>
                <a:lnTo>
                  <a:pt x="644588" y="2946"/>
                </a:lnTo>
                <a:lnTo>
                  <a:pt x="599351" y="8763"/>
                </a:lnTo>
                <a:lnTo>
                  <a:pt x="554583" y="17437"/>
                </a:lnTo>
                <a:lnTo>
                  <a:pt x="510425" y="28943"/>
                </a:lnTo>
                <a:lnTo>
                  <a:pt x="467017" y="43281"/>
                </a:lnTo>
                <a:lnTo>
                  <a:pt x="424522" y="60401"/>
                </a:lnTo>
                <a:lnTo>
                  <a:pt x="383070" y="80276"/>
                </a:lnTo>
                <a:lnTo>
                  <a:pt x="342836" y="102908"/>
                </a:lnTo>
                <a:lnTo>
                  <a:pt x="303936" y="128257"/>
                </a:lnTo>
                <a:lnTo>
                  <a:pt x="266547" y="156298"/>
                </a:lnTo>
                <a:lnTo>
                  <a:pt x="230809" y="187020"/>
                </a:lnTo>
                <a:lnTo>
                  <a:pt x="196850" y="220383"/>
                </a:lnTo>
                <a:lnTo>
                  <a:pt x="164846" y="256362"/>
                </a:lnTo>
                <a:lnTo>
                  <a:pt x="134937" y="294957"/>
                </a:lnTo>
                <a:lnTo>
                  <a:pt x="106375" y="337642"/>
                </a:lnTo>
                <a:lnTo>
                  <a:pt x="81089" y="382003"/>
                </a:lnTo>
                <a:lnTo>
                  <a:pt x="59143" y="427863"/>
                </a:lnTo>
                <a:lnTo>
                  <a:pt x="40589" y="475018"/>
                </a:lnTo>
                <a:lnTo>
                  <a:pt x="25438" y="523290"/>
                </a:lnTo>
                <a:lnTo>
                  <a:pt x="13766" y="572490"/>
                </a:lnTo>
                <a:lnTo>
                  <a:pt x="5600" y="622414"/>
                </a:lnTo>
                <a:lnTo>
                  <a:pt x="1003" y="672884"/>
                </a:lnTo>
                <a:lnTo>
                  <a:pt x="0" y="723722"/>
                </a:lnTo>
                <a:lnTo>
                  <a:pt x="2654" y="774712"/>
                </a:lnTo>
                <a:lnTo>
                  <a:pt x="8991" y="825677"/>
                </a:lnTo>
                <a:lnTo>
                  <a:pt x="18986" y="876058"/>
                </a:lnTo>
                <a:lnTo>
                  <a:pt x="32486" y="925309"/>
                </a:lnTo>
                <a:lnTo>
                  <a:pt x="49403" y="973251"/>
                </a:lnTo>
                <a:lnTo>
                  <a:pt x="69634" y="1019733"/>
                </a:lnTo>
                <a:lnTo>
                  <a:pt x="93065" y="1064577"/>
                </a:lnTo>
                <a:lnTo>
                  <a:pt x="119595" y="1107617"/>
                </a:lnTo>
                <a:lnTo>
                  <a:pt x="149136" y="1148702"/>
                </a:lnTo>
                <a:lnTo>
                  <a:pt x="181584" y="1187640"/>
                </a:lnTo>
                <a:lnTo>
                  <a:pt x="216814" y="1224292"/>
                </a:lnTo>
                <a:lnTo>
                  <a:pt x="254762" y="1258493"/>
                </a:lnTo>
                <a:lnTo>
                  <a:pt x="295287" y="1290053"/>
                </a:lnTo>
                <a:lnTo>
                  <a:pt x="335813" y="1317307"/>
                </a:lnTo>
                <a:lnTo>
                  <a:pt x="377494" y="1341424"/>
                </a:lnTo>
                <a:lnTo>
                  <a:pt x="420217" y="1362443"/>
                </a:lnTo>
                <a:lnTo>
                  <a:pt x="463804" y="1380388"/>
                </a:lnTo>
                <a:lnTo>
                  <a:pt x="508114" y="1395285"/>
                </a:lnTo>
                <a:lnTo>
                  <a:pt x="552996" y="1407147"/>
                </a:lnTo>
                <a:lnTo>
                  <a:pt x="598309" y="1416011"/>
                </a:lnTo>
                <a:lnTo>
                  <a:pt x="643902" y="1421879"/>
                </a:lnTo>
                <a:lnTo>
                  <a:pt x="689635" y="1424800"/>
                </a:lnTo>
                <a:lnTo>
                  <a:pt x="735342" y="1424787"/>
                </a:lnTo>
                <a:lnTo>
                  <a:pt x="780884" y="1421853"/>
                </a:lnTo>
                <a:lnTo>
                  <a:pt x="826122" y="1416050"/>
                </a:lnTo>
                <a:lnTo>
                  <a:pt x="870889" y="1407375"/>
                </a:lnTo>
                <a:lnTo>
                  <a:pt x="915047" y="1395857"/>
                </a:lnTo>
                <a:lnTo>
                  <a:pt x="958456" y="1381531"/>
                </a:lnTo>
                <a:lnTo>
                  <a:pt x="1000950" y="1364411"/>
                </a:lnTo>
                <a:lnTo>
                  <a:pt x="1042403" y="1344523"/>
                </a:lnTo>
                <a:lnTo>
                  <a:pt x="1082636" y="1321892"/>
                </a:lnTo>
                <a:lnTo>
                  <a:pt x="1121524" y="1296543"/>
                </a:lnTo>
                <a:lnTo>
                  <a:pt x="1158925" y="1268501"/>
                </a:lnTo>
                <a:lnTo>
                  <a:pt x="1194663" y="1237792"/>
                </a:lnTo>
                <a:lnTo>
                  <a:pt x="1228610" y="1204429"/>
                </a:lnTo>
                <a:lnTo>
                  <a:pt x="1260627" y="1168438"/>
                </a:lnTo>
                <a:lnTo>
                  <a:pt x="1290535" y="1129855"/>
                </a:lnTo>
                <a:lnTo>
                  <a:pt x="1317790" y="1089342"/>
                </a:lnTo>
                <a:lnTo>
                  <a:pt x="1341907" y="1047661"/>
                </a:lnTo>
                <a:lnTo>
                  <a:pt x="1362925" y="1004951"/>
                </a:lnTo>
                <a:lnTo>
                  <a:pt x="1380871" y="961377"/>
                </a:lnTo>
                <a:lnTo>
                  <a:pt x="1395755" y="917079"/>
                </a:lnTo>
                <a:lnTo>
                  <a:pt x="1407617" y="872197"/>
                </a:lnTo>
                <a:lnTo>
                  <a:pt x="1416469" y="826897"/>
                </a:lnTo>
                <a:lnTo>
                  <a:pt x="1422349" y="781304"/>
                </a:lnTo>
                <a:lnTo>
                  <a:pt x="1425257" y="73558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96123" y="1920798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4">
                <a:moveTo>
                  <a:pt x="569379" y="284314"/>
                </a:moveTo>
                <a:lnTo>
                  <a:pt x="565772" y="239522"/>
                </a:lnTo>
                <a:lnTo>
                  <a:pt x="555155" y="195846"/>
                </a:lnTo>
                <a:lnTo>
                  <a:pt x="537997" y="154749"/>
                </a:lnTo>
                <a:lnTo>
                  <a:pt x="514705" y="116941"/>
                </a:lnTo>
                <a:lnTo>
                  <a:pt x="485724" y="83134"/>
                </a:lnTo>
                <a:lnTo>
                  <a:pt x="451497" y="54000"/>
                </a:lnTo>
                <a:lnTo>
                  <a:pt x="411899" y="29972"/>
                </a:lnTo>
                <a:lnTo>
                  <a:pt x="370078" y="13042"/>
                </a:lnTo>
                <a:lnTo>
                  <a:pt x="326859" y="3098"/>
                </a:lnTo>
                <a:lnTo>
                  <a:pt x="283070" y="0"/>
                </a:lnTo>
                <a:lnTo>
                  <a:pt x="239509" y="3632"/>
                </a:lnTo>
                <a:lnTo>
                  <a:pt x="197015" y="13843"/>
                </a:lnTo>
                <a:lnTo>
                  <a:pt x="156400" y="30505"/>
                </a:lnTo>
                <a:lnTo>
                  <a:pt x="118478" y="53492"/>
                </a:lnTo>
                <a:lnTo>
                  <a:pt x="84074" y="82664"/>
                </a:lnTo>
                <a:lnTo>
                  <a:pt x="54000" y="117906"/>
                </a:lnTo>
                <a:lnTo>
                  <a:pt x="29959" y="157505"/>
                </a:lnTo>
                <a:lnTo>
                  <a:pt x="13042" y="199326"/>
                </a:lnTo>
                <a:lnTo>
                  <a:pt x="3098" y="242544"/>
                </a:lnTo>
                <a:lnTo>
                  <a:pt x="0" y="286334"/>
                </a:lnTo>
                <a:lnTo>
                  <a:pt x="3619" y="329882"/>
                </a:lnTo>
                <a:lnTo>
                  <a:pt x="13830" y="372376"/>
                </a:lnTo>
                <a:lnTo>
                  <a:pt x="30492" y="413004"/>
                </a:lnTo>
                <a:lnTo>
                  <a:pt x="53479" y="450926"/>
                </a:lnTo>
                <a:lnTo>
                  <a:pt x="82664" y="485330"/>
                </a:lnTo>
                <a:lnTo>
                  <a:pt x="117894" y="515404"/>
                </a:lnTo>
                <a:lnTo>
                  <a:pt x="157505" y="539445"/>
                </a:lnTo>
                <a:lnTo>
                  <a:pt x="199313" y="556361"/>
                </a:lnTo>
                <a:lnTo>
                  <a:pt x="242531" y="566305"/>
                </a:lnTo>
                <a:lnTo>
                  <a:pt x="286334" y="569404"/>
                </a:lnTo>
                <a:lnTo>
                  <a:pt x="329882" y="565772"/>
                </a:lnTo>
                <a:lnTo>
                  <a:pt x="372376" y="555574"/>
                </a:lnTo>
                <a:lnTo>
                  <a:pt x="412991" y="538911"/>
                </a:lnTo>
                <a:lnTo>
                  <a:pt x="450913" y="515924"/>
                </a:lnTo>
                <a:lnTo>
                  <a:pt x="485317" y="486740"/>
                </a:lnTo>
                <a:lnTo>
                  <a:pt x="515391" y="451497"/>
                </a:lnTo>
                <a:lnTo>
                  <a:pt x="538772" y="413118"/>
                </a:lnTo>
                <a:lnTo>
                  <a:pt x="555688" y="371919"/>
                </a:lnTo>
                <a:lnTo>
                  <a:pt x="565962" y="328714"/>
                </a:lnTo>
                <a:lnTo>
                  <a:pt x="569379" y="28431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44792" y="196951"/>
            <a:ext cx="393065" cy="393065"/>
          </a:xfrm>
          <a:custGeom>
            <a:avLst/>
            <a:gdLst/>
            <a:ahLst/>
            <a:cxnLst/>
            <a:rect l="l" t="t" r="r" b="b"/>
            <a:pathLst>
              <a:path w="393065" h="393065">
                <a:moveTo>
                  <a:pt x="392633" y="203606"/>
                </a:moveTo>
                <a:lnTo>
                  <a:pt x="390258" y="164973"/>
                </a:lnTo>
                <a:lnTo>
                  <a:pt x="380365" y="127558"/>
                </a:lnTo>
                <a:lnTo>
                  <a:pt x="363524" y="93116"/>
                </a:lnTo>
                <a:lnTo>
                  <a:pt x="340309" y="62598"/>
                </a:lnTo>
                <a:lnTo>
                  <a:pt x="311315" y="36957"/>
                </a:lnTo>
                <a:lnTo>
                  <a:pt x="271754" y="14782"/>
                </a:lnTo>
                <a:lnTo>
                  <a:pt x="229565" y="2552"/>
                </a:lnTo>
                <a:lnTo>
                  <a:pt x="186410" y="0"/>
                </a:lnTo>
                <a:lnTo>
                  <a:pt x="143916" y="6858"/>
                </a:lnTo>
                <a:lnTo>
                  <a:pt x="103759" y="22847"/>
                </a:lnTo>
                <a:lnTo>
                  <a:pt x="101307" y="24523"/>
                </a:lnTo>
                <a:lnTo>
                  <a:pt x="101193" y="24295"/>
                </a:lnTo>
                <a:lnTo>
                  <a:pt x="92405" y="30645"/>
                </a:lnTo>
                <a:lnTo>
                  <a:pt x="67551" y="47726"/>
                </a:lnTo>
                <a:lnTo>
                  <a:pt x="65151" y="50355"/>
                </a:lnTo>
                <a:lnTo>
                  <a:pt x="62725" y="52108"/>
                </a:lnTo>
                <a:lnTo>
                  <a:pt x="51727" y="65062"/>
                </a:lnTo>
                <a:lnTo>
                  <a:pt x="36969" y="81216"/>
                </a:lnTo>
                <a:lnTo>
                  <a:pt x="34963" y="84785"/>
                </a:lnTo>
                <a:lnTo>
                  <a:pt x="32423" y="87782"/>
                </a:lnTo>
                <a:lnTo>
                  <a:pt x="24917" y="102704"/>
                </a:lnTo>
                <a:lnTo>
                  <a:pt x="14795" y="120777"/>
                </a:lnTo>
                <a:lnTo>
                  <a:pt x="13360" y="125730"/>
                </a:lnTo>
                <a:lnTo>
                  <a:pt x="11404" y="129616"/>
                </a:lnTo>
                <a:lnTo>
                  <a:pt x="8305" y="143141"/>
                </a:lnTo>
                <a:lnTo>
                  <a:pt x="2565" y="162966"/>
                </a:lnTo>
                <a:lnTo>
                  <a:pt x="2133" y="170154"/>
                </a:lnTo>
                <a:lnTo>
                  <a:pt x="825" y="175895"/>
                </a:lnTo>
                <a:lnTo>
                  <a:pt x="1041" y="188582"/>
                </a:lnTo>
                <a:lnTo>
                  <a:pt x="0" y="206121"/>
                </a:lnTo>
                <a:lnTo>
                  <a:pt x="1498" y="215430"/>
                </a:lnTo>
                <a:lnTo>
                  <a:pt x="1638" y="223354"/>
                </a:lnTo>
                <a:lnTo>
                  <a:pt x="4584" y="234543"/>
                </a:lnTo>
                <a:lnTo>
                  <a:pt x="6858" y="248602"/>
                </a:lnTo>
                <a:lnTo>
                  <a:pt x="11112" y="259321"/>
                </a:lnTo>
                <a:lnTo>
                  <a:pt x="13576" y="268617"/>
                </a:lnTo>
                <a:lnTo>
                  <a:pt x="18288" y="277329"/>
                </a:lnTo>
                <a:lnTo>
                  <a:pt x="22847" y="288772"/>
                </a:lnTo>
                <a:lnTo>
                  <a:pt x="30594" y="300062"/>
                </a:lnTo>
                <a:lnTo>
                  <a:pt x="35864" y="309778"/>
                </a:lnTo>
                <a:lnTo>
                  <a:pt x="41681" y="316204"/>
                </a:lnTo>
                <a:lnTo>
                  <a:pt x="47726" y="324980"/>
                </a:lnTo>
                <a:lnTo>
                  <a:pt x="59067" y="335343"/>
                </a:lnTo>
                <a:lnTo>
                  <a:pt x="67779" y="344932"/>
                </a:lnTo>
                <a:lnTo>
                  <a:pt x="68567" y="344017"/>
                </a:lnTo>
                <a:lnTo>
                  <a:pt x="81216" y="355561"/>
                </a:lnTo>
                <a:lnTo>
                  <a:pt x="120777" y="377736"/>
                </a:lnTo>
                <a:lnTo>
                  <a:pt x="162966" y="389966"/>
                </a:lnTo>
                <a:lnTo>
                  <a:pt x="206121" y="392518"/>
                </a:lnTo>
                <a:lnTo>
                  <a:pt x="248615" y="385673"/>
                </a:lnTo>
                <a:lnTo>
                  <a:pt x="288772" y="369671"/>
                </a:lnTo>
                <a:lnTo>
                  <a:pt x="324980" y="344805"/>
                </a:lnTo>
                <a:lnTo>
                  <a:pt x="355561" y="311315"/>
                </a:lnTo>
                <a:lnTo>
                  <a:pt x="375031" y="277863"/>
                </a:lnTo>
                <a:lnTo>
                  <a:pt x="387464" y="241592"/>
                </a:lnTo>
                <a:lnTo>
                  <a:pt x="392633" y="203606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97024" y="1064442"/>
            <a:ext cx="5029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5"/>
              <a:t>Background</a:t>
            </a:r>
            <a:r>
              <a:rPr dirty="0" sz="3600" spc="-114"/>
              <a:t> </a:t>
            </a:r>
            <a:r>
              <a:rPr dirty="0" sz="3600" spc="75"/>
              <a:t>on</a:t>
            </a:r>
            <a:r>
              <a:rPr dirty="0" sz="3600" spc="-114"/>
              <a:t> </a:t>
            </a:r>
            <a:r>
              <a:rPr dirty="0" sz="3600" spc="5"/>
              <a:t>Project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375878" y="2280539"/>
            <a:ext cx="6347460" cy="239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270">
              <a:lnSpc>
                <a:spcPct val="107900"/>
              </a:lnSpc>
              <a:spcBef>
                <a:spcPts val="100"/>
              </a:spcBef>
            </a:pP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Creating </a:t>
            </a: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database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organizing </a:t>
            </a: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storing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received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application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student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800" spc="-5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fetching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800" spc="70">
                <a:solidFill>
                  <a:srgbClr val="FFFFFF"/>
                </a:solidFill>
                <a:latin typeface="Trebuchet MS"/>
                <a:cs typeface="Trebuchet MS"/>
              </a:rPr>
              <a:t>most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recent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from database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(Clients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Database).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stored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800" spc="135">
                <a:solidFill>
                  <a:srgbClr val="FFFFFF"/>
                </a:solidFill>
                <a:latin typeface="Trebuchet MS"/>
                <a:cs typeface="Trebuchet MS"/>
              </a:rPr>
              <a:t>DB </a:t>
            </a:r>
            <a:r>
              <a:rPr dirty="0" sz="1800" spc="70">
                <a:solidFill>
                  <a:srgbClr val="FFFFFF"/>
                </a:solidFill>
                <a:latin typeface="Trebuchet MS"/>
                <a:cs typeface="Trebuchet MS"/>
              </a:rPr>
              <a:t>must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organized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maintained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dirty="0" sz="1800" spc="65">
                <a:solidFill>
                  <a:srgbClr val="FFFFFF"/>
                </a:solidFill>
                <a:latin typeface="Trebuchet MS"/>
                <a:cs typeface="Trebuchet MS"/>
              </a:rPr>
              <a:t>such </a:t>
            </a: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1800" spc="85">
                <a:solidFill>
                  <a:srgbClr val="FFFFFF"/>
                </a:solidFill>
                <a:latin typeface="Trebuchet MS"/>
                <a:cs typeface="Trebuchet MS"/>
              </a:rPr>
              <a:t>way 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cater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needs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future.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Derive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insights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results to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device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better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strategies </a:t>
            </a: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enhance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students’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past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data.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5957" y="799033"/>
            <a:ext cx="501015" cy="499745"/>
          </a:xfrm>
          <a:custGeom>
            <a:avLst/>
            <a:gdLst/>
            <a:ahLst/>
            <a:cxnLst/>
            <a:rect l="l" t="t" r="r" b="b"/>
            <a:pathLst>
              <a:path w="501015" h="499744">
                <a:moveTo>
                  <a:pt x="500697" y="499656"/>
                </a:moveTo>
                <a:lnTo>
                  <a:pt x="500265" y="297014"/>
                </a:lnTo>
                <a:lnTo>
                  <a:pt x="499668" y="0"/>
                </a:lnTo>
                <a:lnTo>
                  <a:pt x="202641" y="0"/>
                </a:lnTo>
                <a:lnTo>
                  <a:pt x="0" y="0"/>
                </a:lnTo>
                <a:lnTo>
                  <a:pt x="2451" y="49453"/>
                </a:lnTo>
                <a:lnTo>
                  <a:pt x="9715" y="98069"/>
                </a:lnTo>
                <a:lnTo>
                  <a:pt x="21653" y="145516"/>
                </a:lnTo>
                <a:lnTo>
                  <a:pt x="38138" y="191452"/>
                </a:lnTo>
                <a:lnTo>
                  <a:pt x="59016" y="235572"/>
                </a:lnTo>
                <a:lnTo>
                  <a:pt x="84162" y="277533"/>
                </a:lnTo>
                <a:lnTo>
                  <a:pt x="113449" y="317017"/>
                </a:lnTo>
                <a:lnTo>
                  <a:pt x="146710" y="353682"/>
                </a:lnTo>
                <a:lnTo>
                  <a:pt x="183451" y="386880"/>
                </a:lnTo>
                <a:lnTo>
                  <a:pt x="222986" y="416077"/>
                </a:lnTo>
                <a:lnTo>
                  <a:pt x="265010" y="441134"/>
                </a:lnTo>
                <a:lnTo>
                  <a:pt x="309168" y="461924"/>
                </a:lnTo>
                <a:lnTo>
                  <a:pt x="355142" y="478307"/>
                </a:lnTo>
                <a:lnTo>
                  <a:pt x="402615" y="490143"/>
                </a:lnTo>
                <a:lnTo>
                  <a:pt x="451243" y="497306"/>
                </a:lnTo>
                <a:lnTo>
                  <a:pt x="500697" y="499656"/>
                </a:lnTo>
                <a:close/>
              </a:path>
            </a:pathLst>
          </a:custGeom>
          <a:solidFill>
            <a:srgbClr val="424242">
              <a:alpha val="1254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0675" y="1782464"/>
            <a:ext cx="7948930" cy="2724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20" b="1">
                <a:solidFill>
                  <a:srgbClr val="0B6373"/>
                </a:solidFill>
                <a:latin typeface="Trebuchet MS"/>
                <a:cs typeface="Trebuchet MS"/>
              </a:rPr>
              <a:t>The</a:t>
            </a:r>
            <a:r>
              <a:rPr dirty="0" sz="1700" spc="-4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10" b="1">
                <a:solidFill>
                  <a:srgbClr val="0B6373"/>
                </a:solidFill>
                <a:latin typeface="Trebuchet MS"/>
                <a:cs typeface="Trebuchet MS"/>
              </a:rPr>
              <a:t>two</a:t>
            </a:r>
            <a:r>
              <a:rPr dirty="0" sz="1700" spc="-40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25" b="1">
                <a:solidFill>
                  <a:srgbClr val="0B6373"/>
                </a:solidFill>
                <a:latin typeface="Trebuchet MS"/>
                <a:cs typeface="Trebuchet MS"/>
              </a:rPr>
              <a:t>main</a:t>
            </a:r>
            <a:r>
              <a:rPr dirty="0" sz="1700" spc="-40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15" b="1">
                <a:solidFill>
                  <a:srgbClr val="0B6373"/>
                </a:solidFill>
                <a:latin typeface="Trebuchet MS"/>
                <a:cs typeface="Trebuchet MS"/>
              </a:rPr>
              <a:t>users</a:t>
            </a:r>
            <a:r>
              <a:rPr dirty="0" sz="1700" spc="-40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10" b="1">
                <a:solidFill>
                  <a:srgbClr val="0B6373"/>
                </a:solidFill>
                <a:latin typeface="Trebuchet MS"/>
                <a:cs typeface="Trebuchet MS"/>
              </a:rPr>
              <a:t>involved</a:t>
            </a:r>
            <a:r>
              <a:rPr dirty="0" sz="1700" spc="-4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-15" b="1">
                <a:solidFill>
                  <a:srgbClr val="0B6373"/>
                </a:solidFill>
                <a:latin typeface="Trebuchet MS"/>
                <a:cs typeface="Trebuchet MS"/>
              </a:rPr>
              <a:t>in</a:t>
            </a:r>
            <a:r>
              <a:rPr dirty="0" sz="1700" spc="-40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10" b="1">
                <a:solidFill>
                  <a:srgbClr val="0B6373"/>
                </a:solidFill>
                <a:latin typeface="Trebuchet MS"/>
                <a:cs typeface="Trebuchet MS"/>
              </a:rPr>
              <a:t>this</a:t>
            </a:r>
            <a:r>
              <a:rPr dirty="0" sz="1700" spc="-40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40" b="1">
                <a:solidFill>
                  <a:srgbClr val="0B6373"/>
                </a:solidFill>
                <a:latin typeface="Trebuchet MS"/>
                <a:cs typeface="Trebuchet MS"/>
              </a:rPr>
              <a:t>system</a:t>
            </a:r>
            <a:r>
              <a:rPr dirty="0" sz="1700" spc="-40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-15" b="1">
                <a:solidFill>
                  <a:srgbClr val="0B6373"/>
                </a:solidFill>
                <a:latin typeface="Trebuchet MS"/>
                <a:cs typeface="Trebuchet MS"/>
              </a:rPr>
              <a:t>are</a:t>
            </a:r>
            <a:r>
              <a:rPr dirty="0" sz="1700" spc="-4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65" b="1">
                <a:solidFill>
                  <a:srgbClr val="0B6373"/>
                </a:solidFill>
                <a:latin typeface="Trebuchet MS"/>
                <a:cs typeface="Trebuchet MS"/>
              </a:rPr>
              <a:t>: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000">
              <a:latin typeface="Trebuchet MS"/>
              <a:cs typeface="Trebuchet MS"/>
            </a:endParaRPr>
          </a:p>
          <a:p>
            <a:pPr marL="469900" indent="-387350">
              <a:lnSpc>
                <a:spcPct val="100000"/>
              </a:lnSpc>
              <a:spcBef>
                <a:spcPts val="1639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700" spc="35" b="1">
                <a:solidFill>
                  <a:srgbClr val="0B6373"/>
                </a:solidFill>
                <a:latin typeface="Trebuchet MS"/>
                <a:cs typeface="Trebuchet MS"/>
              </a:rPr>
              <a:t>User</a:t>
            </a:r>
            <a:r>
              <a:rPr dirty="0" sz="1700" spc="-4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-85" b="1">
                <a:solidFill>
                  <a:srgbClr val="0B6373"/>
                </a:solidFill>
                <a:latin typeface="Trebuchet MS"/>
                <a:cs typeface="Trebuchet MS"/>
              </a:rPr>
              <a:t>(i.e.</a:t>
            </a:r>
            <a:r>
              <a:rPr dirty="0" sz="1700" spc="-4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30" b="1">
                <a:solidFill>
                  <a:srgbClr val="0B6373"/>
                </a:solidFill>
                <a:latin typeface="Trebuchet MS"/>
                <a:cs typeface="Trebuchet MS"/>
              </a:rPr>
              <a:t>Students)</a:t>
            </a:r>
            <a:endParaRPr sz="1700">
              <a:latin typeface="Trebuchet MS"/>
              <a:cs typeface="Trebuchet MS"/>
            </a:endParaRPr>
          </a:p>
          <a:p>
            <a:pPr marL="469900" indent="-417195">
              <a:lnSpc>
                <a:spcPct val="100000"/>
              </a:lnSpc>
              <a:spcBef>
                <a:spcPts val="16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700" spc="45" b="1">
                <a:solidFill>
                  <a:srgbClr val="0B6373"/>
                </a:solidFill>
                <a:latin typeface="Trebuchet MS"/>
                <a:cs typeface="Trebuchet MS"/>
              </a:rPr>
              <a:t>Admin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rebuchet MS"/>
              <a:cs typeface="Trebuchet MS"/>
            </a:endParaRPr>
          </a:p>
          <a:p>
            <a:pPr marL="469900" indent="-444500">
              <a:lnSpc>
                <a:spcPct val="100000"/>
              </a:lnSpc>
              <a:buFont typeface="MS PGothic"/>
              <a:buChar char="❖"/>
              <a:tabLst>
                <a:tab pos="469265" algn="l"/>
                <a:tab pos="469900" algn="l"/>
              </a:tabLst>
            </a:pPr>
            <a:r>
              <a:rPr dirty="0" sz="1700" spc="45" b="1">
                <a:solidFill>
                  <a:srgbClr val="0B6373"/>
                </a:solidFill>
                <a:latin typeface="Trebuchet MS"/>
                <a:cs typeface="Trebuchet MS"/>
              </a:rPr>
              <a:t>Admin</a:t>
            </a:r>
            <a:r>
              <a:rPr dirty="0" sz="1700" spc="-4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-25" b="1">
                <a:solidFill>
                  <a:srgbClr val="0B6373"/>
                </a:solidFill>
                <a:latin typeface="Trebuchet MS"/>
                <a:cs typeface="Trebuchet MS"/>
              </a:rPr>
              <a:t>will</a:t>
            </a:r>
            <a:r>
              <a:rPr dirty="0" sz="1700" spc="-3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15" b="1">
                <a:solidFill>
                  <a:srgbClr val="0B6373"/>
                </a:solidFill>
                <a:latin typeface="Trebuchet MS"/>
                <a:cs typeface="Trebuchet MS"/>
              </a:rPr>
              <a:t>have</a:t>
            </a:r>
            <a:r>
              <a:rPr dirty="0" sz="1700" spc="-3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-10" b="1">
                <a:solidFill>
                  <a:srgbClr val="0B6373"/>
                </a:solidFill>
                <a:latin typeface="Trebuchet MS"/>
                <a:cs typeface="Trebuchet MS"/>
              </a:rPr>
              <a:t>control</a:t>
            </a:r>
            <a:r>
              <a:rPr dirty="0" sz="1700" spc="-3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b="1">
                <a:solidFill>
                  <a:srgbClr val="0B6373"/>
                </a:solidFill>
                <a:latin typeface="Trebuchet MS"/>
                <a:cs typeface="Trebuchet MS"/>
              </a:rPr>
              <a:t>over</a:t>
            </a:r>
            <a:r>
              <a:rPr dirty="0" sz="1700" spc="-40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50" b="1">
                <a:solidFill>
                  <a:srgbClr val="0B6373"/>
                </a:solidFill>
                <a:latin typeface="Trebuchet MS"/>
                <a:cs typeface="Trebuchet MS"/>
              </a:rPr>
              <a:t>Data</a:t>
            </a:r>
            <a:r>
              <a:rPr dirty="0" sz="1700" spc="-3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20" b="1">
                <a:solidFill>
                  <a:srgbClr val="0B6373"/>
                </a:solidFill>
                <a:latin typeface="Trebuchet MS"/>
                <a:cs typeface="Trebuchet MS"/>
              </a:rPr>
              <a:t>updates</a:t>
            </a:r>
            <a:r>
              <a:rPr dirty="0" sz="1700" spc="-3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20" b="1">
                <a:solidFill>
                  <a:srgbClr val="0B6373"/>
                </a:solidFill>
                <a:latin typeface="Trebuchet MS"/>
                <a:cs typeface="Trebuchet MS"/>
              </a:rPr>
              <a:t>on</a:t>
            </a:r>
            <a:r>
              <a:rPr dirty="0" sz="1700" spc="-3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-5" b="1">
                <a:solidFill>
                  <a:srgbClr val="0B6373"/>
                </a:solidFill>
                <a:latin typeface="Trebuchet MS"/>
                <a:cs typeface="Trebuchet MS"/>
              </a:rPr>
              <a:t>the</a:t>
            </a:r>
            <a:r>
              <a:rPr dirty="0" sz="1700" spc="-3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-25" b="1">
                <a:solidFill>
                  <a:srgbClr val="0B6373"/>
                </a:solidFill>
                <a:latin typeface="Trebuchet MS"/>
                <a:cs typeface="Trebuchet MS"/>
              </a:rPr>
              <a:t>portal.</a:t>
            </a:r>
            <a:endParaRPr sz="1700">
              <a:latin typeface="Trebuchet MS"/>
              <a:cs typeface="Trebuchet MS"/>
            </a:endParaRPr>
          </a:p>
          <a:p>
            <a:pPr marL="469900" marR="5080" indent="-444500">
              <a:lnSpc>
                <a:spcPct val="107900"/>
              </a:lnSpc>
              <a:buFont typeface="MS PGothic"/>
              <a:buChar char="❖"/>
              <a:tabLst>
                <a:tab pos="469265" algn="l"/>
                <a:tab pos="469900" algn="l"/>
              </a:tabLst>
            </a:pPr>
            <a:r>
              <a:rPr dirty="0" sz="1700" spc="35" b="1">
                <a:solidFill>
                  <a:srgbClr val="0B6373"/>
                </a:solidFill>
                <a:latin typeface="Trebuchet MS"/>
                <a:cs typeface="Trebuchet MS"/>
              </a:rPr>
              <a:t>Registered</a:t>
            </a:r>
            <a:r>
              <a:rPr dirty="0" sz="1700" spc="-4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30" b="1">
                <a:solidFill>
                  <a:srgbClr val="0B6373"/>
                </a:solidFill>
                <a:latin typeface="Trebuchet MS"/>
                <a:cs typeface="Trebuchet MS"/>
              </a:rPr>
              <a:t>users</a:t>
            </a:r>
            <a:r>
              <a:rPr dirty="0" sz="1700" spc="-4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-25" b="1">
                <a:solidFill>
                  <a:srgbClr val="0B6373"/>
                </a:solidFill>
                <a:latin typeface="Trebuchet MS"/>
                <a:cs typeface="Trebuchet MS"/>
              </a:rPr>
              <a:t>will</a:t>
            </a:r>
            <a:r>
              <a:rPr dirty="0" sz="1700" spc="-3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15" b="1">
                <a:solidFill>
                  <a:srgbClr val="0B6373"/>
                </a:solidFill>
                <a:latin typeface="Trebuchet MS"/>
                <a:cs typeface="Trebuchet MS"/>
              </a:rPr>
              <a:t>have</a:t>
            </a:r>
            <a:r>
              <a:rPr dirty="0" sz="1700" spc="-3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20" b="1">
                <a:solidFill>
                  <a:srgbClr val="0B6373"/>
                </a:solidFill>
                <a:latin typeface="Trebuchet MS"/>
                <a:cs typeface="Trebuchet MS"/>
              </a:rPr>
              <a:t>access</a:t>
            </a:r>
            <a:r>
              <a:rPr dirty="0" sz="1700" spc="-3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15" b="1">
                <a:solidFill>
                  <a:srgbClr val="0B6373"/>
                </a:solidFill>
                <a:latin typeface="Trebuchet MS"/>
                <a:cs typeface="Trebuchet MS"/>
              </a:rPr>
              <a:t>to</a:t>
            </a:r>
            <a:r>
              <a:rPr dirty="0" sz="1700" spc="-3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-20" b="1">
                <a:solidFill>
                  <a:srgbClr val="0B6373"/>
                </a:solidFill>
                <a:latin typeface="Trebuchet MS"/>
                <a:cs typeface="Trebuchet MS"/>
              </a:rPr>
              <a:t>their</a:t>
            </a:r>
            <a:r>
              <a:rPr dirty="0" sz="1700" spc="-3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-10" b="1">
                <a:solidFill>
                  <a:srgbClr val="0B6373"/>
                </a:solidFill>
                <a:latin typeface="Trebuchet MS"/>
                <a:cs typeface="Trebuchet MS"/>
              </a:rPr>
              <a:t>proﬁle</a:t>
            </a:r>
            <a:r>
              <a:rPr dirty="0" sz="1700" spc="-3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65" b="1">
                <a:solidFill>
                  <a:srgbClr val="0B6373"/>
                </a:solidFill>
                <a:latin typeface="Trebuchet MS"/>
                <a:cs typeface="Trebuchet MS"/>
              </a:rPr>
              <a:t>as</a:t>
            </a:r>
            <a:r>
              <a:rPr dirty="0" sz="1700" spc="-3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-30" b="1">
                <a:solidFill>
                  <a:srgbClr val="0B6373"/>
                </a:solidFill>
                <a:latin typeface="Trebuchet MS"/>
                <a:cs typeface="Trebuchet MS"/>
              </a:rPr>
              <a:t>well</a:t>
            </a:r>
            <a:r>
              <a:rPr dirty="0" sz="1700" spc="-3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65" b="1">
                <a:solidFill>
                  <a:srgbClr val="0B6373"/>
                </a:solidFill>
                <a:latin typeface="Trebuchet MS"/>
                <a:cs typeface="Trebuchet MS"/>
              </a:rPr>
              <a:t>as</a:t>
            </a:r>
            <a:r>
              <a:rPr dirty="0" sz="1700" spc="-3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b="1">
                <a:solidFill>
                  <a:srgbClr val="0B6373"/>
                </a:solidFill>
                <a:latin typeface="Trebuchet MS"/>
                <a:cs typeface="Trebuchet MS"/>
              </a:rPr>
              <a:t>they</a:t>
            </a:r>
            <a:r>
              <a:rPr dirty="0" sz="1700" spc="-3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15" b="1">
                <a:solidFill>
                  <a:srgbClr val="0B6373"/>
                </a:solidFill>
                <a:latin typeface="Trebuchet MS"/>
                <a:cs typeface="Trebuchet MS"/>
              </a:rPr>
              <a:t>can</a:t>
            </a:r>
            <a:r>
              <a:rPr dirty="0" sz="1700" spc="-60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25" b="1">
                <a:solidFill>
                  <a:srgbClr val="0B6373"/>
                </a:solidFill>
                <a:latin typeface="Trebuchet MS"/>
                <a:cs typeface="Trebuchet MS"/>
              </a:rPr>
              <a:t>view </a:t>
            </a:r>
            <a:r>
              <a:rPr dirty="0" sz="1700" spc="-49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-15" b="1">
                <a:solidFill>
                  <a:srgbClr val="0B6373"/>
                </a:solidFill>
                <a:latin typeface="Trebuchet MS"/>
                <a:cs typeface="Trebuchet MS"/>
              </a:rPr>
              <a:t>all</a:t>
            </a:r>
            <a:r>
              <a:rPr dirty="0" sz="1700" spc="-40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-5" b="1">
                <a:solidFill>
                  <a:srgbClr val="0B6373"/>
                </a:solidFill>
                <a:latin typeface="Trebuchet MS"/>
                <a:cs typeface="Trebuchet MS"/>
              </a:rPr>
              <a:t>the</a:t>
            </a:r>
            <a:r>
              <a:rPr dirty="0" sz="1700" spc="-3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35" b="1">
                <a:solidFill>
                  <a:srgbClr val="0B6373"/>
                </a:solidFill>
                <a:latin typeface="Trebuchet MS"/>
                <a:cs typeface="Trebuchet MS"/>
              </a:rPr>
              <a:t>data</a:t>
            </a:r>
            <a:r>
              <a:rPr dirty="0" sz="1700" spc="-3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20" b="1">
                <a:solidFill>
                  <a:srgbClr val="0B6373"/>
                </a:solidFill>
                <a:latin typeface="Trebuchet MS"/>
                <a:cs typeface="Trebuchet MS"/>
              </a:rPr>
              <a:t>on</a:t>
            </a:r>
            <a:r>
              <a:rPr dirty="0" sz="1700" spc="-40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-5" b="1">
                <a:solidFill>
                  <a:srgbClr val="0B6373"/>
                </a:solidFill>
                <a:latin typeface="Trebuchet MS"/>
                <a:cs typeface="Trebuchet MS"/>
              </a:rPr>
              <a:t>the</a:t>
            </a:r>
            <a:r>
              <a:rPr dirty="0" sz="1700" spc="-3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b="1">
                <a:solidFill>
                  <a:srgbClr val="0B6373"/>
                </a:solidFill>
                <a:latin typeface="Trebuchet MS"/>
                <a:cs typeface="Trebuchet MS"/>
              </a:rPr>
              <a:t>website</a:t>
            </a:r>
            <a:r>
              <a:rPr dirty="0" sz="1700" spc="-3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-45" b="1">
                <a:solidFill>
                  <a:srgbClr val="0B6373"/>
                </a:solidFill>
                <a:latin typeface="Trebuchet MS"/>
                <a:cs typeface="Trebuchet MS"/>
              </a:rPr>
              <a:t>like</a:t>
            </a:r>
            <a:r>
              <a:rPr dirty="0" sz="1700" spc="-40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b="1">
                <a:solidFill>
                  <a:srgbClr val="0B6373"/>
                </a:solidFill>
                <a:latin typeface="Trebuchet MS"/>
                <a:cs typeface="Trebuchet MS"/>
              </a:rPr>
              <a:t>notices</a:t>
            </a:r>
            <a:r>
              <a:rPr dirty="0" sz="1700" spc="-3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25" b="1">
                <a:solidFill>
                  <a:srgbClr val="0B6373"/>
                </a:solidFill>
                <a:latin typeface="Trebuchet MS"/>
                <a:cs typeface="Trebuchet MS"/>
              </a:rPr>
              <a:t>also</a:t>
            </a:r>
            <a:r>
              <a:rPr dirty="0" sz="1700" spc="-3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10" b="1">
                <a:solidFill>
                  <a:srgbClr val="0B6373"/>
                </a:solidFill>
                <a:latin typeface="Trebuchet MS"/>
                <a:cs typeface="Trebuchet MS"/>
              </a:rPr>
              <a:t>update</a:t>
            </a:r>
            <a:r>
              <a:rPr dirty="0" sz="1700" spc="-40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-20" b="1">
                <a:solidFill>
                  <a:srgbClr val="0B6373"/>
                </a:solidFill>
                <a:latin typeface="Trebuchet MS"/>
                <a:cs typeface="Trebuchet MS"/>
              </a:rPr>
              <a:t>their</a:t>
            </a:r>
            <a:r>
              <a:rPr dirty="0" sz="1700" spc="-3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10" b="1">
                <a:solidFill>
                  <a:srgbClr val="0B6373"/>
                </a:solidFill>
                <a:latin typeface="Trebuchet MS"/>
                <a:cs typeface="Trebuchet MS"/>
              </a:rPr>
              <a:t>passwords.</a:t>
            </a:r>
            <a:endParaRPr sz="1700">
              <a:latin typeface="Trebuchet MS"/>
              <a:cs typeface="Trebuchet MS"/>
            </a:endParaRPr>
          </a:p>
          <a:p>
            <a:pPr marL="469900" indent="-444500">
              <a:lnSpc>
                <a:spcPct val="100000"/>
              </a:lnSpc>
              <a:spcBef>
                <a:spcPts val="165"/>
              </a:spcBef>
              <a:buFont typeface="MS PGothic"/>
              <a:buChar char="❖"/>
              <a:tabLst>
                <a:tab pos="469265" algn="l"/>
                <a:tab pos="469900" algn="l"/>
              </a:tabLst>
            </a:pPr>
            <a:r>
              <a:rPr dirty="0" sz="1700" spc="55" b="1">
                <a:solidFill>
                  <a:srgbClr val="0B6373"/>
                </a:solidFill>
                <a:latin typeface="Trebuchet MS"/>
                <a:cs typeface="Trebuchet MS"/>
              </a:rPr>
              <a:t>Non</a:t>
            </a:r>
            <a:r>
              <a:rPr dirty="0" sz="1700" spc="-4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35" b="1">
                <a:solidFill>
                  <a:srgbClr val="0B6373"/>
                </a:solidFill>
                <a:latin typeface="Trebuchet MS"/>
                <a:cs typeface="Trebuchet MS"/>
              </a:rPr>
              <a:t>Registered</a:t>
            </a:r>
            <a:r>
              <a:rPr dirty="0" sz="1700" spc="-40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30" b="1">
                <a:solidFill>
                  <a:srgbClr val="0B6373"/>
                </a:solidFill>
                <a:latin typeface="Trebuchet MS"/>
                <a:cs typeface="Trebuchet MS"/>
              </a:rPr>
              <a:t>users</a:t>
            </a:r>
            <a:r>
              <a:rPr dirty="0" sz="1700" spc="-4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15" b="1">
                <a:solidFill>
                  <a:srgbClr val="0B6373"/>
                </a:solidFill>
                <a:latin typeface="Trebuchet MS"/>
                <a:cs typeface="Trebuchet MS"/>
              </a:rPr>
              <a:t>can</a:t>
            </a:r>
            <a:r>
              <a:rPr dirty="0" sz="1700" spc="-3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25" b="1">
                <a:solidFill>
                  <a:srgbClr val="0B6373"/>
                </a:solidFill>
                <a:latin typeface="Trebuchet MS"/>
                <a:cs typeface="Trebuchet MS"/>
              </a:rPr>
              <a:t>view</a:t>
            </a:r>
            <a:r>
              <a:rPr dirty="0" sz="1700" spc="-3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-5" b="1">
                <a:solidFill>
                  <a:srgbClr val="0B6373"/>
                </a:solidFill>
                <a:latin typeface="Trebuchet MS"/>
                <a:cs typeface="Trebuchet MS"/>
              </a:rPr>
              <a:t>welcome</a:t>
            </a:r>
            <a:r>
              <a:rPr dirty="0" sz="1700" spc="-3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30" b="1">
                <a:solidFill>
                  <a:srgbClr val="0B6373"/>
                </a:solidFill>
                <a:latin typeface="Trebuchet MS"/>
                <a:cs typeface="Trebuchet MS"/>
              </a:rPr>
              <a:t>and</a:t>
            </a:r>
            <a:r>
              <a:rPr dirty="0" sz="1700" spc="-3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5" b="1">
                <a:solidFill>
                  <a:srgbClr val="0B6373"/>
                </a:solidFill>
                <a:latin typeface="Trebuchet MS"/>
                <a:cs typeface="Trebuchet MS"/>
              </a:rPr>
              <a:t>contact</a:t>
            </a:r>
            <a:r>
              <a:rPr dirty="0" sz="1700" spc="-3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40" b="1">
                <a:solidFill>
                  <a:srgbClr val="0B6373"/>
                </a:solidFill>
                <a:latin typeface="Trebuchet MS"/>
                <a:cs typeface="Trebuchet MS"/>
              </a:rPr>
              <a:t>us</a:t>
            </a:r>
            <a:r>
              <a:rPr dirty="0" sz="1700" spc="-3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45" b="1">
                <a:solidFill>
                  <a:srgbClr val="0B6373"/>
                </a:solidFill>
                <a:latin typeface="Trebuchet MS"/>
                <a:cs typeface="Trebuchet MS"/>
              </a:rPr>
              <a:t>page</a:t>
            </a:r>
            <a:r>
              <a:rPr dirty="0" sz="1700" spc="-35" b="1">
                <a:solidFill>
                  <a:srgbClr val="0B6373"/>
                </a:solidFill>
                <a:latin typeface="Trebuchet MS"/>
                <a:cs typeface="Trebuchet MS"/>
              </a:rPr>
              <a:t> </a:t>
            </a:r>
            <a:r>
              <a:rPr dirty="0" sz="1700" spc="-25" b="1">
                <a:solidFill>
                  <a:srgbClr val="0B6373"/>
                </a:solidFill>
                <a:latin typeface="Trebuchet MS"/>
                <a:cs typeface="Trebuchet MS"/>
              </a:rPr>
              <a:t>only.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04550" y="744501"/>
            <a:ext cx="3595370" cy="497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10">
                <a:solidFill>
                  <a:srgbClr val="0B6373"/>
                </a:solidFill>
              </a:rPr>
              <a:t>Features</a:t>
            </a:r>
            <a:r>
              <a:rPr dirty="0" sz="3100" spc="-110">
                <a:solidFill>
                  <a:srgbClr val="0B6373"/>
                </a:solidFill>
              </a:rPr>
              <a:t> </a:t>
            </a:r>
            <a:r>
              <a:rPr dirty="0" sz="3100" spc="75">
                <a:solidFill>
                  <a:srgbClr val="0B6373"/>
                </a:solidFill>
              </a:rPr>
              <a:t>of</a:t>
            </a:r>
            <a:r>
              <a:rPr dirty="0" sz="3100" spc="-110">
                <a:solidFill>
                  <a:srgbClr val="0B6373"/>
                </a:solidFill>
              </a:rPr>
              <a:t> </a:t>
            </a:r>
            <a:r>
              <a:rPr dirty="0" sz="3100" spc="-20">
                <a:solidFill>
                  <a:srgbClr val="0B6373"/>
                </a:solidFill>
              </a:rPr>
              <a:t>project</a:t>
            </a:r>
            <a:endParaRPr sz="3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9919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1" y="4309200"/>
            <a:ext cx="231775" cy="834390"/>
            <a:chOff x="51" y="4309200"/>
            <a:chExt cx="231775" cy="834390"/>
          </a:xfrm>
        </p:grpSpPr>
        <p:sp>
          <p:nvSpPr>
            <p:cNvPr id="4" name="object 4"/>
            <p:cNvSpPr/>
            <p:nvPr/>
          </p:nvSpPr>
          <p:spPr>
            <a:xfrm>
              <a:off x="50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622" y="115811"/>
                  </a:moveTo>
                  <a:lnTo>
                    <a:pt x="222516" y="70726"/>
                  </a:lnTo>
                  <a:lnTo>
                    <a:pt x="197700" y="33909"/>
                  </a:lnTo>
                  <a:lnTo>
                    <a:pt x="160883" y="9093"/>
                  </a:lnTo>
                  <a:lnTo>
                    <a:pt x="115811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288"/>
                  </a:lnTo>
                  <a:lnTo>
                    <a:pt x="231622" y="834288"/>
                  </a:lnTo>
                  <a:lnTo>
                    <a:pt x="231622" y="535203"/>
                  </a:lnTo>
                  <a:lnTo>
                    <a:pt x="231622" y="325501"/>
                  </a:lnTo>
                  <a:lnTo>
                    <a:pt x="231622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" y="4938300"/>
              <a:ext cx="231623" cy="20520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71406" y="4099199"/>
            <a:ext cx="231775" cy="1044575"/>
            <a:chOff x="371406" y="4099199"/>
            <a:chExt cx="231775" cy="1044575"/>
          </a:xfrm>
        </p:grpSpPr>
        <p:sp>
          <p:nvSpPr>
            <p:cNvPr id="7" name="object 7"/>
            <p:cNvSpPr/>
            <p:nvPr/>
          </p:nvSpPr>
          <p:spPr>
            <a:xfrm>
              <a:off x="371398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622" y="115811"/>
                  </a:moveTo>
                  <a:lnTo>
                    <a:pt x="222516" y="70739"/>
                  </a:lnTo>
                  <a:lnTo>
                    <a:pt x="197700" y="33921"/>
                  </a:lnTo>
                  <a:lnTo>
                    <a:pt x="160896" y="9105"/>
                  </a:lnTo>
                  <a:lnTo>
                    <a:pt x="115811" y="0"/>
                  </a:lnTo>
                  <a:lnTo>
                    <a:pt x="93116" y="2247"/>
                  </a:lnTo>
                  <a:lnTo>
                    <a:pt x="51562" y="19456"/>
                  </a:lnTo>
                  <a:lnTo>
                    <a:pt x="19456" y="51562"/>
                  </a:lnTo>
                  <a:lnTo>
                    <a:pt x="2247" y="93116"/>
                  </a:lnTo>
                  <a:lnTo>
                    <a:pt x="0" y="115811"/>
                  </a:lnTo>
                  <a:lnTo>
                    <a:pt x="0" y="325818"/>
                  </a:lnTo>
                  <a:lnTo>
                    <a:pt x="0" y="535508"/>
                  </a:lnTo>
                  <a:lnTo>
                    <a:pt x="0" y="745210"/>
                  </a:lnTo>
                  <a:lnTo>
                    <a:pt x="0" y="1044295"/>
                  </a:lnTo>
                  <a:lnTo>
                    <a:pt x="231622" y="1044295"/>
                  </a:lnTo>
                  <a:lnTo>
                    <a:pt x="231622" y="745210"/>
                  </a:lnTo>
                  <a:lnTo>
                    <a:pt x="231622" y="535508"/>
                  </a:lnTo>
                  <a:lnTo>
                    <a:pt x="231622" y="325818"/>
                  </a:lnTo>
                  <a:lnTo>
                    <a:pt x="231622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406" y="4938299"/>
              <a:ext cx="231623" cy="20520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42760" y="4309200"/>
            <a:ext cx="231775" cy="834390"/>
            <a:chOff x="742760" y="4309200"/>
            <a:chExt cx="231775" cy="834390"/>
          </a:xfrm>
        </p:grpSpPr>
        <p:sp>
          <p:nvSpPr>
            <p:cNvPr id="10" name="object 10"/>
            <p:cNvSpPr/>
            <p:nvPr/>
          </p:nvSpPr>
          <p:spPr>
            <a:xfrm>
              <a:off x="742759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622" y="115811"/>
                  </a:moveTo>
                  <a:lnTo>
                    <a:pt x="222516" y="70726"/>
                  </a:lnTo>
                  <a:lnTo>
                    <a:pt x="197700" y="33909"/>
                  </a:lnTo>
                  <a:lnTo>
                    <a:pt x="160883" y="9093"/>
                  </a:lnTo>
                  <a:lnTo>
                    <a:pt x="115811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288"/>
                  </a:lnTo>
                  <a:lnTo>
                    <a:pt x="231622" y="834288"/>
                  </a:lnTo>
                  <a:lnTo>
                    <a:pt x="231622" y="535203"/>
                  </a:lnTo>
                  <a:lnTo>
                    <a:pt x="231622" y="325501"/>
                  </a:lnTo>
                  <a:lnTo>
                    <a:pt x="231622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760" y="4938300"/>
              <a:ext cx="231623" cy="205201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114115" y="4518900"/>
            <a:ext cx="231775" cy="624840"/>
            <a:chOff x="1114115" y="4518900"/>
            <a:chExt cx="231775" cy="624840"/>
          </a:xfrm>
        </p:grpSpPr>
        <p:sp>
          <p:nvSpPr>
            <p:cNvPr id="13" name="object 13"/>
            <p:cNvSpPr/>
            <p:nvPr/>
          </p:nvSpPr>
          <p:spPr>
            <a:xfrm>
              <a:off x="1114107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622" y="115811"/>
                  </a:moveTo>
                  <a:lnTo>
                    <a:pt x="222516" y="70739"/>
                  </a:lnTo>
                  <a:lnTo>
                    <a:pt x="197700" y="33921"/>
                  </a:lnTo>
                  <a:lnTo>
                    <a:pt x="160896" y="9105"/>
                  </a:lnTo>
                  <a:lnTo>
                    <a:pt x="115811" y="0"/>
                  </a:lnTo>
                  <a:lnTo>
                    <a:pt x="93116" y="2247"/>
                  </a:lnTo>
                  <a:lnTo>
                    <a:pt x="51562" y="19456"/>
                  </a:lnTo>
                  <a:lnTo>
                    <a:pt x="19456" y="51562"/>
                  </a:lnTo>
                  <a:lnTo>
                    <a:pt x="2247" y="93116"/>
                  </a:lnTo>
                  <a:lnTo>
                    <a:pt x="0" y="115811"/>
                  </a:lnTo>
                  <a:lnTo>
                    <a:pt x="0" y="325513"/>
                  </a:lnTo>
                  <a:lnTo>
                    <a:pt x="0" y="624598"/>
                  </a:lnTo>
                  <a:lnTo>
                    <a:pt x="231622" y="624598"/>
                  </a:lnTo>
                  <a:lnTo>
                    <a:pt x="231622" y="325513"/>
                  </a:lnTo>
                  <a:lnTo>
                    <a:pt x="231622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4115" y="4938300"/>
              <a:ext cx="231623" cy="20520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856752" y="4099199"/>
            <a:ext cx="231775" cy="1044575"/>
            <a:chOff x="1856752" y="4099199"/>
            <a:chExt cx="231775" cy="1044575"/>
          </a:xfrm>
        </p:grpSpPr>
        <p:sp>
          <p:nvSpPr>
            <p:cNvPr id="16" name="object 16"/>
            <p:cNvSpPr/>
            <p:nvPr/>
          </p:nvSpPr>
          <p:spPr>
            <a:xfrm>
              <a:off x="1856752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091" y="2247"/>
                  </a:lnTo>
                  <a:lnTo>
                    <a:pt x="51549" y="19456"/>
                  </a:lnTo>
                  <a:lnTo>
                    <a:pt x="19443" y="51562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805"/>
                  </a:lnTo>
                  <a:lnTo>
                    <a:pt x="0" y="535508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597" y="1044295"/>
                  </a:lnTo>
                  <a:lnTo>
                    <a:pt x="231597" y="745197"/>
                  </a:lnTo>
                  <a:lnTo>
                    <a:pt x="231597" y="535508"/>
                  </a:lnTo>
                  <a:lnTo>
                    <a:pt x="231597" y="325805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6752" y="4938299"/>
              <a:ext cx="231601" cy="205201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228107" y="4309200"/>
            <a:ext cx="231775" cy="834390"/>
            <a:chOff x="2228107" y="4309200"/>
            <a:chExt cx="231775" cy="834390"/>
          </a:xfrm>
        </p:grpSpPr>
        <p:sp>
          <p:nvSpPr>
            <p:cNvPr id="19" name="object 19"/>
            <p:cNvSpPr/>
            <p:nvPr/>
          </p:nvSpPr>
          <p:spPr>
            <a:xfrm>
              <a:off x="2228100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8107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2599461" y="4518900"/>
            <a:ext cx="231775" cy="624840"/>
            <a:chOff x="2599461" y="4518900"/>
            <a:chExt cx="231775" cy="624840"/>
          </a:xfrm>
        </p:grpSpPr>
        <p:sp>
          <p:nvSpPr>
            <p:cNvPr id="22" name="object 22"/>
            <p:cNvSpPr/>
            <p:nvPr/>
          </p:nvSpPr>
          <p:spPr>
            <a:xfrm>
              <a:off x="2599461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811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091" y="2247"/>
                  </a:lnTo>
                  <a:lnTo>
                    <a:pt x="51549" y="19456"/>
                  </a:lnTo>
                  <a:lnTo>
                    <a:pt x="19443" y="51562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9461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342170" y="4099199"/>
            <a:ext cx="231775" cy="1044575"/>
            <a:chOff x="3342170" y="4099199"/>
            <a:chExt cx="231775" cy="1044575"/>
          </a:xfrm>
        </p:grpSpPr>
        <p:sp>
          <p:nvSpPr>
            <p:cNvPr id="25" name="object 25"/>
            <p:cNvSpPr/>
            <p:nvPr/>
          </p:nvSpPr>
          <p:spPr>
            <a:xfrm>
              <a:off x="3342170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091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805"/>
                  </a:lnTo>
                  <a:lnTo>
                    <a:pt x="0" y="535508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597" y="1044295"/>
                  </a:lnTo>
                  <a:lnTo>
                    <a:pt x="231597" y="745197"/>
                  </a:lnTo>
                  <a:lnTo>
                    <a:pt x="231597" y="535508"/>
                  </a:lnTo>
                  <a:lnTo>
                    <a:pt x="231597" y="325805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2170" y="4938299"/>
              <a:ext cx="231601" cy="205201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3713524" y="4309200"/>
            <a:ext cx="231775" cy="834390"/>
            <a:chOff x="3713524" y="4309200"/>
            <a:chExt cx="231775" cy="834390"/>
          </a:xfrm>
        </p:grpSpPr>
        <p:sp>
          <p:nvSpPr>
            <p:cNvPr id="28" name="object 28"/>
            <p:cNvSpPr/>
            <p:nvPr/>
          </p:nvSpPr>
          <p:spPr>
            <a:xfrm>
              <a:off x="3713518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3524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485398" y="4309200"/>
            <a:ext cx="231775" cy="834390"/>
            <a:chOff x="1485398" y="4309200"/>
            <a:chExt cx="231775" cy="834390"/>
          </a:xfrm>
        </p:grpSpPr>
        <p:sp>
          <p:nvSpPr>
            <p:cNvPr id="31" name="object 31"/>
            <p:cNvSpPr/>
            <p:nvPr/>
          </p:nvSpPr>
          <p:spPr>
            <a:xfrm>
              <a:off x="1485392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5398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4084879" y="4518900"/>
            <a:ext cx="231775" cy="624840"/>
            <a:chOff x="4084879" y="4518900"/>
            <a:chExt cx="231775" cy="624840"/>
          </a:xfrm>
        </p:grpSpPr>
        <p:sp>
          <p:nvSpPr>
            <p:cNvPr id="34" name="object 34"/>
            <p:cNvSpPr/>
            <p:nvPr/>
          </p:nvSpPr>
          <p:spPr>
            <a:xfrm>
              <a:off x="4084879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811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091" y="2247"/>
                  </a:lnTo>
                  <a:lnTo>
                    <a:pt x="51549" y="19456"/>
                  </a:lnTo>
                  <a:lnTo>
                    <a:pt x="19443" y="51562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4879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2970815" y="4309200"/>
            <a:ext cx="231775" cy="834390"/>
            <a:chOff x="2970815" y="4309200"/>
            <a:chExt cx="231775" cy="834390"/>
          </a:xfrm>
        </p:grpSpPr>
        <p:sp>
          <p:nvSpPr>
            <p:cNvPr id="37" name="object 37"/>
            <p:cNvSpPr/>
            <p:nvPr/>
          </p:nvSpPr>
          <p:spPr>
            <a:xfrm>
              <a:off x="2970809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0815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4456233" y="4309200"/>
            <a:ext cx="231775" cy="834390"/>
            <a:chOff x="4456233" y="4309200"/>
            <a:chExt cx="231775" cy="834390"/>
          </a:xfrm>
        </p:grpSpPr>
        <p:sp>
          <p:nvSpPr>
            <p:cNvPr id="40" name="object 40"/>
            <p:cNvSpPr/>
            <p:nvPr/>
          </p:nvSpPr>
          <p:spPr>
            <a:xfrm>
              <a:off x="4456226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6233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4827588" y="4099199"/>
            <a:ext cx="231775" cy="1044575"/>
            <a:chOff x="4827588" y="4099199"/>
            <a:chExt cx="231775" cy="1044575"/>
          </a:xfrm>
        </p:grpSpPr>
        <p:sp>
          <p:nvSpPr>
            <p:cNvPr id="43" name="object 43"/>
            <p:cNvSpPr/>
            <p:nvPr/>
          </p:nvSpPr>
          <p:spPr>
            <a:xfrm>
              <a:off x="4827587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805"/>
                  </a:lnTo>
                  <a:lnTo>
                    <a:pt x="0" y="535508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597" y="1044295"/>
                  </a:lnTo>
                  <a:lnTo>
                    <a:pt x="231597" y="745197"/>
                  </a:lnTo>
                  <a:lnTo>
                    <a:pt x="231597" y="535508"/>
                  </a:lnTo>
                  <a:lnTo>
                    <a:pt x="231597" y="325805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7588" y="4938299"/>
              <a:ext cx="231601" cy="205201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5198943" y="4309200"/>
            <a:ext cx="231775" cy="834390"/>
            <a:chOff x="5198943" y="4309200"/>
            <a:chExt cx="231775" cy="834390"/>
          </a:xfrm>
        </p:grpSpPr>
        <p:sp>
          <p:nvSpPr>
            <p:cNvPr id="46" name="object 46"/>
            <p:cNvSpPr/>
            <p:nvPr/>
          </p:nvSpPr>
          <p:spPr>
            <a:xfrm>
              <a:off x="5198935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8943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5570297" y="4518900"/>
            <a:ext cx="231775" cy="624840"/>
            <a:chOff x="5570297" y="4518900"/>
            <a:chExt cx="231775" cy="624840"/>
          </a:xfrm>
        </p:grpSpPr>
        <p:sp>
          <p:nvSpPr>
            <p:cNvPr id="49" name="object 49"/>
            <p:cNvSpPr/>
            <p:nvPr/>
          </p:nvSpPr>
          <p:spPr>
            <a:xfrm>
              <a:off x="5570296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811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0297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5941652" y="4309200"/>
            <a:ext cx="231775" cy="834390"/>
            <a:chOff x="5941652" y="4309200"/>
            <a:chExt cx="231775" cy="834390"/>
          </a:xfrm>
        </p:grpSpPr>
        <p:sp>
          <p:nvSpPr>
            <p:cNvPr id="52" name="object 52"/>
            <p:cNvSpPr/>
            <p:nvPr/>
          </p:nvSpPr>
          <p:spPr>
            <a:xfrm>
              <a:off x="5941644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1652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6313006" y="4099199"/>
            <a:ext cx="231775" cy="1044575"/>
            <a:chOff x="6313006" y="4099199"/>
            <a:chExt cx="231775" cy="1044575"/>
          </a:xfrm>
        </p:grpSpPr>
        <p:sp>
          <p:nvSpPr>
            <p:cNvPr id="55" name="object 55"/>
            <p:cNvSpPr/>
            <p:nvPr/>
          </p:nvSpPr>
          <p:spPr>
            <a:xfrm>
              <a:off x="6313005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805"/>
                  </a:lnTo>
                  <a:lnTo>
                    <a:pt x="0" y="535508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597" y="1044295"/>
                  </a:lnTo>
                  <a:lnTo>
                    <a:pt x="231597" y="745197"/>
                  </a:lnTo>
                  <a:lnTo>
                    <a:pt x="231597" y="535508"/>
                  </a:lnTo>
                  <a:lnTo>
                    <a:pt x="231597" y="325805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3006" y="4938299"/>
              <a:ext cx="231601" cy="205201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6684360" y="4309200"/>
            <a:ext cx="231775" cy="834390"/>
            <a:chOff x="6684360" y="4309200"/>
            <a:chExt cx="231775" cy="834390"/>
          </a:xfrm>
        </p:grpSpPr>
        <p:sp>
          <p:nvSpPr>
            <p:cNvPr id="58" name="object 58"/>
            <p:cNvSpPr/>
            <p:nvPr/>
          </p:nvSpPr>
          <p:spPr>
            <a:xfrm>
              <a:off x="6684353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4360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7055715" y="4518900"/>
            <a:ext cx="231775" cy="624840"/>
            <a:chOff x="7055715" y="4518900"/>
            <a:chExt cx="231775" cy="624840"/>
          </a:xfrm>
        </p:grpSpPr>
        <p:sp>
          <p:nvSpPr>
            <p:cNvPr id="61" name="object 61"/>
            <p:cNvSpPr/>
            <p:nvPr/>
          </p:nvSpPr>
          <p:spPr>
            <a:xfrm>
              <a:off x="7055714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811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5715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7798423" y="4099199"/>
            <a:ext cx="231775" cy="1044575"/>
            <a:chOff x="7798423" y="4099199"/>
            <a:chExt cx="231775" cy="1044575"/>
          </a:xfrm>
        </p:grpSpPr>
        <p:sp>
          <p:nvSpPr>
            <p:cNvPr id="64" name="object 64"/>
            <p:cNvSpPr/>
            <p:nvPr/>
          </p:nvSpPr>
          <p:spPr>
            <a:xfrm>
              <a:off x="7798422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805"/>
                  </a:lnTo>
                  <a:lnTo>
                    <a:pt x="0" y="535508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597" y="1044295"/>
                  </a:lnTo>
                  <a:lnTo>
                    <a:pt x="231597" y="745197"/>
                  </a:lnTo>
                  <a:lnTo>
                    <a:pt x="231597" y="535508"/>
                  </a:lnTo>
                  <a:lnTo>
                    <a:pt x="231597" y="325805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8423" y="4938299"/>
              <a:ext cx="231601" cy="205201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8169778" y="4309200"/>
            <a:ext cx="231775" cy="834390"/>
            <a:chOff x="8169778" y="4309200"/>
            <a:chExt cx="231775" cy="834390"/>
          </a:xfrm>
        </p:grpSpPr>
        <p:sp>
          <p:nvSpPr>
            <p:cNvPr id="67" name="object 67"/>
            <p:cNvSpPr/>
            <p:nvPr/>
          </p:nvSpPr>
          <p:spPr>
            <a:xfrm>
              <a:off x="8169770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609" y="834288"/>
                  </a:move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609" y="83428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9778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7427069" y="4309200"/>
            <a:ext cx="231775" cy="834390"/>
            <a:chOff x="7427069" y="4309200"/>
            <a:chExt cx="231775" cy="834390"/>
          </a:xfrm>
        </p:grpSpPr>
        <p:sp>
          <p:nvSpPr>
            <p:cNvPr id="70" name="object 70"/>
            <p:cNvSpPr/>
            <p:nvPr/>
          </p:nvSpPr>
          <p:spPr>
            <a:xfrm>
              <a:off x="7427061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7069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8541132" y="4518900"/>
            <a:ext cx="231775" cy="624840"/>
            <a:chOff x="8541132" y="4518900"/>
            <a:chExt cx="231775" cy="624840"/>
          </a:xfrm>
        </p:grpSpPr>
        <p:sp>
          <p:nvSpPr>
            <p:cNvPr id="73" name="object 73"/>
            <p:cNvSpPr/>
            <p:nvPr/>
          </p:nvSpPr>
          <p:spPr>
            <a:xfrm>
              <a:off x="8541131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811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4" name="object 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1132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8912487" y="4309200"/>
            <a:ext cx="231775" cy="834390"/>
            <a:chOff x="8912487" y="4309200"/>
            <a:chExt cx="231775" cy="834390"/>
          </a:xfrm>
        </p:grpSpPr>
        <p:sp>
          <p:nvSpPr>
            <p:cNvPr id="76" name="object 76"/>
            <p:cNvSpPr/>
            <p:nvPr/>
          </p:nvSpPr>
          <p:spPr>
            <a:xfrm>
              <a:off x="8912479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609" y="834288"/>
                  </a:move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609" y="83428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2487" y="4938300"/>
              <a:ext cx="231601" cy="205201"/>
            </a:xfrm>
            <a:prstGeom prst="rect">
              <a:avLst/>
            </a:prstGeom>
          </p:spPr>
        </p:pic>
      </p:grp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xfrm>
            <a:off x="3292354" y="0"/>
            <a:ext cx="2559685" cy="68389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300" spc="340"/>
              <a:t>W</a:t>
            </a:r>
            <a:r>
              <a:rPr dirty="0" sz="4300" spc="110"/>
              <a:t>orkﬂ</a:t>
            </a:r>
            <a:r>
              <a:rPr dirty="0" sz="4300" spc="-25"/>
              <a:t>o</a:t>
            </a:r>
            <a:r>
              <a:rPr dirty="0" sz="4300" spc="200"/>
              <a:t>w</a:t>
            </a:r>
            <a:endParaRPr sz="4300"/>
          </a:p>
        </p:txBody>
      </p:sp>
      <p:sp>
        <p:nvSpPr>
          <p:cNvPr id="79" name="object 79"/>
          <p:cNvSpPr txBox="1"/>
          <p:nvPr/>
        </p:nvSpPr>
        <p:spPr>
          <a:xfrm>
            <a:off x="909024" y="1174501"/>
            <a:ext cx="7304405" cy="300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6565" marR="744220" indent="-4445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456565" algn="l"/>
                <a:tab pos="457200" algn="l"/>
              </a:tabLst>
            </a:pPr>
            <a:r>
              <a:rPr dirty="0" sz="1700" spc="20">
                <a:solidFill>
                  <a:srgbClr val="FFFFFF"/>
                </a:solidFill>
                <a:latin typeface="Microsoft Sans Serif"/>
                <a:cs typeface="Microsoft Sans Serif"/>
              </a:rPr>
              <a:t>Welcome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35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Microsoft Sans Serif"/>
                <a:cs typeface="Microsoft Sans Serif"/>
              </a:rPr>
              <a:t>consist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5">
                <a:solidFill>
                  <a:srgbClr val="FFFFFF"/>
                </a:solidFill>
                <a:latin typeface="Microsoft Sans Serif"/>
                <a:cs typeface="Microsoft Sans Serif"/>
              </a:rPr>
              <a:t>login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0">
                <a:solidFill>
                  <a:srgbClr val="FFFFFF"/>
                </a:solidFill>
                <a:latin typeface="Microsoft Sans Serif"/>
                <a:cs typeface="Microsoft Sans Serif"/>
              </a:rPr>
              <a:t>portal</a:t>
            </a:r>
            <a:r>
              <a:rPr dirty="0" sz="17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0">
                <a:solidFill>
                  <a:srgbClr val="FFFFFF"/>
                </a:solidFill>
                <a:latin typeface="Microsoft Sans Serif"/>
                <a:cs typeface="Microsoft Sans Serif"/>
              </a:rPr>
              <a:t>where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20">
                <a:solidFill>
                  <a:srgbClr val="FFFFFF"/>
                </a:solidFill>
                <a:latin typeface="Microsoft Sans Serif"/>
                <a:cs typeface="Microsoft Sans Serif"/>
              </a:rPr>
              <a:t>there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 is 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contact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 us </a:t>
            </a:r>
            <a:r>
              <a:rPr dirty="0" sz="1700" spc="-43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5">
                <a:solidFill>
                  <a:srgbClr val="FFFFFF"/>
                </a:solidFill>
                <a:latin typeface="Microsoft Sans Serif"/>
                <a:cs typeface="Microsoft Sans Serif"/>
              </a:rPr>
              <a:t>information.</a:t>
            </a:r>
            <a:endParaRPr sz="1700">
              <a:latin typeface="Microsoft Sans Serif"/>
              <a:cs typeface="Microsoft Sans Serif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MS PGothic"/>
              <a:buChar char="➔"/>
              <a:tabLst>
                <a:tab pos="456565" algn="l"/>
                <a:tab pos="457200" algn="l"/>
              </a:tabLst>
            </a:pP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Unregistered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 users</a:t>
            </a:r>
            <a:r>
              <a:rPr dirty="0" sz="17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35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5">
                <a:solidFill>
                  <a:srgbClr val="FFFFFF"/>
                </a:solidFill>
                <a:latin typeface="Microsoft Sans Serif"/>
                <a:cs typeface="Microsoft Sans Serif"/>
              </a:rPr>
              <a:t>view</a:t>
            </a:r>
            <a:r>
              <a:rPr dirty="0" sz="17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0">
                <a:solidFill>
                  <a:srgbClr val="FFFFFF"/>
                </a:solidFill>
                <a:latin typeface="Microsoft Sans Serif"/>
                <a:cs typeface="Microsoft Sans Serif"/>
              </a:rPr>
              <a:t>only</a:t>
            </a:r>
            <a:r>
              <a:rPr dirty="0" sz="1700" spc="-10">
                <a:solidFill>
                  <a:srgbClr val="FFFFFF"/>
                </a:solidFill>
                <a:latin typeface="Microsoft Sans Serif"/>
                <a:cs typeface="Microsoft Sans Serif"/>
              </a:rPr>
              <a:t> above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5">
                <a:solidFill>
                  <a:srgbClr val="FFFFFF"/>
                </a:solidFill>
                <a:latin typeface="Microsoft Sans Serif"/>
                <a:cs typeface="Microsoft Sans Serif"/>
              </a:rPr>
              <a:t>mentioned</a:t>
            </a:r>
            <a:r>
              <a:rPr dirty="0" sz="17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5">
                <a:solidFill>
                  <a:srgbClr val="FFFFFF"/>
                </a:solidFill>
                <a:latin typeface="Microsoft Sans Serif"/>
                <a:cs typeface="Microsoft Sans Serif"/>
              </a:rPr>
              <a:t>information.</a:t>
            </a:r>
            <a:endParaRPr sz="1700">
              <a:latin typeface="Microsoft Sans Serif"/>
              <a:cs typeface="Microsoft Sans Serif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MS PGothic"/>
              <a:buChar char="➔"/>
              <a:tabLst>
                <a:tab pos="456565" algn="l"/>
                <a:tab pos="457200" algn="l"/>
              </a:tabLst>
            </a:pPr>
            <a:r>
              <a:rPr dirty="0" sz="1700" spc="5">
                <a:solidFill>
                  <a:srgbClr val="FFFFFF"/>
                </a:solidFill>
                <a:latin typeface="Microsoft Sans Serif"/>
                <a:cs typeface="Microsoft Sans Serif"/>
              </a:rPr>
              <a:t>Login</a:t>
            </a:r>
            <a:r>
              <a:rPr dirty="0" sz="17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dirty="0" sz="17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5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registered</a:t>
            </a:r>
            <a:r>
              <a:rPr dirty="0" sz="17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Microsoft Sans Serif"/>
                <a:cs typeface="Microsoft Sans Serif"/>
              </a:rPr>
              <a:t>user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17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admin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85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1700">
              <a:latin typeface="Microsoft Sans Serif"/>
              <a:cs typeface="Microsoft Sans Serif"/>
            </a:endParaRPr>
          </a:p>
          <a:p>
            <a:pPr marL="456565" marR="469265" indent="-444500">
              <a:lnSpc>
                <a:spcPct val="114999"/>
              </a:lnSpc>
              <a:buFont typeface="MS PGothic"/>
              <a:buChar char="➔"/>
              <a:tabLst>
                <a:tab pos="456565" algn="l"/>
                <a:tab pos="457200" algn="l"/>
              </a:tabLst>
            </a:pPr>
            <a:r>
              <a:rPr dirty="0" sz="1700" spc="-35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admin</a:t>
            </a:r>
            <a:r>
              <a:rPr dirty="0" sz="17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5">
                <a:solidFill>
                  <a:srgbClr val="FFFFFF"/>
                </a:solidFill>
                <a:latin typeface="Microsoft Sans Serif"/>
                <a:cs typeface="Microsoft Sans Serif"/>
              </a:rPr>
              <a:t>there</a:t>
            </a:r>
            <a:r>
              <a:rPr dirty="0" sz="17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20">
                <a:solidFill>
                  <a:srgbClr val="FFFFFF"/>
                </a:solidFill>
                <a:latin typeface="Microsoft Sans Serif"/>
                <a:cs typeface="Microsoft Sans Serif"/>
              </a:rPr>
              <a:t>options</a:t>
            </a:r>
            <a:r>
              <a:rPr dirty="0" sz="17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dirty="0" sz="17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">
                <a:solidFill>
                  <a:srgbClr val="FFFFFF"/>
                </a:solidFill>
                <a:latin typeface="Microsoft Sans Serif"/>
                <a:cs typeface="Microsoft Sans Serif"/>
              </a:rPr>
              <a:t>Dashboard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5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dirty="0" sz="17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">
                <a:solidFill>
                  <a:srgbClr val="FFFFFF"/>
                </a:solidFill>
                <a:latin typeface="Microsoft Sans Serif"/>
                <a:cs typeface="Microsoft Sans Serif"/>
              </a:rPr>
              <a:t>adding,</a:t>
            </a:r>
            <a:r>
              <a:rPr dirty="0" sz="17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0">
                <a:solidFill>
                  <a:srgbClr val="FFFFFF"/>
                </a:solidFill>
                <a:latin typeface="Microsoft Sans Serif"/>
                <a:cs typeface="Microsoft Sans Serif"/>
              </a:rPr>
              <a:t>deleting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dirty="0" sz="1700" spc="-43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0">
                <a:solidFill>
                  <a:srgbClr val="FFFFFF"/>
                </a:solidFill>
                <a:latin typeface="Microsoft Sans Serif"/>
                <a:cs typeface="Microsoft Sans Serif"/>
              </a:rPr>
              <a:t>editing</a:t>
            </a:r>
            <a:r>
              <a:rPr dirty="0" sz="17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0">
                <a:solidFill>
                  <a:srgbClr val="FFFFFF"/>
                </a:solidFill>
                <a:latin typeface="Microsoft Sans Serif"/>
                <a:cs typeface="Microsoft Sans Serif"/>
              </a:rPr>
              <a:t>student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25">
                <a:solidFill>
                  <a:srgbClr val="FFFFFF"/>
                </a:solidFill>
                <a:latin typeface="Microsoft Sans Serif"/>
                <a:cs typeface="Microsoft Sans Serif"/>
              </a:rPr>
              <a:t>proﬁles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 notices.</a:t>
            </a:r>
            <a:endParaRPr sz="1700">
              <a:latin typeface="Microsoft Sans Serif"/>
              <a:cs typeface="Microsoft Sans Serif"/>
            </a:endParaRPr>
          </a:p>
          <a:p>
            <a:pPr marL="456565" marR="5080" indent="-444500">
              <a:lnSpc>
                <a:spcPct val="114999"/>
              </a:lnSpc>
              <a:buFont typeface="MS PGothic"/>
              <a:buChar char="➔"/>
              <a:tabLst>
                <a:tab pos="456565" algn="l"/>
                <a:tab pos="457200" algn="l"/>
              </a:tabLst>
            </a:pPr>
            <a:r>
              <a:rPr dirty="0" sz="1700" spc="15">
                <a:solidFill>
                  <a:srgbClr val="FFFFFF"/>
                </a:solidFill>
                <a:latin typeface="Microsoft Sans Serif"/>
                <a:cs typeface="Microsoft Sans Serif"/>
              </a:rPr>
              <a:t>Modiﬁcations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10">
                <a:solidFill>
                  <a:srgbClr val="FFFFFF"/>
                </a:solidFill>
                <a:latin typeface="Microsoft Sans Serif"/>
                <a:cs typeface="Microsoft Sans Serif"/>
              </a:rPr>
              <a:t>will</a:t>
            </a:r>
            <a:r>
              <a:rPr dirty="0" sz="17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dirty="0" sz="17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25">
                <a:solidFill>
                  <a:srgbClr val="FFFFFF"/>
                </a:solidFill>
                <a:latin typeface="Microsoft Sans Serif"/>
                <a:cs typeface="Microsoft Sans Serif"/>
              </a:rPr>
              <a:t>directly</a:t>
            </a:r>
            <a:r>
              <a:rPr dirty="0" sz="17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">
                <a:solidFill>
                  <a:srgbClr val="FFFFFF"/>
                </a:solidFill>
                <a:latin typeface="Microsoft Sans Serif"/>
                <a:cs typeface="Microsoft Sans Serif"/>
              </a:rPr>
              <a:t>done</a:t>
            </a:r>
            <a:r>
              <a:rPr dirty="0" sz="17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dirty="0" sz="17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>
                <a:solidFill>
                  <a:srgbClr val="FFFFFF"/>
                </a:solidFill>
                <a:latin typeface="Microsoft Sans Serif"/>
                <a:cs typeface="Microsoft Sans Serif"/>
              </a:rPr>
              <a:t>database</a:t>
            </a:r>
            <a:r>
              <a:rPr dirty="0" sz="17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>
                <a:solidFill>
                  <a:srgbClr val="FFFFFF"/>
                </a:solidFill>
                <a:latin typeface="Microsoft Sans Serif"/>
                <a:cs typeface="Microsoft Sans Serif"/>
              </a:rPr>
              <a:t>server</a:t>
            </a:r>
            <a:r>
              <a:rPr dirty="0" sz="17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4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dirty="0" sz="17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dirty="0" sz="17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interfaced </a:t>
            </a:r>
            <a:r>
              <a:rPr dirty="0" sz="1700" spc="-43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9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dirty="0" sz="17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5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20">
                <a:solidFill>
                  <a:srgbClr val="FFFFFF"/>
                </a:solidFill>
                <a:latin typeface="Microsoft Sans Serif"/>
                <a:cs typeface="Microsoft Sans Serif"/>
              </a:rPr>
              <a:t>frontend.</a:t>
            </a:r>
            <a:endParaRPr sz="1700">
              <a:latin typeface="Microsoft Sans Serif"/>
              <a:cs typeface="Microsoft Sans Serif"/>
            </a:endParaRPr>
          </a:p>
          <a:p>
            <a:pPr marL="456565" marR="358775" indent="-444500">
              <a:lnSpc>
                <a:spcPct val="114999"/>
              </a:lnSpc>
              <a:buFont typeface="MS PGothic"/>
              <a:buChar char="➔"/>
              <a:tabLst>
                <a:tab pos="456565" algn="l"/>
                <a:tab pos="457200" algn="l"/>
              </a:tabLst>
            </a:pPr>
            <a:r>
              <a:rPr dirty="0" sz="1700" spc="-10">
                <a:solidFill>
                  <a:srgbClr val="FFFFFF"/>
                </a:solidFill>
                <a:latin typeface="Microsoft Sans Serif"/>
                <a:cs typeface="Microsoft Sans Serif"/>
              </a:rPr>
              <a:t>User </a:t>
            </a:r>
            <a:r>
              <a:rPr dirty="0" sz="1700" spc="-35">
                <a:solidFill>
                  <a:srgbClr val="FFFFFF"/>
                </a:solidFill>
                <a:latin typeface="Microsoft Sans Serif"/>
                <a:cs typeface="Microsoft Sans Serif"/>
              </a:rPr>
              <a:t>can </a:t>
            </a:r>
            <a:r>
              <a:rPr dirty="0" sz="1700" spc="-40">
                <a:solidFill>
                  <a:srgbClr val="FFFFFF"/>
                </a:solidFill>
                <a:latin typeface="Microsoft Sans Serif"/>
                <a:cs typeface="Microsoft Sans Serif"/>
              </a:rPr>
              <a:t>see </a:t>
            </a:r>
            <a:r>
              <a:rPr dirty="0" sz="1700" spc="30">
                <a:solidFill>
                  <a:srgbClr val="FFFFFF"/>
                </a:solidFill>
                <a:latin typeface="Microsoft Sans Serif"/>
                <a:cs typeface="Microsoft Sans Serif"/>
              </a:rPr>
              <a:t>their </a:t>
            </a:r>
            <a:r>
              <a:rPr dirty="0" sz="1700" spc="20">
                <a:solidFill>
                  <a:srgbClr val="FFFFFF"/>
                </a:solidFill>
                <a:latin typeface="Microsoft Sans Serif"/>
                <a:cs typeface="Microsoft Sans Serif"/>
              </a:rPr>
              <a:t>proﬁle, </a:t>
            </a:r>
            <a:r>
              <a:rPr dirty="0" sz="1700" spc="-5">
                <a:solidFill>
                  <a:srgbClr val="FFFFFF"/>
                </a:solidFill>
                <a:latin typeface="Microsoft Sans Serif"/>
                <a:cs typeface="Microsoft Sans Serif"/>
              </a:rPr>
              <a:t>notices </a:t>
            </a:r>
            <a:r>
              <a:rPr dirty="0" sz="1700" spc="-40">
                <a:solidFill>
                  <a:srgbClr val="FFFFFF"/>
                </a:solidFill>
                <a:latin typeface="Microsoft Sans Serif"/>
                <a:cs typeface="Microsoft Sans Serif"/>
              </a:rPr>
              <a:t>as </a:t>
            </a:r>
            <a:r>
              <a:rPr dirty="0" sz="1700" spc="90">
                <a:solidFill>
                  <a:srgbClr val="FFFFFF"/>
                </a:solidFill>
                <a:latin typeface="Microsoft Sans Serif"/>
                <a:cs typeface="Microsoft Sans Serif"/>
              </a:rPr>
              <a:t>well </a:t>
            </a:r>
            <a:r>
              <a:rPr dirty="0" sz="1700" spc="-40">
                <a:solidFill>
                  <a:srgbClr val="FFFFFF"/>
                </a:solidFill>
                <a:latin typeface="Microsoft Sans Serif"/>
                <a:cs typeface="Microsoft Sans Serif"/>
              </a:rPr>
              <a:t>as </a:t>
            </a:r>
            <a:r>
              <a:rPr dirty="0" sz="1700" spc="-35">
                <a:solidFill>
                  <a:srgbClr val="FFFFFF"/>
                </a:solidFill>
                <a:latin typeface="Microsoft Sans Serif"/>
                <a:cs typeface="Microsoft Sans Serif"/>
              </a:rPr>
              <a:t>can </a:t>
            </a:r>
            <a:r>
              <a:rPr dirty="0" sz="1700" spc="-10">
                <a:solidFill>
                  <a:srgbClr val="FFFFFF"/>
                </a:solidFill>
                <a:latin typeface="Microsoft Sans Serif"/>
                <a:cs typeface="Microsoft Sans Serif"/>
              </a:rPr>
              <a:t>change </a:t>
            </a:r>
            <a:r>
              <a:rPr dirty="0" sz="1700" spc="15">
                <a:solidFill>
                  <a:srgbClr val="FFFFFF"/>
                </a:solidFill>
                <a:latin typeface="Microsoft Sans Serif"/>
                <a:cs typeface="Microsoft Sans Serif"/>
              </a:rPr>
              <a:t>passwords </a:t>
            </a:r>
            <a:r>
              <a:rPr dirty="0" sz="1700" spc="-4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5">
                <a:solidFill>
                  <a:srgbClr val="FFFFFF"/>
                </a:solidFill>
                <a:latin typeface="Microsoft Sans Serif"/>
                <a:cs typeface="Microsoft Sans Serif"/>
              </a:rPr>
              <a:t>through</a:t>
            </a:r>
            <a:r>
              <a:rPr dirty="0" sz="17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5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Microsoft Sans Serif"/>
                <a:cs typeface="Microsoft Sans Serif"/>
              </a:rPr>
              <a:t>dashboard.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832" y="232400"/>
            <a:ext cx="369506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5">
                <a:solidFill>
                  <a:srgbClr val="424242"/>
                </a:solidFill>
              </a:rPr>
              <a:t>Architecture</a:t>
            </a:r>
            <a:r>
              <a:rPr dirty="0" sz="2800" spc="-130">
                <a:solidFill>
                  <a:srgbClr val="424242"/>
                </a:solidFill>
              </a:rPr>
              <a:t> </a:t>
            </a:r>
            <a:r>
              <a:rPr dirty="0" sz="2800" spc="110">
                <a:solidFill>
                  <a:srgbClr val="424242"/>
                </a:solidFill>
              </a:rPr>
              <a:t>Diagram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898" y="1119163"/>
            <a:ext cx="6793458" cy="39767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5" y="657376"/>
            <a:ext cx="336359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80">
                <a:solidFill>
                  <a:srgbClr val="424242"/>
                </a:solidFill>
              </a:rPr>
              <a:t>Use</a:t>
            </a:r>
            <a:r>
              <a:rPr dirty="0" sz="2800" spc="-100">
                <a:solidFill>
                  <a:srgbClr val="424242"/>
                </a:solidFill>
              </a:rPr>
              <a:t> </a:t>
            </a:r>
            <a:r>
              <a:rPr dirty="0" sz="2800" spc="270">
                <a:solidFill>
                  <a:srgbClr val="424242"/>
                </a:solidFill>
              </a:rPr>
              <a:t>-</a:t>
            </a:r>
            <a:r>
              <a:rPr dirty="0" sz="2800" spc="-95">
                <a:solidFill>
                  <a:srgbClr val="424242"/>
                </a:solidFill>
              </a:rPr>
              <a:t> </a:t>
            </a:r>
            <a:r>
              <a:rPr dirty="0" sz="2800" spc="65">
                <a:solidFill>
                  <a:srgbClr val="424242"/>
                </a:solidFill>
              </a:rPr>
              <a:t>Case</a:t>
            </a:r>
            <a:r>
              <a:rPr dirty="0" sz="2800" spc="-95">
                <a:solidFill>
                  <a:srgbClr val="424242"/>
                </a:solidFill>
              </a:rPr>
              <a:t> </a:t>
            </a:r>
            <a:r>
              <a:rPr dirty="0" sz="2800" spc="110">
                <a:solidFill>
                  <a:srgbClr val="424242"/>
                </a:solidFill>
              </a:rPr>
              <a:t>Diagram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649" y="1735139"/>
            <a:ext cx="6519726" cy="30823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9919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1" y="4309200"/>
            <a:ext cx="231775" cy="834390"/>
            <a:chOff x="51" y="4309200"/>
            <a:chExt cx="231775" cy="834390"/>
          </a:xfrm>
        </p:grpSpPr>
        <p:sp>
          <p:nvSpPr>
            <p:cNvPr id="4" name="object 4"/>
            <p:cNvSpPr/>
            <p:nvPr/>
          </p:nvSpPr>
          <p:spPr>
            <a:xfrm>
              <a:off x="50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622" y="115811"/>
                  </a:moveTo>
                  <a:lnTo>
                    <a:pt x="222516" y="70726"/>
                  </a:lnTo>
                  <a:lnTo>
                    <a:pt x="197700" y="33909"/>
                  </a:lnTo>
                  <a:lnTo>
                    <a:pt x="160883" y="9093"/>
                  </a:lnTo>
                  <a:lnTo>
                    <a:pt x="115811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288"/>
                  </a:lnTo>
                  <a:lnTo>
                    <a:pt x="231622" y="834288"/>
                  </a:lnTo>
                  <a:lnTo>
                    <a:pt x="231622" y="535203"/>
                  </a:lnTo>
                  <a:lnTo>
                    <a:pt x="231622" y="325501"/>
                  </a:lnTo>
                  <a:lnTo>
                    <a:pt x="231622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" y="4938300"/>
              <a:ext cx="231623" cy="20520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71406" y="4099199"/>
            <a:ext cx="231775" cy="1044575"/>
            <a:chOff x="371406" y="4099199"/>
            <a:chExt cx="231775" cy="1044575"/>
          </a:xfrm>
        </p:grpSpPr>
        <p:sp>
          <p:nvSpPr>
            <p:cNvPr id="7" name="object 7"/>
            <p:cNvSpPr/>
            <p:nvPr/>
          </p:nvSpPr>
          <p:spPr>
            <a:xfrm>
              <a:off x="371398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622" y="115811"/>
                  </a:moveTo>
                  <a:lnTo>
                    <a:pt x="222516" y="70739"/>
                  </a:lnTo>
                  <a:lnTo>
                    <a:pt x="197700" y="33921"/>
                  </a:lnTo>
                  <a:lnTo>
                    <a:pt x="160896" y="9105"/>
                  </a:lnTo>
                  <a:lnTo>
                    <a:pt x="115811" y="0"/>
                  </a:lnTo>
                  <a:lnTo>
                    <a:pt x="93116" y="2247"/>
                  </a:lnTo>
                  <a:lnTo>
                    <a:pt x="51562" y="19456"/>
                  </a:lnTo>
                  <a:lnTo>
                    <a:pt x="19456" y="51562"/>
                  </a:lnTo>
                  <a:lnTo>
                    <a:pt x="2247" y="93116"/>
                  </a:lnTo>
                  <a:lnTo>
                    <a:pt x="0" y="115811"/>
                  </a:lnTo>
                  <a:lnTo>
                    <a:pt x="0" y="325818"/>
                  </a:lnTo>
                  <a:lnTo>
                    <a:pt x="0" y="535508"/>
                  </a:lnTo>
                  <a:lnTo>
                    <a:pt x="0" y="745210"/>
                  </a:lnTo>
                  <a:lnTo>
                    <a:pt x="0" y="1044295"/>
                  </a:lnTo>
                  <a:lnTo>
                    <a:pt x="231622" y="1044295"/>
                  </a:lnTo>
                  <a:lnTo>
                    <a:pt x="231622" y="745210"/>
                  </a:lnTo>
                  <a:lnTo>
                    <a:pt x="231622" y="535508"/>
                  </a:lnTo>
                  <a:lnTo>
                    <a:pt x="231622" y="325818"/>
                  </a:lnTo>
                  <a:lnTo>
                    <a:pt x="231622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406" y="4938299"/>
              <a:ext cx="231623" cy="20520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42760" y="4309200"/>
            <a:ext cx="231775" cy="834390"/>
            <a:chOff x="742760" y="4309200"/>
            <a:chExt cx="231775" cy="834390"/>
          </a:xfrm>
        </p:grpSpPr>
        <p:sp>
          <p:nvSpPr>
            <p:cNvPr id="10" name="object 10"/>
            <p:cNvSpPr/>
            <p:nvPr/>
          </p:nvSpPr>
          <p:spPr>
            <a:xfrm>
              <a:off x="742759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622" y="115811"/>
                  </a:moveTo>
                  <a:lnTo>
                    <a:pt x="222516" y="70726"/>
                  </a:lnTo>
                  <a:lnTo>
                    <a:pt x="197700" y="33909"/>
                  </a:lnTo>
                  <a:lnTo>
                    <a:pt x="160883" y="9093"/>
                  </a:lnTo>
                  <a:lnTo>
                    <a:pt x="115811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288"/>
                  </a:lnTo>
                  <a:lnTo>
                    <a:pt x="231622" y="834288"/>
                  </a:lnTo>
                  <a:lnTo>
                    <a:pt x="231622" y="535203"/>
                  </a:lnTo>
                  <a:lnTo>
                    <a:pt x="231622" y="325501"/>
                  </a:lnTo>
                  <a:lnTo>
                    <a:pt x="231622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760" y="4938300"/>
              <a:ext cx="231623" cy="205201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114115" y="4518900"/>
            <a:ext cx="231775" cy="624840"/>
            <a:chOff x="1114115" y="4518900"/>
            <a:chExt cx="231775" cy="624840"/>
          </a:xfrm>
        </p:grpSpPr>
        <p:sp>
          <p:nvSpPr>
            <p:cNvPr id="13" name="object 13"/>
            <p:cNvSpPr/>
            <p:nvPr/>
          </p:nvSpPr>
          <p:spPr>
            <a:xfrm>
              <a:off x="1114107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622" y="115811"/>
                  </a:moveTo>
                  <a:lnTo>
                    <a:pt x="222516" y="70739"/>
                  </a:lnTo>
                  <a:lnTo>
                    <a:pt x="197700" y="33921"/>
                  </a:lnTo>
                  <a:lnTo>
                    <a:pt x="160896" y="9105"/>
                  </a:lnTo>
                  <a:lnTo>
                    <a:pt x="115811" y="0"/>
                  </a:lnTo>
                  <a:lnTo>
                    <a:pt x="93116" y="2247"/>
                  </a:lnTo>
                  <a:lnTo>
                    <a:pt x="51562" y="19456"/>
                  </a:lnTo>
                  <a:lnTo>
                    <a:pt x="19456" y="51562"/>
                  </a:lnTo>
                  <a:lnTo>
                    <a:pt x="2247" y="93116"/>
                  </a:lnTo>
                  <a:lnTo>
                    <a:pt x="0" y="115811"/>
                  </a:lnTo>
                  <a:lnTo>
                    <a:pt x="0" y="325513"/>
                  </a:lnTo>
                  <a:lnTo>
                    <a:pt x="0" y="624598"/>
                  </a:lnTo>
                  <a:lnTo>
                    <a:pt x="231622" y="624598"/>
                  </a:lnTo>
                  <a:lnTo>
                    <a:pt x="231622" y="325513"/>
                  </a:lnTo>
                  <a:lnTo>
                    <a:pt x="231622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4115" y="4938300"/>
              <a:ext cx="231623" cy="20520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856752" y="4099199"/>
            <a:ext cx="231775" cy="1044575"/>
            <a:chOff x="1856752" y="4099199"/>
            <a:chExt cx="231775" cy="1044575"/>
          </a:xfrm>
        </p:grpSpPr>
        <p:sp>
          <p:nvSpPr>
            <p:cNvPr id="16" name="object 16"/>
            <p:cNvSpPr/>
            <p:nvPr/>
          </p:nvSpPr>
          <p:spPr>
            <a:xfrm>
              <a:off x="1856752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091" y="2247"/>
                  </a:lnTo>
                  <a:lnTo>
                    <a:pt x="51549" y="19456"/>
                  </a:lnTo>
                  <a:lnTo>
                    <a:pt x="19443" y="51562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805"/>
                  </a:lnTo>
                  <a:lnTo>
                    <a:pt x="0" y="535508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597" y="1044295"/>
                  </a:lnTo>
                  <a:lnTo>
                    <a:pt x="231597" y="745197"/>
                  </a:lnTo>
                  <a:lnTo>
                    <a:pt x="231597" y="535508"/>
                  </a:lnTo>
                  <a:lnTo>
                    <a:pt x="231597" y="325805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6752" y="4938299"/>
              <a:ext cx="231601" cy="205201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228107" y="4309200"/>
            <a:ext cx="231775" cy="834390"/>
            <a:chOff x="2228107" y="4309200"/>
            <a:chExt cx="231775" cy="834390"/>
          </a:xfrm>
        </p:grpSpPr>
        <p:sp>
          <p:nvSpPr>
            <p:cNvPr id="19" name="object 19"/>
            <p:cNvSpPr/>
            <p:nvPr/>
          </p:nvSpPr>
          <p:spPr>
            <a:xfrm>
              <a:off x="2228100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8107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2599461" y="4518900"/>
            <a:ext cx="231775" cy="624840"/>
            <a:chOff x="2599461" y="4518900"/>
            <a:chExt cx="231775" cy="624840"/>
          </a:xfrm>
        </p:grpSpPr>
        <p:sp>
          <p:nvSpPr>
            <p:cNvPr id="22" name="object 22"/>
            <p:cNvSpPr/>
            <p:nvPr/>
          </p:nvSpPr>
          <p:spPr>
            <a:xfrm>
              <a:off x="2599461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811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091" y="2247"/>
                  </a:lnTo>
                  <a:lnTo>
                    <a:pt x="51549" y="19456"/>
                  </a:lnTo>
                  <a:lnTo>
                    <a:pt x="19443" y="51562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9461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342170" y="4099199"/>
            <a:ext cx="231775" cy="1044575"/>
            <a:chOff x="3342170" y="4099199"/>
            <a:chExt cx="231775" cy="1044575"/>
          </a:xfrm>
        </p:grpSpPr>
        <p:sp>
          <p:nvSpPr>
            <p:cNvPr id="25" name="object 25"/>
            <p:cNvSpPr/>
            <p:nvPr/>
          </p:nvSpPr>
          <p:spPr>
            <a:xfrm>
              <a:off x="3342170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091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805"/>
                  </a:lnTo>
                  <a:lnTo>
                    <a:pt x="0" y="535508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597" y="1044295"/>
                  </a:lnTo>
                  <a:lnTo>
                    <a:pt x="231597" y="745197"/>
                  </a:lnTo>
                  <a:lnTo>
                    <a:pt x="231597" y="535508"/>
                  </a:lnTo>
                  <a:lnTo>
                    <a:pt x="231597" y="325805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2170" y="4938299"/>
              <a:ext cx="231601" cy="205201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3713524" y="4309200"/>
            <a:ext cx="231775" cy="834390"/>
            <a:chOff x="3713524" y="4309200"/>
            <a:chExt cx="231775" cy="834390"/>
          </a:xfrm>
        </p:grpSpPr>
        <p:sp>
          <p:nvSpPr>
            <p:cNvPr id="28" name="object 28"/>
            <p:cNvSpPr/>
            <p:nvPr/>
          </p:nvSpPr>
          <p:spPr>
            <a:xfrm>
              <a:off x="3713518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3524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485398" y="4309200"/>
            <a:ext cx="231775" cy="834390"/>
            <a:chOff x="1485398" y="4309200"/>
            <a:chExt cx="231775" cy="834390"/>
          </a:xfrm>
        </p:grpSpPr>
        <p:sp>
          <p:nvSpPr>
            <p:cNvPr id="31" name="object 31"/>
            <p:cNvSpPr/>
            <p:nvPr/>
          </p:nvSpPr>
          <p:spPr>
            <a:xfrm>
              <a:off x="1485392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5398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4084879" y="4518900"/>
            <a:ext cx="231775" cy="624840"/>
            <a:chOff x="4084879" y="4518900"/>
            <a:chExt cx="231775" cy="624840"/>
          </a:xfrm>
        </p:grpSpPr>
        <p:sp>
          <p:nvSpPr>
            <p:cNvPr id="34" name="object 34"/>
            <p:cNvSpPr/>
            <p:nvPr/>
          </p:nvSpPr>
          <p:spPr>
            <a:xfrm>
              <a:off x="4084879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811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091" y="2247"/>
                  </a:lnTo>
                  <a:lnTo>
                    <a:pt x="51549" y="19456"/>
                  </a:lnTo>
                  <a:lnTo>
                    <a:pt x="19443" y="51562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4879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2970815" y="4309200"/>
            <a:ext cx="231775" cy="834390"/>
            <a:chOff x="2970815" y="4309200"/>
            <a:chExt cx="231775" cy="834390"/>
          </a:xfrm>
        </p:grpSpPr>
        <p:sp>
          <p:nvSpPr>
            <p:cNvPr id="37" name="object 37"/>
            <p:cNvSpPr/>
            <p:nvPr/>
          </p:nvSpPr>
          <p:spPr>
            <a:xfrm>
              <a:off x="2970809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0815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4456233" y="4309200"/>
            <a:ext cx="231775" cy="834390"/>
            <a:chOff x="4456233" y="4309200"/>
            <a:chExt cx="231775" cy="834390"/>
          </a:xfrm>
        </p:grpSpPr>
        <p:sp>
          <p:nvSpPr>
            <p:cNvPr id="40" name="object 40"/>
            <p:cNvSpPr/>
            <p:nvPr/>
          </p:nvSpPr>
          <p:spPr>
            <a:xfrm>
              <a:off x="4456226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6233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4827588" y="4099199"/>
            <a:ext cx="231775" cy="1044575"/>
            <a:chOff x="4827588" y="4099199"/>
            <a:chExt cx="231775" cy="1044575"/>
          </a:xfrm>
        </p:grpSpPr>
        <p:sp>
          <p:nvSpPr>
            <p:cNvPr id="43" name="object 43"/>
            <p:cNvSpPr/>
            <p:nvPr/>
          </p:nvSpPr>
          <p:spPr>
            <a:xfrm>
              <a:off x="4827587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805"/>
                  </a:lnTo>
                  <a:lnTo>
                    <a:pt x="0" y="535508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597" y="1044295"/>
                  </a:lnTo>
                  <a:lnTo>
                    <a:pt x="231597" y="745197"/>
                  </a:lnTo>
                  <a:lnTo>
                    <a:pt x="231597" y="535508"/>
                  </a:lnTo>
                  <a:lnTo>
                    <a:pt x="231597" y="325805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7588" y="4938299"/>
              <a:ext cx="231601" cy="205201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5198943" y="4309200"/>
            <a:ext cx="231775" cy="834390"/>
            <a:chOff x="5198943" y="4309200"/>
            <a:chExt cx="231775" cy="834390"/>
          </a:xfrm>
        </p:grpSpPr>
        <p:sp>
          <p:nvSpPr>
            <p:cNvPr id="46" name="object 46"/>
            <p:cNvSpPr/>
            <p:nvPr/>
          </p:nvSpPr>
          <p:spPr>
            <a:xfrm>
              <a:off x="5198935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8943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5570297" y="4518900"/>
            <a:ext cx="231775" cy="624840"/>
            <a:chOff x="5570297" y="4518900"/>
            <a:chExt cx="231775" cy="624840"/>
          </a:xfrm>
        </p:grpSpPr>
        <p:sp>
          <p:nvSpPr>
            <p:cNvPr id="49" name="object 49"/>
            <p:cNvSpPr/>
            <p:nvPr/>
          </p:nvSpPr>
          <p:spPr>
            <a:xfrm>
              <a:off x="5570296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811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0297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5941652" y="4309200"/>
            <a:ext cx="231775" cy="834390"/>
            <a:chOff x="5941652" y="4309200"/>
            <a:chExt cx="231775" cy="834390"/>
          </a:xfrm>
        </p:grpSpPr>
        <p:sp>
          <p:nvSpPr>
            <p:cNvPr id="52" name="object 52"/>
            <p:cNvSpPr/>
            <p:nvPr/>
          </p:nvSpPr>
          <p:spPr>
            <a:xfrm>
              <a:off x="5941644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1652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6313006" y="4099199"/>
            <a:ext cx="231775" cy="1044575"/>
            <a:chOff x="6313006" y="4099199"/>
            <a:chExt cx="231775" cy="1044575"/>
          </a:xfrm>
        </p:grpSpPr>
        <p:sp>
          <p:nvSpPr>
            <p:cNvPr id="55" name="object 55"/>
            <p:cNvSpPr/>
            <p:nvPr/>
          </p:nvSpPr>
          <p:spPr>
            <a:xfrm>
              <a:off x="6313005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805"/>
                  </a:lnTo>
                  <a:lnTo>
                    <a:pt x="0" y="535508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597" y="1044295"/>
                  </a:lnTo>
                  <a:lnTo>
                    <a:pt x="231597" y="745197"/>
                  </a:lnTo>
                  <a:lnTo>
                    <a:pt x="231597" y="535508"/>
                  </a:lnTo>
                  <a:lnTo>
                    <a:pt x="231597" y="325805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3006" y="4938299"/>
              <a:ext cx="231601" cy="205201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6684360" y="4309200"/>
            <a:ext cx="231775" cy="834390"/>
            <a:chOff x="6684360" y="4309200"/>
            <a:chExt cx="231775" cy="834390"/>
          </a:xfrm>
        </p:grpSpPr>
        <p:sp>
          <p:nvSpPr>
            <p:cNvPr id="58" name="object 58"/>
            <p:cNvSpPr/>
            <p:nvPr/>
          </p:nvSpPr>
          <p:spPr>
            <a:xfrm>
              <a:off x="6684353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4360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7055715" y="4518900"/>
            <a:ext cx="231775" cy="624840"/>
            <a:chOff x="7055715" y="4518900"/>
            <a:chExt cx="231775" cy="624840"/>
          </a:xfrm>
        </p:grpSpPr>
        <p:sp>
          <p:nvSpPr>
            <p:cNvPr id="61" name="object 61"/>
            <p:cNvSpPr/>
            <p:nvPr/>
          </p:nvSpPr>
          <p:spPr>
            <a:xfrm>
              <a:off x="7055714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811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5715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7798423" y="4099199"/>
            <a:ext cx="231775" cy="1044575"/>
            <a:chOff x="7798423" y="4099199"/>
            <a:chExt cx="231775" cy="1044575"/>
          </a:xfrm>
        </p:grpSpPr>
        <p:sp>
          <p:nvSpPr>
            <p:cNvPr id="64" name="object 64"/>
            <p:cNvSpPr/>
            <p:nvPr/>
          </p:nvSpPr>
          <p:spPr>
            <a:xfrm>
              <a:off x="7798422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805"/>
                  </a:lnTo>
                  <a:lnTo>
                    <a:pt x="0" y="535508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597" y="1044295"/>
                  </a:lnTo>
                  <a:lnTo>
                    <a:pt x="231597" y="745197"/>
                  </a:lnTo>
                  <a:lnTo>
                    <a:pt x="231597" y="535508"/>
                  </a:lnTo>
                  <a:lnTo>
                    <a:pt x="231597" y="325805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8423" y="4938299"/>
              <a:ext cx="231601" cy="205201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8169778" y="4309200"/>
            <a:ext cx="231775" cy="834390"/>
            <a:chOff x="8169778" y="4309200"/>
            <a:chExt cx="231775" cy="834390"/>
          </a:xfrm>
        </p:grpSpPr>
        <p:sp>
          <p:nvSpPr>
            <p:cNvPr id="67" name="object 67"/>
            <p:cNvSpPr/>
            <p:nvPr/>
          </p:nvSpPr>
          <p:spPr>
            <a:xfrm>
              <a:off x="8169770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609" y="834288"/>
                  </a:move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609" y="83428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9778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7427069" y="4309200"/>
            <a:ext cx="231775" cy="834390"/>
            <a:chOff x="7427069" y="4309200"/>
            <a:chExt cx="231775" cy="834390"/>
          </a:xfrm>
        </p:grpSpPr>
        <p:sp>
          <p:nvSpPr>
            <p:cNvPr id="70" name="object 70"/>
            <p:cNvSpPr/>
            <p:nvPr/>
          </p:nvSpPr>
          <p:spPr>
            <a:xfrm>
              <a:off x="7427061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7069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8541132" y="4518900"/>
            <a:ext cx="231775" cy="624840"/>
            <a:chOff x="8541132" y="4518900"/>
            <a:chExt cx="231775" cy="624840"/>
          </a:xfrm>
        </p:grpSpPr>
        <p:sp>
          <p:nvSpPr>
            <p:cNvPr id="73" name="object 73"/>
            <p:cNvSpPr/>
            <p:nvPr/>
          </p:nvSpPr>
          <p:spPr>
            <a:xfrm>
              <a:off x="8541131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811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4" name="object 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1132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109425" y="741125"/>
            <a:ext cx="9034780" cy="4402455"/>
            <a:chOff x="109425" y="741125"/>
            <a:chExt cx="9034780" cy="4402455"/>
          </a:xfrm>
        </p:grpSpPr>
        <p:sp>
          <p:nvSpPr>
            <p:cNvPr id="76" name="object 76"/>
            <p:cNvSpPr/>
            <p:nvPr/>
          </p:nvSpPr>
          <p:spPr>
            <a:xfrm>
              <a:off x="8912479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609" y="834288"/>
                  </a:move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609" y="83428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2487" y="4938299"/>
              <a:ext cx="231601" cy="205201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30665" y="2523624"/>
              <a:ext cx="4416683" cy="2334199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425" y="741125"/>
              <a:ext cx="4198549" cy="233420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6062" y="2689937"/>
              <a:ext cx="446325" cy="311625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4307974" y="2732799"/>
              <a:ext cx="322580" cy="187960"/>
            </a:xfrm>
            <a:custGeom>
              <a:avLst/>
              <a:gdLst/>
              <a:ahLst/>
              <a:cxnLst/>
              <a:rect l="l" t="t" r="r" b="b"/>
              <a:pathLst>
                <a:path w="322579" h="187960">
                  <a:moveTo>
                    <a:pt x="228599" y="187799"/>
                  </a:moveTo>
                  <a:lnTo>
                    <a:pt x="228599" y="140849"/>
                  </a:lnTo>
                  <a:lnTo>
                    <a:pt x="93899" y="140849"/>
                  </a:lnTo>
                  <a:lnTo>
                    <a:pt x="93899" y="187799"/>
                  </a:lnTo>
                  <a:lnTo>
                    <a:pt x="0" y="93899"/>
                  </a:lnTo>
                  <a:lnTo>
                    <a:pt x="93899" y="0"/>
                  </a:lnTo>
                  <a:lnTo>
                    <a:pt x="93899" y="46949"/>
                  </a:lnTo>
                  <a:lnTo>
                    <a:pt x="228599" y="46949"/>
                  </a:lnTo>
                  <a:lnTo>
                    <a:pt x="228599" y="0"/>
                  </a:lnTo>
                  <a:lnTo>
                    <a:pt x="322499" y="93899"/>
                  </a:lnTo>
                  <a:lnTo>
                    <a:pt x="228599" y="187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4307974" y="2732799"/>
              <a:ext cx="322580" cy="187960"/>
            </a:xfrm>
            <a:custGeom>
              <a:avLst/>
              <a:gdLst/>
              <a:ahLst/>
              <a:cxnLst/>
              <a:rect l="l" t="t" r="r" b="b"/>
              <a:pathLst>
                <a:path w="322579" h="187960">
                  <a:moveTo>
                    <a:pt x="0" y="93899"/>
                  </a:moveTo>
                  <a:lnTo>
                    <a:pt x="93899" y="0"/>
                  </a:lnTo>
                  <a:lnTo>
                    <a:pt x="93899" y="46949"/>
                  </a:lnTo>
                  <a:lnTo>
                    <a:pt x="228599" y="46949"/>
                  </a:lnTo>
                  <a:lnTo>
                    <a:pt x="228599" y="0"/>
                  </a:lnTo>
                  <a:lnTo>
                    <a:pt x="322499" y="93899"/>
                  </a:lnTo>
                  <a:lnTo>
                    <a:pt x="228599" y="187799"/>
                  </a:lnTo>
                  <a:lnTo>
                    <a:pt x="228599" y="140849"/>
                  </a:lnTo>
                  <a:lnTo>
                    <a:pt x="93899" y="140849"/>
                  </a:lnTo>
                  <a:lnTo>
                    <a:pt x="93899" y="187799"/>
                  </a:lnTo>
                  <a:lnTo>
                    <a:pt x="0" y="93899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40"/>
              </a:spcBef>
            </a:pPr>
            <a:r>
              <a:rPr dirty="0" spc="110"/>
              <a:t>Class</a:t>
            </a:r>
            <a:r>
              <a:rPr dirty="0" spc="-135"/>
              <a:t> </a:t>
            </a:r>
            <a:r>
              <a:rPr dirty="0" spc="150"/>
              <a:t>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terms:created xsi:type="dcterms:W3CDTF">2022-05-09T07:16:53Z</dcterms:created>
  <dcterms:modified xsi:type="dcterms:W3CDTF">2022-05-09T07:16:53Z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