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33EB9-9EB4-41C3-B076-464921C12B0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8C610B-D664-4C02-9802-E4E7AD2A6C47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Persistence</a:t>
          </a:r>
          <a:br>
            <a:rPr lang="en-GB" dirty="0" smtClean="0"/>
          </a:br>
          <a:r>
            <a:rPr lang="en-GB" dirty="0" smtClean="0"/>
            <a:t>Session</a:t>
          </a:r>
          <a:br>
            <a:rPr lang="en-GB" dirty="0" smtClean="0"/>
          </a:br>
          <a:r>
            <a:rPr lang="en-GB" dirty="0" err="1" smtClean="0"/>
            <a:t>Impl</a:t>
          </a:r>
          <a:endParaRPr lang="en-GB" dirty="0"/>
        </a:p>
      </dgm:t>
    </dgm:pt>
    <dgm:pt modelId="{01AFAF7A-4F2E-452B-B3FD-699AF4F317AE}" type="parTrans" cxnId="{43F3C45C-B9A9-4127-B432-3E17AEB1B818}">
      <dgm:prSet/>
      <dgm:spPr/>
      <dgm:t>
        <a:bodyPr/>
        <a:lstStyle/>
        <a:p>
          <a:endParaRPr lang="en-GB"/>
        </a:p>
      </dgm:t>
    </dgm:pt>
    <dgm:pt modelId="{DBAFE94A-8155-4293-9235-B1B62B1455E5}" type="sibTrans" cxnId="{43F3C45C-B9A9-4127-B432-3E17AEB1B818}">
      <dgm:prSet/>
      <dgm:spPr/>
      <dgm:t>
        <a:bodyPr/>
        <a:lstStyle/>
        <a:p>
          <a:endParaRPr lang="en-GB"/>
        </a:p>
      </dgm:t>
    </dgm:pt>
    <dgm:pt modelId="{A4852D2B-C935-4C42-BEC1-B71798A7ACCD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Adapted</a:t>
          </a:r>
          <a:br>
            <a:rPr lang="en-GB" dirty="0" smtClean="0"/>
          </a:br>
          <a:r>
            <a:rPr lang="en-GB" dirty="0" smtClean="0"/>
            <a:t>Service</a:t>
          </a:r>
          <a:br>
            <a:rPr lang="en-GB" dirty="0" smtClean="0"/>
          </a:br>
          <a:r>
            <a:rPr lang="en-GB" dirty="0" smtClean="0"/>
            <a:t>Manager</a:t>
          </a:r>
          <a:endParaRPr lang="en-GB" dirty="0"/>
        </a:p>
      </dgm:t>
    </dgm:pt>
    <dgm:pt modelId="{C6D48AEF-74C8-461C-8A6F-4ADD56CC7207}" type="parTrans" cxnId="{AF7DFBB1-C9A5-4F66-B852-CF53878F4C1F}">
      <dgm:prSet/>
      <dgm:spPr/>
      <dgm:t>
        <a:bodyPr/>
        <a:lstStyle/>
        <a:p>
          <a:endParaRPr lang="en-GB"/>
        </a:p>
      </dgm:t>
    </dgm:pt>
    <dgm:pt modelId="{466DCCAA-40A4-4658-B685-65782E8486B3}" type="sibTrans" cxnId="{AF7DFBB1-C9A5-4F66-B852-CF53878F4C1F}">
      <dgm:prSet/>
      <dgm:spPr/>
      <dgm:t>
        <a:bodyPr/>
        <a:lstStyle/>
        <a:p>
          <a:endParaRPr lang="en-GB"/>
        </a:p>
      </dgm:t>
    </dgm:pt>
    <dgm:pt modelId="{0C6F7F07-CC6E-4D39-A03C-ACD86FA416B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Hydrator</a:t>
          </a:r>
          <a:endParaRPr lang="en-GB" dirty="0"/>
        </a:p>
      </dgm:t>
    </dgm:pt>
    <dgm:pt modelId="{58147932-F8FC-4CA7-B41B-BE93F5DFEB37}" type="parTrans" cxnId="{2F17A772-DD07-40FE-96A6-EDD0B112A7D5}">
      <dgm:prSet/>
      <dgm:spPr/>
      <dgm:t>
        <a:bodyPr/>
        <a:lstStyle/>
        <a:p>
          <a:endParaRPr lang="en-GB"/>
        </a:p>
      </dgm:t>
    </dgm:pt>
    <dgm:pt modelId="{BC976EE4-1F9F-400F-9FFD-15165B7A831E}" type="sibTrans" cxnId="{2F17A772-DD07-40FE-96A6-EDD0B112A7D5}">
      <dgm:prSet/>
      <dgm:spPr/>
      <dgm:t>
        <a:bodyPr/>
        <a:lstStyle/>
        <a:p>
          <a:endParaRPr lang="en-GB"/>
        </a:p>
      </dgm:t>
    </dgm:pt>
    <dgm:pt modelId="{1416534D-BF79-44BD-A0E6-F5D72DC3B31A}">
      <dgm:prSet phldrT="[Text]"/>
      <dgm:spPr>
        <a:solidFill>
          <a:schemeClr val="bg2">
            <a:lumMod val="50000"/>
          </a:schemeClr>
        </a:solidFill>
        <a:ln>
          <a:solidFill>
            <a:srgbClr val="385D8A"/>
          </a:solidFill>
        </a:ln>
      </dgm:spPr>
      <dgm:t>
        <a:bodyPr/>
        <a:lstStyle/>
        <a:p>
          <a:r>
            <a:rPr lang="en-GB" dirty="0" err="1" smtClean="0"/>
            <a:t>Transac'n</a:t>
          </a: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Mgmt</a:t>
          </a:r>
          <a:endParaRPr lang="en-GB" dirty="0"/>
        </a:p>
      </dgm:t>
    </dgm:pt>
    <dgm:pt modelId="{EDBC4B2E-AE55-46A5-B3D6-BAC70B168513}" type="parTrans" cxnId="{0FA5B750-F453-4A45-ABF9-E4607610C776}">
      <dgm:prSet/>
      <dgm:spPr/>
      <dgm:t>
        <a:bodyPr/>
        <a:lstStyle/>
        <a:p>
          <a:endParaRPr lang="en-GB"/>
        </a:p>
      </dgm:t>
    </dgm:pt>
    <dgm:pt modelId="{DB0EA702-2AFA-4A5D-AE7B-578AB215EA8B}" type="sibTrans" cxnId="{0FA5B750-F453-4A45-ABF9-E4607610C776}">
      <dgm:prSet/>
      <dgm:spPr/>
      <dgm:t>
        <a:bodyPr/>
        <a:lstStyle/>
        <a:p>
          <a:endParaRPr lang="en-GB"/>
        </a:p>
      </dgm:t>
    </dgm:pt>
    <dgm:pt modelId="{FE2E2F06-61D5-48CF-8823-1BC1D7EC6948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Test</a:t>
          </a:r>
          <a:br>
            <a:rPr lang="en-GB" dirty="0" smtClean="0"/>
          </a:br>
          <a:r>
            <a:rPr lang="en-GB" dirty="0" smtClean="0"/>
            <a:t>Support</a:t>
          </a:r>
          <a:endParaRPr lang="en-GB" dirty="0"/>
        </a:p>
      </dgm:t>
    </dgm:pt>
    <dgm:pt modelId="{AB10BFF0-C49C-499F-B1E3-E61E0F678D93}" type="parTrans" cxnId="{4B1F92FF-5DA8-4209-B34D-31291615D129}">
      <dgm:prSet/>
      <dgm:spPr/>
      <dgm:t>
        <a:bodyPr/>
        <a:lstStyle/>
        <a:p>
          <a:endParaRPr lang="en-GB"/>
        </a:p>
      </dgm:t>
    </dgm:pt>
    <dgm:pt modelId="{24FD02BC-6680-45AE-BCDD-4EF68EDCE4A0}" type="sibTrans" cxnId="{4B1F92FF-5DA8-4209-B34D-31291615D129}">
      <dgm:prSet/>
      <dgm:spPr/>
      <dgm:t>
        <a:bodyPr/>
        <a:lstStyle/>
        <a:p>
          <a:endParaRPr lang="en-GB"/>
        </a:p>
      </dgm:t>
    </dgm:pt>
    <dgm:pt modelId="{911FE5EF-0BB2-4739-8695-23BB37583AB8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Container</a:t>
          </a:r>
          <a:br>
            <a:rPr lang="en-GB" dirty="0" smtClean="0"/>
          </a:br>
          <a:r>
            <a:rPr lang="en-GB" dirty="0" smtClean="0"/>
            <a:t>API</a:t>
          </a:r>
          <a:endParaRPr lang="en-GB" dirty="0"/>
        </a:p>
      </dgm:t>
    </dgm:pt>
    <dgm:pt modelId="{C38EF9B2-713A-44CB-9B26-64222131E217}" type="parTrans" cxnId="{2607965F-15D1-4D14-9A6D-50FFA2ECCB84}">
      <dgm:prSet/>
      <dgm:spPr/>
      <dgm:t>
        <a:bodyPr/>
        <a:lstStyle/>
        <a:p>
          <a:endParaRPr lang="en-GB"/>
        </a:p>
      </dgm:t>
    </dgm:pt>
    <dgm:pt modelId="{53EA0B2F-6E34-4FDE-B8F5-286187C8BAD6}" type="sibTrans" cxnId="{2607965F-15D1-4D14-9A6D-50FFA2ECCB84}">
      <dgm:prSet/>
      <dgm:spPr/>
      <dgm:t>
        <a:bodyPr/>
        <a:lstStyle/>
        <a:p>
          <a:endParaRPr lang="en-GB"/>
        </a:p>
      </dgm:t>
    </dgm:pt>
    <dgm:pt modelId="{ECDF5D55-46C8-4C69-B85E-2E71822EA68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Force</a:t>
          </a:r>
          <a:br>
            <a:rPr lang="en-GB" dirty="0" smtClean="0"/>
          </a:br>
          <a:r>
            <a:rPr lang="en-GB" dirty="0" err="1" smtClean="0"/>
            <a:t>Reloader</a:t>
          </a:r>
          <a:endParaRPr lang="en-GB" dirty="0"/>
        </a:p>
      </dgm:t>
    </dgm:pt>
    <dgm:pt modelId="{6A8EF6DD-BB08-431A-B0AF-3A7A710C1C5A}" type="parTrans" cxnId="{913F7217-46CD-40B6-8F70-5BD498A97FEF}">
      <dgm:prSet/>
      <dgm:spPr/>
      <dgm:t>
        <a:bodyPr/>
        <a:lstStyle/>
        <a:p>
          <a:endParaRPr lang="en-GB"/>
        </a:p>
      </dgm:t>
    </dgm:pt>
    <dgm:pt modelId="{69B66AEE-1FAF-4F7D-A61D-6A8F7B5E2C4F}" type="sibTrans" cxnId="{913F7217-46CD-40B6-8F70-5BD498A97FEF}">
      <dgm:prSet/>
      <dgm:spPr/>
      <dgm:t>
        <a:bodyPr/>
        <a:lstStyle/>
        <a:p>
          <a:endParaRPr lang="en-GB"/>
        </a:p>
      </dgm:t>
    </dgm:pt>
    <dgm:pt modelId="{82FFC4B9-AFF9-4B68-A607-02629B5BA548}" type="pres">
      <dgm:prSet presAssocID="{03A33EB9-9EB4-41C3-B076-464921C12B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109654-362A-4B35-9F21-D611BBD0762F}" type="pres">
      <dgm:prSet presAssocID="{808C610B-D664-4C02-9802-E4E7AD2A6C47}" presName="centerShape" presStyleLbl="node0" presStyleIdx="0" presStyleCnt="1"/>
      <dgm:spPr/>
      <dgm:t>
        <a:bodyPr/>
        <a:lstStyle/>
        <a:p>
          <a:endParaRPr lang="en-GB"/>
        </a:p>
      </dgm:t>
    </dgm:pt>
    <dgm:pt modelId="{72FDE60C-57CC-4DCA-B8FC-7C28869014AE}" type="pres">
      <dgm:prSet presAssocID="{A4852D2B-C935-4C42-BEC1-B71798A7AC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4B2570-80EB-4663-8EDF-9EC8D54FBC55}" type="pres">
      <dgm:prSet presAssocID="{A4852D2B-C935-4C42-BEC1-B71798A7ACCD}" presName="dummy" presStyleCnt="0"/>
      <dgm:spPr/>
    </dgm:pt>
    <dgm:pt modelId="{0DC5CD7F-7191-4A2B-B4EF-C96B95349DD8}" type="pres">
      <dgm:prSet presAssocID="{466DCCAA-40A4-4658-B685-65782E8486B3}" presName="sibTrans" presStyleLbl="sibTrans2D1" presStyleIdx="0" presStyleCnt="6"/>
      <dgm:spPr/>
      <dgm:t>
        <a:bodyPr/>
        <a:lstStyle/>
        <a:p>
          <a:endParaRPr lang="en-GB"/>
        </a:p>
      </dgm:t>
    </dgm:pt>
    <dgm:pt modelId="{E0E2F56D-7FB8-4D6B-A316-966F15662611}" type="pres">
      <dgm:prSet presAssocID="{0C6F7F07-CC6E-4D39-A03C-ACD86FA416B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2FAA30-D386-45A7-8D5F-6CE236693EB5}" type="pres">
      <dgm:prSet presAssocID="{0C6F7F07-CC6E-4D39-A03C-ACD86FA416B0}" presName="dummy" presStyleCnt="0"/>
      <dgm:spPr/>
    </dgm:pt>
    <dgm:pt modelId="{DE38B01C-A939-4187-A810-E97F25BD5E37}" type="pres">
      <dgm:prSet presAssocID="{BC976EE4-1F9F-400F-9FFD-15165B7A831E}" presName="sibTrans" presStyleLbl="sibTrans2D1" presStyleIdx="1" presStyleCnt="6"/>
      <dgm:spPr/>
      <dgm:t>
        <a:bodyPr/>
        <a:lstStyle/>
        <a:p>
          <a:endParaRPr lang="en-GB"/>
        </a:p>
      </dgm:t>
    </dgm:pt>
    <dgm:pt modelId="{A50F372D-71A8-405D-ACB8-E9FFAFF3A035}" type="pres">
      <dgm:prSet presAssocID="{1416534D-BF79-44BD-A0E6-F5D72DC3B31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32E26C-06A3-4E6B-8EC0-C9689D11628E}" type="pres">
      <dgm:prSet presAssocID="{1416534D-BF79-44BD-A0E6-F5D72DC3B31A}" presName="dummy" presStyleCnt="0"/>
      <dgm:spPr/>
    </dgm:pt>
    <dgm:pt modelId="{BB2AAA1E-DE21-4C78-83AD-33C379F6DEDB}" type="pres">
      <dgm:prSet presAssocID="{DB0EA702-2AFA-4A5D-AE7B-578AB215EA8B}" presName="sibTrans" presStyleLbl="sibTrans2D1" presStyleIdx="2" presStyleCnt="6"/>
      <dgm:spPr/>
      <dgm:t>
        <a:bodyPr/>
        <a:lstStyle/>
        <a:p>
          <a:endParaRPr lang="en-GB"/>
        </a:p>
      </dgm:t>
    </dgm:pt>
    <dgm:pt modelId="{9459C882-2277-4AF8-85AE-4244AF87D380}" type="pres">
      <dgm:prSet presAssocID="{FE2E2F06-61D5-48CF-8823-1BC1D7EC694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3C89EF-FA6C-48E4-929C-0A0B2F726609}" type="pres">
      <dgm:prSet presAssocID="{FE2E2F06-61D5-48CF-8823-1BC1D7EC6948}" presName="dummy" presStyleCnt="0"/>
      <dgm:spPr/>
    </dgm:pt>
    <dgm:pt modelId="{BEFCE8D3-B5A7-44F1-BF0B-1673C533E3D9}" type="pres">
      <dgm:prSet presAssocID="{24FD02BC-6680-45AE-BCDD-4EF68EDCE4A0}" presName="sibTrans" presStyleLbl="sibTrans2D1" presStyleIdx="3" presStyleCnt="6"/>
      <dgm:spPr/>
      <dgm:t>
        <a:bodyPr/>
        <a:lstStyle/>
        <a:p>
          <a:endParaRPr lang="en-GB"/>
        </a:p>
      </dgm:t>
    </dgm:pt>
    <dgm:pt modelId="{0CFC4244-C10B-4936-B21A-EC0A1B87E83C}" type="pres">
      <dgm:prSet presAssocID="{911FE5EF-0BB2-4739-8695-23BB37583AB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2B8C81-714C-4F76-8F3D-5A7D786F10E8}" type="pres">
      <dgm:prSet presAssocID="{911FE5EF-0BB2-4739-8695-23BB37583AB8}" presName="dummy" presStyleCnt="0"/>
      <dgm:spPr/>
    </dgm:pt>
    <dgm:pt modelId="{87CEE3E9-066C-4EFE-ADBF-F04BCA163DFE}" type="pres">
      <dgm:prSet presAssocID="{53EA0B2F-6E34-4FDE-B8F5-286187C8BAD6}" presName="sibTrans" presStyleLbl="sibTrans2D1" presStyleIdx="4" presStyleCnt="6"/>
      <dgm:spPr/>
      <dgm:t>
        <a:bodyPr/>
        <a:lstStyle/>
        <a:p>
          <a:endParaRPr lang="en-GB"/>
        </a:p>
      </dgm:t>
    </dgm:pt>
    <dgm:pt modelId="{A14B4640-FF87-44EC-AD77-F0FE1A321536}" type="pres">
      <dgm:prSet presAssocID="{ECDF5D55-46C8-4C69-B85E-2E71822EA68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C89905-DD60-4CE1-9AD2-E2C1388D5619}" type="pres">
      <dgm:prSet presAssocID="{ECDF5D55-46C8-4C69-B85E-2E71822EA685}" presName="dummy" presStyleCnt="0"/>
      <dgm:spPr/>
    </dgm:pt>
    <dgm:pt modelId="{61779739-6BC8-49E2-BB03-3E88CEE7344F}" type="pres">
      <dgm:prSet presAssocID="{69B66AEE-1FAF-4F7D-A61D-6A8F7B5E2C4F}" presName="sibTrans" presStyleLbl="sibTrans2D1" presStyleIdx="5" presStyleCnt="6"/>
      <dgm:spPr/>
      <dgm:t>
        <a:bodyPr/>
        <a:lstStyle/>
        <a:p>
          <a:endParaRPr lang="en-GB"/>
        </a:p>
      </dgm:t>
    </dgm:pt>
  </dgm:ptLst>
  <dgm:cxnLst>
    <dgm:cxn modelId="{C777164A-4E57-45F4-A141-36DB707CB5CF}" type="presOf" srcId="{53EA0B2F-6E34-4FDE-B8F5-286187C8BAD6}" destId="{87CEE3E9-066C-4EFE-ADBF-F04BCA163DFE}" srcOrd="0" destOrd="0" presId="urn:microsoft.com/office/officeart/2005/8/layout/radial6"/>
    <dgm:cxn modelId="{AD918D3E-CF9F-4CE1-AEF0-FB05664E75A2}" type="presOf" srcId="{A4852D2B-C935-4C42-BEC1-B71798A7ACCD}" destId="{72FDE60C-57CC-4DCA-B8FC-7C28869014AE}" srcOrd="0" destOrd="0" presId="urn:microsoft.com/office/officeart/2005/8/layout/radial6"/>
    <dgm:cxn modelId="{D993A8CC-DB11-43C1-AE3C-1A27A4011E04}" type="presOf" srcId="{BC976EE4-1F9F-400F-9FFD-15165B7A831E}" destId="{DE38B01C-A939-4187-A810-E97F25BD5E37}" srcOrd="0" destOrd="0" presId="urn:microsoft.com/office/officeart/2005/8/layout/radial6"/>
    <dgm:cxn modelId="{2BF152ED-E101-4DC2-A85E-2C0174C88739}" type="presOf" srcId="{ECDF5D55-46C8-4C69-B85E-2E71822EA685}" destId="{A14B4640-FF87-44EC-AD77-F0FE1A321536}" srcOrd="0" destOrd="0" presId="urn:microsoft.com/office/officeart/2005/8/layout/radial6"/>
    <dgm:cxn modelId="{EA57421F-D159-407C-AD36-E0EDC9A4A930}" type="presOf" srcId="{69B66AEE-1FAF-4F7D-A61D-6A8F7B5E2C4F}" destId="{61779739-6BC8-49E2-BB03-3E88CEE7344F}" srcOrd="0" destOrd="0" presId="urn:microsoft.com/office/officeart/2005/8/layout/radial6"/>
    <dgm:cxn modelId="{A87293CC-6CB8-4643-8418-1896D5B52B2B}" type="presOf" srcId="{03A33EB9-9EB4-41C3-B076-464921C12B03}" destId="{82FFC4B9-AFF9-4B68-A607-02629B5BA548}" srcOrd="0" destOrd="0" presId="urn:microsoft.com/office/officeart/2005/8/layout/radial6"/>
    <dgm:cxn modelId="{EB73A21F-8134-4275-9112-0125D1A87948}" type="presOf" srcId="{808C610B-D664-4C02-9802-E4E7AD2A6C47}" destId="{1B109654-362A-4B35-9F21-D611BBD0762F}" srcOrd="0" destOrd="0" presId="urn:microsoft.com/office/officeart/2005/8/layout/radial6"/>
    <dgm:cxn modelId="{0C6E9416-80C1-40AE-8D71-00B57ABEC458}" type="presOf" srcId="{1416534D-BF79-44BD-A0E6-F5D72DC3B31A}" destId="{A50F372D-71A8-405D-ACB8-E9FFAFF3A035}" srcOrd="0" destOrd="0" presId="urn:microsoft.com/office/officeart/2005/8/layout/radial6"/>
    <dgm:cxn modelId="{44EF1A4A-F1FD-4DA2-B5BA-CA16B893349F}" type="presOf" srcId="{FE2E2F06-61D5-48CF-8823-1BC1D7EC6948}" destId="{9459C882-2277-4AF8-85AE-4244AF87D380}" srcOrd="0" destOrd="0" presId="urn:microsoft.com/office/officeart/2005/8/layout/radial6"/>
    <dgm:cxn modelId="{913F7217-46CD-40B6-8F70-5BD498A97FEF}" srcId="{808C610B-D664-4C02-9802-E4E7AD2A6C47}" destId="{ECDF5D55-46C8-4C69-B85E-2E71822EA685}" srcOrd="5" destOrd="0" parTransId="{6A8EF6DD-BB08-431A-B0AF-3A7A710C1C5A}" sibTransId="{69B66AEE-1FAF-4F7D-A61D-6A8F7B5E2C4F}"/>
    <dgm:cxn modelId="{CDD16D0C-BEFC-415B-8D81-9DBF629123E1}" type="presOf" srcId="{DB0EA702-2AFA-4A5D-AE7B-578AB215EA8B}" destId="{BB2AAA1E-DE21-4C78-83AD-33C379F6DEDB}" srcOrd="0" destOrd="0" presId="urn:microsoft.com/office/officeart/2005/8/layout/radial6"/>
    <dgm:cxn modelId="{723B1B1C-6F2C-4BD0-8E91-0E82E0DF606B}" type="presOf" srcId="{24FD02BC-6680-45AE-BCDD-4EF68EDCE4A0}" destId="{BEFCE8D3-B5A7-44F1-BF0B-1673C533E3D9}" srcOrd="0" destOrd="0" presId="urn:microsoft.com/office/officeart/2005/8/layout/radial6"/>
    <dgm:cxn modelId="{4B1F92FF-5DA8-4209-B34D-31291615D129}" srcId="{808C610B-D664-4C02-9802-E4E7AD2A6C47}" destId="{FE2E2F06-61D5-48CF-8823-1BC1D7EC6948}" srcOrd="3" destOrd="0" parTransId="{AB10BFF0-C49C-499F-B1E3-E61E0F678D93}" sibTransId="{24FD02BC-6680-45AE-BCDD-4EF68EDCE4A0}"/>
    <dgm:cxn modelId="{AF7DFBB1-C9A5-4F66-B852-CF53878F4C1F}" srcId="{808C610B-D664-4C02-9802-E4E7AD2A6C47}" destId="{A4852D2B-C935-4C42-BEC1-B71798A7ACCD}" srcOrd="0" destOrd="0" parTransId="{C6D48AEF-74C8-461C-8A6F-4ADD56CC7207}" sibTransId="{466DCCAA-40A4-4658-B685-65782E8486B3}"/>
    <dgm:cxn modelId="{2607965F-15D1-4D14-9A6D-50FFA2ECCB84}" srcId="{808C610B-D664-4C02-9802-E4E7AD2A6C47}" destId="{911FE5EF-0BB2-4739-8695-23BB37583AB8}" srcOrd="4" destOrd="0" parTransId="{C38EF9B2-713A-44CB-9B26-64222131E217}" sibTransId="{53EA0B2F-6E34-4FDE-B8F5-286187C8BAD6}"/>
    <dgm:cxn modelId="{74C3AE3D-0A0D-4772-8E53-E1DB740744FA}" type="presOf" srcId="{0C6F7F07-CC6E-4D39-A03C-ACD86FA416B0}" destId="{E0E2F56D-7FB8-4D6B-A316-966F15662611}" srcOrd="0" destOrd="0" presId="urn:microsoft.com/office/officeart/2005/8/layout/radial6"/>
    <dgm:cxn modelId="{C37700B7-95BC-4361-95BB-061F89E5F9E4}" type="presOf" srcId="{911FE5EF-0BB2-4739-8695-23BB37583AB8}" destId="{0CFC4244-C10B-4936-B21A-EC0A1B87E83C}" srcOrd="0" destOrd="0" presId="urn:microsoft.com/office/officeart/2005/8/layout/radial6"/>
    <dgm:cxn modelId="{43F3C45C-B9A9-4127-B432-3E17AEB1B818}" srcId="{03A33EB9-9EB4-41C3-B076-464921C12B03}" destId="{808C610B-D664-4C02-9802-E4E7AD2A6C47}" srcOrd="0" destOrd="0" parTransId="{01AFAF7A-4F2E-452B-B3FD-699AF4F317AE}" sibTransId="{DBAFE94A-8155-4293-9235-B1B62B1455E5}"/>
    <dgm:cxn modelId="{0FA5B750-F453-4A45-ABF9-E4607610C776}" srcId="{808C610B-D664-4C02-9802-E4E7AD2A6C47}" destId="{1416534D-BF79-44BD-A0E6-F5D72DC3B31A}" srcOrd="2" destOrd="0" parTransId="{EDBC4B2E-AE55-46A5-B3D6-BAC70B168513}" sibTransId="{DB0EA702-2AFA-4A5D-AE7B-578AB215EA8B}"/>
    <dgm:cxn modelId="{2F17A772-DD07-40FE-96A6-EDD0B112A7D5}" srcId="{808C610B-D664-4C02-9802-E4E7AD2A6C47}" destId="{0C6F7F07-CC6E-4D39-A03C-ACD86FA416B0}" srcOrd="1" destOrd="0" parTransId="{58147932-F8FC-4CA7-B41B-BE93F5DFEB37}" sibTransId="{BC976EE4-1F9F-400F-9FFD-15165B7A831E}"/>
    <dgm:cxn modelId="{F8797FA8-5C20-4499-B4E1-38D51FA4B7B9}" type="presOf" srcId="{466DCCAA-40A4-4658-B685-65782E8486B3}" destId="{0DC5CD7F-7191-4A2B-B4EF-C96B95349DD8}" srcOrd="0" destOrd="0" presId="urn:microsoft.com/office/officeart/2005/8/layout/radial6"/>
    <dgm:cxn modelId="{ADD9DEDE-9608-45D4-9020-BCAE04B50C8B}" type="presParOf" srcId="{82FFC4B9-AFF9-4B68-A607-02629B5BA548}" destId="{1B109654-362A-4B35-9F21-D611BBD0762F}" srcOrd="0" destOrd="0" presId="urn:microsoft.com/office/officeart/2005/8/layout/radial6"/>
    <dgm:cxn modelId="{C333EC36-9332-4AA4-9B3A-E949EC28F857}" type="presParOf" srcId="{82FFC4B9-AFF9-4B68-A607-02629B5BA548}" destId="{72FDE60C-57CC-4DCA-B8FC-7C28869014AE}" srcOrd="1" destOrd="0" presId="urn:microsoft.com/office/officeart/2005/8/layout/radial6"/>
    <dgm:cxn modelId="{B5AF0892-EC85-4EF3-A5BC-7F3F8DD69064}" type="presParOf" srcId="{82FFC4B9-AFF9-4B68-A607-02629B5BA548}" destId="{CB4B2570-80EB-4663-8EDF-9EC8D54FBC55}" srcOrd="2" destOrd="0" presId="urn:microsoft.com/office/officeart/2005/8/layout/radial6"/>
    <dgm:cxn modelId="{6E04261E-7C42-4047-B4F7-71F77D337E09}" type="presParOf" srcId="{82FFC4B9-AFF9-4B68-A607-02629B5BA548}" destId="{0DC5CD7F-7191-4A2B-B4EF-C96B95349DD8}" srcOrd="3" destOrd="0" presId="urn:microsoft.com/office/officeart/2005/8/layout/radial6"/>
    <dgm:cxn modelId="{C21EC52E-E5A8-43A3-8FBC-9606A938F40A}" type="presParOf" srcId="{82FFC4B9-AFF9-4B68-A607-02629B5BA548}" destId="{E0E2F56D-7FB8-4D6B-A316-966F15662611}" srcOrd="4" destOrd="0" presId="urn:microsoft.com/office/officeart/2005/8/layout/radial6"/>
    <dgm:cxn modelId="{4B2CB6F7-281A-44F5-9A95-FDA4737B9A2A}" type="presParOf" srcId="{82FFC4B9-AFF9-4B68-A607-02629B5BA548}" destId="{F52FAA30-D386-45A7-8D5F-6CE236693EB5}" srcOrd="5" destOrd="0" presId="urn:microsoft.com/office/officeart/2005/8/layout/radial6"/>
    <dgm:cxn modelId="{BF713099-1BBF-46CC-BD3B-CFFD993640B3}" type="presParOf" srcId="{82FFC4B9-AFF9-4B68-A607-02629B5BA548}" destId="{DE38B01C-A939-4187-A810-E97F25BD5E37}" srcOrd="6" destOrd="0" presId="urn:microsoft.com/office/officeart/2005/8/layout/radial6"/>
    <dgm:cxn modelId="{4BAB1F1E-7863-47D7-ABF4-BEFF61569381}" type="presParOf" srcId="{82FFC4B9-AFF9-4B68-A607-02629B5BA548}" destId="{A50F372D-71A8-405D-ACB8-E9FFAFF3A035}" srcOrd="7" destOrd="0" presId="urn:microsoft.com/office/officeart/2005/8/layout/radial6"/>
    <dgm:cxn modelId="{8AD0DE38-48A4-4416-956A-4837DF74B2A4}" type="presParOf" srcId="{82FFC4B9-AFF9-4B68-A607-02629B5BA548}" destId="{5132E26C-06A3-4E6B-8EC0-C9689D11628E}" srcOrd="8" destOrd="0" presId="urn:microsoft.com/office/officeart/2005/8/layout/radial6"/>
    <dgm:cxn modelId="{B19FAF6A-A86A-46F6-8086-2806BCBE0918}" type="presParOf" srcId="{82FFC4B9-AFF9-4B68-A607-02629B5BA548}" destId="{BB2AAA1E-DE21-4C78-83AD-33C379F6DEDB}" srcOrd="9" destOrd="0" presId="urn:microsoft.com/office/officeart/2005/8/layout/radial6"/>
    <dgm:cxn modelId="{270C917C-2273-4A3F-9354-455ED368E951}" type="presParOf" srcId="{82FFC4B9-AFF9-4B68-A607-02629B5BA548}" destId="{9459C882-2277-4AF8-85AE-4244AF87D380}" srcOrd="10" destOrd="0" presId="urn:microsoft.com/office/officeart/2005/8/layout/radial6"/>
    <dgm:cxn modelId="{E747351B-92CD-4FA8-9C92-019316B368A2}" type="presParOf" srcId="{82FFC4B9-AFF9-4B68-A607-02629B5BA548}" destId="{823C89EF-FA6C-48E4-929C-0A0B2F726609}" srcOrd="11" destOrd="0" presId="urn:microsoft.com/office/officeart/2005/8/layout/radial6"/>
    <dgm:cxn modelId="{D9C946D6-D22F-4700-B3CF-0153E2CFEE1D}" type="presParOf" srcId="{82FFC4B9-AFF9-4B68-A607-02629B5BA548}" destId="{BEFCE8D3-B5A7-44F1-BF0B-1673C533E3D9}" srcOrd="12" destOrd="0" presId="urn:microsoft.com/office/officeart/2005/8/layout/radial6"/>
    <dgm:cxn modelId="{1A0A2E99-9414-41A2-8834-9EBD979993A0}" type="presParOf" srcId="{82FFC4B9-AFF9-4B68-A607-02629B5BA548}" destId="{0CFC4244-C10B-4936-B21A-EC0A1B87E83C}" srcOrd="13" destOrd="0" presId="urn:microsoft.com/office/officeart/2005/8/layout/radial6"/>
    <dgm:cxn modelId="{D84E1AE6-3C0D-4927-B164-04519A840E0D}" type="presParOf" srcId="{82FFC4B9-AFF9-4B68-A607-02629B5BA548}" destId="{F72B8C81-714C-4F76-8F3D-5A7D786F10E8}" srcOrd="14" destOrd="0" presId="urn:microsoft.com/office/officeart/2005/8/layout/radial6"/>
    <dgm:cxn modelId="{DA00FBBD-ECD7-4CDD-BE28-8D66E11CDAFB}" type="presParOf" srcId="{82FFC4B9-AFF9-4B68-A607-02629B5BA548}" destId="{87CEE3E9-066C-4EFE-ADBF-F04BCA163DFE}" srcOrd="15" destOrd="0" presId="urn:microsoft.com/office/officeart/2005/8/layout/radial6"/>
    <dgm:cxn modelId="{435056C7-68B2-4FD0-99AF-D74FBB87C7AF}" type="presParOf" srcId="{82FFC4B9-AFF9-4B68-A607-02629B5BA548}" destId="{A14B4640-FF87-44EC-AD77-F0FE1A321536}" srcOrd="16" destOrd="0" presId="urn:microsoft.com/office/officeart/2005/8/layout/radial6"/>
    <dgm:cxn modelId="{57995C84-D326-4ADC-90FB-0319B52B658C}" type="presParOf" srcId="{82FFC4B9-AFF9-4B68-A607-02629B5BA548}" destId="{F5C89905-DD60-4CE1-9AD2-E2C1388D5619}" srcOrd="17" destOrd="0" presId="urn:microsoft.com/office/officeart/2005/8/layout/radial6"/>
    <dgm:cxn modelId="{4D586146-3985-40F8-87F1-B384F6D48EB3}" type="presParOf" srcId="{82FFC4B9-AFF9-4B68-A607-02629B5BA548}" destId="{61779739-6BC8-49E2-BB03-3E88CEE7344F}" srcOrd="18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33EB9-9EB4-41C3-B076-464921C12B0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8C610B-D664-4C02-9802-E4E7AD2A6C4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smtClean="0"/>
            <a:t>Adapter</a:t>
          </a:r>
          <a:br>
            <a:rPr lang="en-GB" dirty="0" smtClean="0"/>
          </a:br>
          <a:r>
            <a:rPr lang="en-GB" dirty="0" smtClean="0"/>
            <a:t>Manager</a:t>
          </a:r>
          <a:br>
            <a:rPr lang="en-GB" dirty="0" smtClean="0"/>
          </a:br>
          <a:r>
            <a:rPr lang="en-GB" dirty="0" err="1" smtClean="0"/>
            <a:t>Impl</a:t>
          </a:r>
          <a:endParaRPr lang="en-GB" dirty="0"/>
        </a:p>
      </dgm:t>
    </dgm:pt>
    <dgm:pt modelId="{01AFAF7A-4F2E-452B-B3FD-699AF4F317AE}" type="parTrans" cxnId="{43F3C45C-B9A9-4127-B432-3E17AEB1B818}">
      <dgm:prSet/>
      <dgm:spPr/>
      <dgm:t>
        <a:bodyPr/>
        <a:lstStyle/>
        <a:p>
          <a:endParaRPr lang="en-GB"/>
        </a:p>
      </dgm:t>
    </dgm:pt>
    <dgm:pt modelId="{DBAFE94A-8155-4293-9235-B1B62B1455E5}" type="sibTrans" cxnId="{43F3C45C-B9A9-4127-B432-3E17AEB1B818}">
      <dgm:prSet/>
      <dgm:spPr/>
      <dgm:t>
        <a:bodyPr/>
        <a:lstStyle/>
        <a:p>
          <a:endParaRPr lang="en-GB"/>
        </a:p>
      </dgm:t>
    </dgm:pt>
    <dgm:pt modelId="{A4852D2B-C935-4C42-BEC1-B71798A7ACC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Persist</a:t>
          </a:r>
          <a:endParaRPr lang="en-GB" dirty="0"/>
        </a:p>
      </dgm:t>
    </dgm:pt>
    <dgm:pt modelId="{C6D48AEF-74C8-461C-8A6F-4ADD56CC7207}" type="parTrans" cxnId="{AF7DFBB1-C9A5-4F66-B852-CF53878F4C1F}">
      <dgm:prSet/>
      <dgm:spPr/>
      <dgm:t>
        <a:bodyPr/>
        <a:lstStyle/>
        <a:p>
          <a:endParaRPr lang="en-GB"/>
        </a:p>
      </dgm:t>
    </dgm:pt>
    <dgm:pt modelId="{466DCCAA-40A4-4658-B685-65782E8486B3}" type="sibTrans" cxnId="{AF7DFBB1-C9A5-4F66-B852-CF53878F4C1F}">
      <dgm:prSet/>
      <dgm:spPr/>
      <dgm:t>
        <a:bodyPr/>
        <a:lstStyle/>
        <a:p>
          <a:endParaRPr lang="en-GB"/>
        </a:p>
      </dgm:t>
    </dgm:pt>
    <dgm:pt modelId="{FE2E2F06-61D5-48CF-8823-1BC1D7EC6948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Test</a:t>
          </a:r>
          <a:br>
            <a:rPr lang="en-GB" dirty="0" smtClean="0"/>
          </a:br>
          <a:r>
            <a:rPr lang="en-GB" dirty="0" smtClean="0"/>
            <a:t>Support</a:t>
          </a:r>
          <a:endParaRPr lang="en-GB" dirty="0"/>
        </a:p>
      </dgm:t>
    </dgm:pt>
    <dgm:pt modelId="{AB10BFF0-C49C-499F-B1E3-E61E0F678D93}" type="parTrans" cxnId="{4B1F92FF-5DA8-4209-B34D-31291615D129}">
      <dgm:prSet/>
      <dgm:spPr/>
      <dgm:t>
        <a:bodyPr/>
        <a:lstStyle/>
        <a:p>
          <a:endParaRPr lang="en-GB"/>
        </a:p>
      </dgm:t>
    </dgm:pt>
    <dgm:pt modelId="{24FD02BC-6680-45AE-BCDD-4EF68EDCE4A0}" type="sibTrans" cxnId="{4B1F92FF-5DA8-4209-B34D-31291615D129}">
      <dgm:prSet/>
      <dgm:spPr/>
      <dgm:t>
        <a:bodyPr/>
        <a:lstStyle/>
        <a:p>
          <a:endParaRPr lang="en-GB"/>
        </a:p>
      </dgm:t>
    </dgm:pt>
    <dgm:pt modelId="{8BD82BB8-9040-40AE-BF74-1A84EA4E73B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Main</a:t>
          </a:r>
          <a:br>
            <a:rPr lang="en-GB" dirty="0" smtClean="0"/>
          </a:br>
          <a:r>
            <a:rPr lang="en-GB" dirty="0" smtClean="0"/>
            <a:t>API</a:t>
          </a:r>
          <a:endParaRPr lang="en-GB" dirty="0"/>
        </a:p>
      </dgm:t>
    </dgm:pt>
    <dgm:pt modelId="{49F12559-443A-485E-A7EC-C40B1832BCA4}" type="parTrans" cxnId="{34914525-22B4-4106-A7FF-83947381E338}">
      <dgm:prSet/>
      <dgm:spPr/>
      <dgm:t>
        <a:bodyPr/>
        <a:lstStyle/>
        <a:p>
          <a:endParaRPr lang="en-GB"/>
        </a:p>
      </dgm:t>
    </dgm:pt>
    <dgm:pt modelId="{8663797D-79E8-41D9-AB38-56C440B58F23}" type="sibTrans" cxnId="{34914525-22B4-4106-A7FF-83947381E338}">
      <dgm:prSet/>
      <dgm:spPr/>
      <dgm:t>
        <a:bodyPr/>
        <a:lstStyle/>
        <a:p>
          <a:endParaRPr lang="en-GB"/>
        </a:p>
      </dgm:t>
    </dgm:pt>
    <dgm:pt modelId="{30B291D8-0F54-4BA0-99A6-1248C62B298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Backdoor</a:t>
          </a:r>
          <a:endParaRPr lang="en-GB" dirty="0"/>
        </a:p>
      </dgm:t>
    </dgm:pt>
    <dgm:pt modelId="{A2F5DE53-7171-44A7-A37E-6CABF89B31E4}" type="parTrans" cxnId="{1975B5B8-BD9E-45E3-8900-88F57766A224}">
      <dgm:prSet/>
      <dgm:spPr/>
      <dgm:t>
        <a:bodyPr/>
        <a:lstStyle/>
        <a:p>
          <a:endParaRPr lang="en-GB"/>
        </a:p>
      </dgm:t>
    </dgm:pt>
    <dgm:pt modelId="{E0097396-2EAE-4133-B33C-C24F4E8B8F5B}" type="sibTrans" cxnId="{1975B5B8-BD9E-45E3-8900-88F57766A224}">
      <dgm:prSet/>
      <dgm:spPr/>
      <dgm:t>
        <a:bodyPr/>
        <a:lstStyle/>
        <a:p>
          <a:endParaRPr lang="en-GB"/>
        </a:p>
      </dgm:t>
    </dgm:pt>
    <dgm:pt modelId="{DD35E143-02DE-44A7-9A8D-C32B14F152FB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D1D80A07-95C7-4E6B-8B17-0CCAEB97BA4C}" type="parTrans" cxnId="{036DEB5D-1B8E-4C1E-BF65-327D44E55059}">
      <dgm:prSet/>
      <dgm:spPr/>
      <dgm:t>
        <a:bodyPr/>
        <a:lstStyle/>
        <a:p>
          <a:endParaRPr lang="en-GB"/>
        </a:p>
      </dgm:t>
    </dgm:pt>
    <dgm:pt modelId="{41DAAD5F-2EE9-47F5-B92F-D9D36625137E}" type="sibTrans" cxnId="{036DEB5D-1B8E-4C1E-BF65-327D44E55059}">
      <dgm:prSet/>
      <dgm:spPr/>
      <dgm:t>
        <a:bodyPr/>
        <a:lstStyle/>
        <a:p>
          <a:endParaRPr lang="en-GB"/>
        </a:p>
      </dgm:t>
    </dgm:pt>
    <dgm:pt modelId="{82FFC4B9-AFF9-4B68-A607-02629B5BA548}" type="pres">
      <dgm:prSet presAssocID="{03A33EB9-9EB4-41C3-B076-464921C12B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109654-362A-4B35-9F21-D611BBD0762F}" type="pres">
      <dgm:prSet presAssocID="{808C610B-D664-4C02-9802-E4E7AD2A6C47}" presName="centerShape" presStyleLbl="node0" presStyleIdx="0" presStyleCnt="1" custLinFactNeighborX="780"/>
      <dgm:spPr/>
      <dgm:t>
        <a:bodyPr/>
        <a:lstStyle/>
        <a:p>
          <a:endParaRPr lang="en-GB"/>
        </a:p>
      </dgm:t>
    </dgm:pt>
    <dgm:pt modelId="{7D890803-B6D2-4524-97BF-5E3E1F921CD8}" type="pres">
      <dgm:prSet presAssocID="{DD35E143-02DE-44A7-9A8D-C32B14F152F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57AD63-3684-44DD-8FBF-A1446F65B12C}" type="pres">
      <dgm:prSet presAssocID="{DD35E143-02DE-44A7-9A8D-C32B14F152FB}" presName="dummy" presStyleCnt="0"/>
      <dgm:spPr/>
    </dgm:pt>
    <dgm:pt modelId="{06FC699B-281E-49F6-852F-7BEE64980D9B}" type="pres">
      <dgm:prSet presAssocID="{41DAAD5F-2EE9-47F5-B92F-D9D36625137E}" presName="sibTrans" presStyleLbl="sibTrans2D1" presStyleIdx="0" presStyleCnt="5"/>
      <dgm:spPr/>
    </dgm:pt>
    <dgm:pt modelId="{5ABB3E8F-9B8A-421B-B783-61755AF2956A}" type="pres">
      <dgm:prSet presAssocID="{30B291D8-0F54-4BA0-99A6-1248C62B29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0AB9B8-8CC7-4D99-9DE0-AB3963C05FA9}" type="pres">
      <dgm:prSet presAssocID="{30B291D8-0F54-4BA0-99A6-1248C62B2980}" presName="dummy" presStyleCnt="0"/>
      <dgm:spPr/>
    </dgm:pt>
    <dgm:pt modelId="{8948DF24-583A-4969-9387-600DBA97EC9C}" type="pres">
      <dgm:prSet presAssocID="{E0097396-2EAE-4133-B33C-C24F4E8B8F5B}" presName="sibTrans" presStyleLbl="sibTrans2D1" presStyleIdx="1" presStyleCnt="5"/>
      <dgm:spPr/>
      <dgm:t>
        <a:bodyPr/>
        <a:lstStyle/>
        <a:p>
          <a:endParaRPr lang="en-GB"/>
        </a:p>
      </dgm:t>
    </dgm:pt>
    <dgm:pt modelId="{72FDE60C-57CC-4DCA-B8FC-7C28869014AE}" type="pres">
      <dgm:prSet presAssocID="{A4852D2B-C935-4C42-BEC1-B71798A7AC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4B2570-80EB-4663-8EDF-9EC8D54FBC55}" type="pres">
      <dgm:prSet presAssocID="{A4852D2B-C935-4C42-BEC1-B71798A7ACCD}" presName="dummy" presStyleCnt="0"/>
      <dgm:spPr/>
    </dgm:pt>
    <dgm:pt modelId="{0DC5CD7F-7191-4A2B-B4EF-C96B95349DD8}" type="pres">
      <dgm:prSet presAssocID="{466DCCAA-40A4-4658-B685-65782E8486B3}" presName="sibTrans" presStyleLbl="sibTrans2D1" presStyleIdx="2" presStyleCnt="5"/>
      <dgm:spPr/>
      <dgm:t>
        <a:bodyPr/>
        <a:lstStyle/>
        <a:p>
          <a:endParaRPr lang="en-GB"/>
        </a:p>
      </dgm:t>
    </dgm:pt>
    <dgm:pt modelId="{9459C882-2277-4AF8-85AE-4244AF87D380}" type="pres">
      <dgm:prSet presAssocID="{FE2E2F06-61D5-48CF-8823-1BC1D7EC694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3C89EF-FA6C-48E4-929C-0A0B2F726609}" type="pres">
      <dgm:prSet presAssocID="{FE2E2F06-61D5-48CF-8823-1BC1D7EC6948}" presName="dummy" presStyleCnt="0"/>
      <dgm:spPr/>
    </dgm:pt>
    <dgm:pt modelId="{BEFCE8D3-B5A7-44F1-BF0B-1673C533E3D9}" type="pres">
      <dgm:prSet presAssocID="{24FD02BC-6680-45AE-BCDD-4EF68EDCE4A0}" presName="sibTrans" presStyleLbl="sibTrans2D1" presStyleIdx="3" presStyleCnt="5"/>
      <dgm:spPr/>
      <dgm:t>
        <a:bodyPr/>
        <a:lstStyle/>
        <a:p>
          <a:endParaRPr lang="en-GB"/>
        </a:p>
      </dgm:t>
    </dgm:pt>
    <dgm:pt modelId="{1D04DDA2-CF69-48CF-9164-DB3897AEEB7D}" type="pres">
      <dgm:prSet presAssocID="{8BD82BB8-9040-40AE-BF74-1A84EA4E73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D080C6-9444-4F31-8E76-D2C9318E5D5B}" type="pres">
      <dgm:prSet presAssocID="{8BD82BB8-9040-40AE-BF74-1A84EA4E73BF}" presName="dummy" presStyleCnt="0"/>
      <dgm:spPr/>
    </dgm:pt>
    <dgm:pt modelId="{7ACA7248-6DF7-4DB0-B7EB-0EF1CF438967}" type="pres">
      <dgm:prSet presAssocID="{8663797D-79E8-41D9-AB38-56C440B58F23}" presName="sibTrans" presStyleLbl="sibTrans2D1" presStyleIdx="4" presStyleCnt="5"/>
      <dgm:spPr/>
      <dgm:t>
        <a:bodyPr/>
        <a:lstStyle/>
        <a:p>
          <a:endParaRPr lang="en-GB"/>
        </a:p>
      </dgm:t>
    </dgm:pt>
  </dgm:ptLst>
  <dgm:cxnLst>
    <dgm:cxn modelId="{7D7014D4-352B-4171-AE47-7BE520B0D74D}" type="presOf" srcId="{A4852D2B-C935-4C42-BEC1-B71798A7ACCD}" destId="{72FDE60C-57CC-4DCA-B8FC-7C28869014AE}" srcOrd="0" destOrd="0" presId="urn:microsoft.com/office/officeart/2005/8/layout/radial6"/>
    <dgm:cxn modelId="{05E2C5F1-79C6-476F-A914-0A375B317225}" type="presOf" srcId="{30B291D8-0F54-4BA0-99A6-1248C62B2980}" destId="{5ABB3E8F-9B8A-421B-B783-61755AF2956A}" srcOrd="0" destOrd="0" presId="urn:microsoft.com/office/officeart/2005/8/layout/radial6"/>
    <dgm:cxn modelId="{FEF2EE97-5E5D-4C95-B52B-F71CABA9457B}" type="presOf" srcId="{8663797D-79E8-41D9-AB38-56C440B58F23}" destId="{7ACA7248-6DF7-4DB0-B7EB-0EF1CF438967}" srcOrd="0" destOrd="0" presId="urn:microsoft.com/office/officeart/2005/8/layout/radial6"/>
    <dgm:cxn modelId="{7CED07A9-0199-4DF6-A899-C165E8240FF6}" type="presOf" srcId="{FE2E2F06-61D5-48CF-8823-1BC1D7EC6948}" destId="{9459C882-2277-4AF8-85AE-4244AF87D380}" srcOrd="0" destOrd="0" presId="urn:microsoft.com/office/officeart/2005/8/layout/radial6"/>
    <dgm:cxn modelId="{7172A85B-93E5-483F-8B2D-743674F3E9CF}" type="presOf" srcId="{41DAAD5F-2EE9-47F5-B92F-D9D36625137E}" destId="{06FC699B-281E-49F6-852F-7BEE64980D9B}" srcOrd="0" destOrd="0" presId="urn:microsoft.com/office/officeart/2005/8/layout/radial6"/>
    <dgm:cxn modelId="{A1B2ABED-AFB2-4D96-910C-D535E2C91678}" type="presOf" srcId="{466DCCAA-40A4-4658-B685-65782E8486B3}" destId="{0DC5CD7F-7191-4A2B-B4EF-C96B95349DD8}" srcOrd="0" destOrd="0" presId="urn:microsoft.com/office/officeart/2005/8/layout/radial6"/>
    <dgm:cxn modelId="{9CE7AF3E-793A-41BA-8A4B-EE8D13D8D7AF}" type="presOf" srcId="{24FD02BC-6680-45AE-BCDD-4EF68EDCE4A0}" destId="{BEFCE8D3-B5A7-44F1-BF0B-1673C533E3D9}" srcOrd="0" destOrd="0" presId="urn:microsoft.com/office/officeart/2005/8/layout/radial6"/>
    <dgm:cxn modelId="{EFF02760-BECC-4280-B55A-B7C238421C94}" type="presOf" srcId="{8BD82BB8-9040-40AE-BF74-1A84EA4E73BF}" destId="{1D04DDA2-CF69-48CF-9164-DB3897AEEB7D}" srcOrd="0" destOrd="0" presId="urn:microsoft.com/office/officeart/2005/8/layout/radial6"/>
    <dgm:cxn modelId="{036DEB5D-1B8E-4C1E-BF65-327D44E55059}" srcId="{808C610B-D664-4C02-9802-E4E7AD2A6C47}" destId="{DD35E143-02DE-44A7-9A8D-C32B14F152FB}" srcOrd="0" destOrd="0" parTransId="{D1D80A07-95C7-4E6B-8B17-0CCAEB97BA4C}" sibTransId="{41DAAD5F-2EE9-47F5-B92F-D9D36625137E}"/>
    <dgm:cxn modelId="{ACD3429C-F480-47B4-99C5-72071244D1A7}" type="presOf" srcId="{03A33EB9-9EB4-41C3-B076-464921C12B03}" destId="{82FFC4B9-AFF9-4B68-A607-02629B5BA548}" srcOrd="0" destOrd="0" presId="urn:microsoft.com/office/officeart/2005/8/layout/radial6"/>
    <dgm:cxn modelId="{34914525-22B4-4106-A7FF-83947381E338}" srcId="{808C610B-D664-4C02-9802-E4E7AD2A6C47}" destId="{8BD82BB8-9040-40AE-BF74-1A84EA4E73BF}" srcOrd="4" destOrd="0" parTransId="{49F12559-443A-485E-A7EC-C40B1832BCA4}" sibTransId="{8663797D-79E8-41D9-AB38-56C440B58F23}"/>
    <dgm:cxn modelId="{FA764B7C-DB86-4A00-B6BE-CA8455D3E3E6}" type="presOf" srcId="{DD35E143-02DE-44A7-9A8D-C32B14F152FB}" destId="{7D890803-B6D2-4524-97BF-5E3E1F921CD8}" srcOrd="0" destOrd="0" presId="urn:microsoft.com/office/officeart/2005/8/layout/radial6"/>
    <dgm:cxn modelId="{4B1F92FF-5DA8-4209-B34D-31291615D129}" srcId="{808C610B-D664-4C02-9802-E4E7AD2A6C47}" destId="{FE2E2F06-61D5-48CF-8823-1BC1D7EC6948}" srcOrd="3" destOrd="0" parTransId="{AB10BFF0-C49C-499F-B1E3-E61E0F678D93}" sibTransId="{24FD02BC-6680-45AE-BCDD-4EF68EDCE4A0}"/>
    <dgm:cxn modelId="{AF7DFBB1-C9A5-4F66-B852-CF53878F4C1F}" srcId="{808C610B-D664-4C02-9802-E4E7AD2A6C47}" destId="{A4852D2B-C935-4C42-BEC1-B71798A7ACCD}" srcOrd="2" destOrd="0" parTransId="{C6D48AEF-74C8-461C-8A6F-4ADD56CC7207}" sibTransId="{466DCCAA-40A4-4658-B685-65782E8486B3}"/>
    <dgm:cxn modelId="{B9E507D9-F5D1-406F-ACE2-85ECF41A3C6C}" type="presOf" srcId="{E0097396-2EAE-4133-B33C-C24F4E8B8F5B}" destId="{8948DF24-583A-4969-9387-600DBA97EC9C}" srcOrd="0" destOrd="0" presId="urn:microsoft.com/office/officeart/2005/8/layout/radial6"/>
    <dgm:cxn modelId="{1975B5B8-BD9E-45E3-8900-88F57766A224}" srcId="{808C610B-D664-4C02-9802-E4E7AD2A6C47}" destId="{30B291D8-0F54-4BA0-99A6-1248C62B2980}" srcOrd="1" destOrd="0" parTransId="{A2F5DE53-7171-44A7-A37E-6CABF89B31E4}" sibTransId="{E0097396-2EAE-4133-B33C-C24F4E8B8F5B}"/>
    <dgm:cxn modelId="{A4BA0BDF-6EFB-4735-88CF-8088A054FCEC}" type="presOf" srcId="{808C610B-D664-4C02-9802-E4E7AD2A6C47}" destId="{1B109654-362A-4B35-9F21-D611BBD0762F}" srcOrd="0" destOrd="0" presId="urn:microsoft.com/office/officeart/2005/8/layout/radial6"/>
    <dgm:cxn modelId="{43F3C45C-B9A9-4127-B432-3E17AEB1B818}" srcId="{03A33EB9-9EB4-41C3-B076-464921C12B03}" destId="{808C610B-D664-4C02-9802-E4E7AD2A6C47}" srcOrd="0" destOrd="0" parTransId="{01AFAF7A-4F2E-452B-B3FD-699AF4F317AE}" sibTransId="{DBAFE94A-8155-4293-9235-B1B62B1455E5}"/>
    <dgm:cxn modelId="{10896724-172A-4E4D-9BA3-EF91157D86CD}" type="presParOf" srcId="{82FFC4B9-AFF9-4B68-A607-02629B5BA548}" destId="{1B109654-362A-4B35-9F21-D611BBD0762F}" srcOrd="0" destOrd="0" presId="urn:microsoft.com/office/officeart/2005/8/layout/radial6"/>
    <dgm:cxn modelId="{AB1F9E5D-2387-459B-AB1A-0D25AA23F650}" type="presParOf" srcId="{82FFC4B9-AFF9-4B68-A607-02629B5BA548}" destId="{7D890803-B6D2-4524-97BF-5E3E1F921CD8}" srcOrd="1" destOrd="0" presId="urn:microsoft.com/office/officeart/2005/8/layout/radial6"/>
    <dgm:cxn modelId="{10C936ED-7516-47A6-902B-5A348DD1822C}" type="presParOf" srcId="{82FFC4B9-AFF9-4B68-A607-02629B5BA548}" destId="{3657AD63-3684-44DD-8FBF-A1446F65B12C}" srcOrd="2" destOrd="0" presId="urn:microsoft.com/office/officeart/2005/8/layout/radial6"/>
    <dgm:cxn modelId="{CDD9B091-B082-405F-AC3A-E81BD1D7066F}" type="presParOf" srcId="{82FFC4B9-AFF9-4B68-A607-02629B5BA548}" destId="{06FC699B-281E-49F6-852F-7BEE64980D9B}" srcOrd="3" destOrd="0" presId="urn:microsoft.com/office/officeart/2005/8/layout/radial6"/>
    <dgm:cxn modelId="{579D012F-D4AE-4BBB-A572-80DCA9EB9458}" type="presParOf" srcId="{82FFC4B9-AFF9-4B68-A607-02629B5BA548}" destId="{5ABB3E8F-9B8A-421B-B783-61755AF2956A}" srcOrd="4" destOrd="0" presId="urn:microsoft.com/office/officeart/2005/8/layout/radial6"/>
    <dgm:cxn modelId="{D3965339-8027-4934-9256-1EE494791F56}" type="presParOf" srcId="{82FFC4B9-AFF9-4B68-A607-02629B5BA548}" destId="{860AB9B8-8CC7-4D99-9DE0-AB3963C05FA9}" srcOrd="5" destOrd="0" presId="urn:microsoft.com/office/officeart/2005/8/layout/radial6"/>
    <dgm:cxn modelId="{6F5A8D5C-D0ED-4073-81EC-608643E2AACC}" type="presParOf" srcId="{82FFC4B9-AFF9-4B68-A607-02629B5BA548}" destId="{8948DF24-583A-4969-9387-600DBA97EC9C}" srcOrd="6" destOrd="0" presId="urn:microsoft.com/office/officeart/2005/8/layout/radial6"/>
    <dgm:cxn modelId="{8BB1B16E-E71D-48E8-9B45-A70F23A7E66B}" type="presParOf" srcId="{82FFC4B9-AFF9-4B68-A607-02629B5BA548}" destId="{72FDE60C-57CC-4DCA-B8FC-7C28869014AE}" srcOrd="7" destOrd="0" presId="urn:microsoft.com/office/officeart/2005/8/layout/radial6"/>
    <dgm:cxn modelId="{23709DC1-F975-483B-8BDF-1F4D2353D435}" type="presParOf" srcId="{82FFC4B9-AFF9-4B68-A607-02629B5BA548}" destId="{CB4B2570-80EB-4663-8EDF-9EC8D54FBC55}" srcOrd="8" destOrd="0" presId="urn:microsoft.com/office/officeart/2005/8/layout/radial6"/>
    <dgm:cxn modelId="{3B264CFB-DCAB-4574-BFE5-F24B85B749FE}" type="presParOf" srcId="{82FFC4B9-AFF9-4B68-A607-02629B5BA548}" destId="{0DC5CD7F-7191-4A2B-B4EF-C96B95349DD8}" srcOrd="9" destOrd="0" presId="urn:microsoft.com/office/officeart/2005/8/layout/radial6"/>
    <dgm:cxn modelId="{AB67CDD1-E801-4E01-AD34-1ABDA68131BC}" type="presParOf" srcId="{82FFC4B9-AFF9-4B68-A607-02629B5BA548}" destId="{9459C882-2277-4AF8-85AE-4244AF87D380}" srcOrd="10" destOrd="0" presId="urn:microsoft.com/office/officeart/2005/8/layout/radial6"/>
    <dgm:cxn modelId="{3EFEBCFC-C5B9-43C9-B9EB-E08EFD918552}" type="presParOf" srcId="{82FFC4B9-AFF9-4B68-A607-02629B5BA548}" destId="{823C89EF-FA6C-48E4-929C-0A0B2F726609}" srcOrd="11" destOrd="0" presId="urn:microsoft.com/office/officeart/2005/8/layout/radial6"/>
    <dgm:cxn modelId="{2413E57C-0EC2-4797-A3FF-1FF8622FDC3D}" type="presParOf" srcId="{82FFC4B9-AFF9-4B68-A607-02629B5BA548}" destId="{BEFCE8D3-B5A7-44F1-BF0B-1673C533E3D9}" srcOrd="12" destOrd="0" presId="urn:microsoft.com/office/officeart/2005/8/layout/radial6"/>
    <dgm:cxn modelId="{8072682D-E90C-4B35-9A75-BC4B79FF7817}" type="presParOf" srcId="{82FFC4B9-AFF9-4B68-A607-02629B5BA548}" destId="{1D04DDA2-CF69-48CF-9164-DB3897AEEB7D}" srcOrd="13" destOrd="0" presId="urn:microsoft.com/office/officeart/2005/8/layout/radial6"/>
    <dgm:cxn modelId="{FC87CEF4-82CD-4F2C-A39D-C2819BE69181}" type="presParOf" srcId="{82FFC4B9-AFF9-4B68-A607-02629B5BA548}" destId="{D2D080C6-9444-4F31-8E76-D2C9318E5D5B}" srcOrd="14" destOrd="0" presId="urn:microsoft.com/office/officeart/2005/8/layout/radial6"/>
    <dgm:cxn modelId="{57B5FE71-726B-42D9-B20F-4C5302B5ED53}" type="presParOf" srcId="{82FFC4B9-AFF9-4B68-A607-02629B5BA548}" destId="{7ACA7248-6DF7-4DB0-B7EB-0EF1CF438967}" srcOrd="15" destOrd="0" presId="urn:microsoft.com/office/officeart/2005/8/layout/radial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33EB9-9EB4-41C3-B076-464921C12B0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8C610B-D664-4C02-9802-E4E7AD2A6C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000" dirty="0" smtClean="0"/>
            <a:t>Object Store</a:t>
          </a:r>
          <a:endParaRPr lang="en-GB" sz="2000" dirty="0"/>
        </a:p>
      </dgm:t>
    </dgm:pt>
    <dgm:pt modelId="{01AFAF7A-4F2E-452B-B3FD-699AF4F317AE}" type="parTrans" cxnId="{43F3C45C-B9A9-4127-B432-3E17AEB1B818}">
      <dgm:prSet/>
      <dgm:spPr/>
      <dgm:t>
        <a:bodyPr/>
        <a:lstStyle/>
        <a:p>
          <a:endParaRPr lang="en-GB"/>
        </a:p>
      </dgm:t>
    </dgm:pt>
    <dgm:pt modelId="{DBAFE94A-8155-4293-9235-B1B62B1455E5}" type="sibTrans" cxnId="{43F3C45C-B9A9-4127-B432-3E17AEB1B818}">
      <dgm:prSet/>
      <dgm:spPr/>
      <dgm:t>
        <a:bodyPr/>
        <a:lstStyle/>
        <a:p>
          <a:endParaRPr lang="en-GB"/>
        </a:p>
      </dgm:t>
    </dgm:pt>
    <dgm:pt modelId="{A4852D2B-C935-4C42-BEC1-B71798A7ACCD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Persistence</a:t>
          </a:r>
          <a:endParaRPr lang="en-GB" dirty="0"/>
        </a:p>
      </dgm:t>
    </dgm:pt>
    <dgm:pt modelId="{C6D48AEF-74C8-461C-8A6F-4ADD56CC7207}" type="parTrans" cxnId="{AF7DFBB1-C9A5-4F66-B852-CF53878F4C1F}">
      <dgm:prSet/>
      <dgm:spPr/>
      <dgm:t>
        <a:bodyPr/>
        <a:lstStyle/>
        <a:p>
          <a:endParaRPr lang="en-GB"/>
        </a:p>
      </dgm:t>
    </dgm:pt>
    <dgm:pt modelId="{466DCCAA-40A4-4658-B685-65782E8486B3}" type="sibTrans" cxnId="{AF7DFBB1-C9A5-4F66-B852-CF53878F4C1F}">
      <dgm:prSet/>
      <dgm:spPr/>
      <dgm:t>
        <a:bodyPr/>
        <a:lstStyle/>
        <a:p>
          <a:endParaRPr lang="en-GB"/>
        </a:p>
      </dgm:t>
    </dgm:pt>
    <dgm:pt modelId="{9C95E71A-89F2-4026-9350-926AA4FAA034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D06443D5-DE50-4B21-AEAA-7DE50B8A8CCC}" type="parTrans" cxnId="{2AC6281D-EABC-4DE7-81A7-D9277DFA9551}">
      <dgm:prSet/>
      <dgm:spPr/>
      <dgm:t>
        <a:bodyPr/>
        <a:lstStyle/>
        <a:p>
          <a:endParaRPr lang="en-GB"/>
        </a:p>
      </dgm:t>
    </dgm:pt>
    <dgm:pt modelId="{2F8E5F3D-F372-40BA-87E7-FBAF11D1FF2B}" type="sibTrans" cxnId="{2AC6281D-EABC-4DE7-81A7-D9277DFA9551}">
      <dgm:prSet/>
      <dgm:spPr/>
      <dgm:t>
        <a:bodyPr/>
        <a:lstStyle/>
        <a:p>
          <a:endParaRPr lang="en-GB"/>
        </a:p>
      </dgm:t>
    </dgm:pt>
    <dgm:pt modelId="{FD275A30-8128-4149-840C-30EB60674F0A}">
      <dgm:prSet phldrT="[Text]"/>
      <dgm:spPr>
        <a:solidFill>
          <a:schemeClr val="bg2">
            <a:lumMod val="50000"/>
          </a:schemeClr>
        </a:solidFill>
        <a:ln>
          <a:solidFill>
            <a:srgbClr val="385D8A"/>
          </a:solidFill>
        </a:ln>
      </dgm:spPr>
      <dgm:t>
        <a:bodyPr/>
        <a:lstStyle/>
        <a:p>
          <a:r>
            <a:rPr lang="en-GB" dirty="0" err="1" smtClean="0"/>
            <a:t>Transac'n</a:t>
          </a: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Mgmt</a:t>
          </a:r>
          <a:endParaRPr lang="en-GB" dirty="0"/>
        </a:p>
      </dgm:t>
    </dgm:pt>
    <dgm:pt modelId="{1CFF7B5E-6904-449A-BAD1-4F638497A57D}" type="sibTrans" cxnId="{83F9E638-3F38-4BEC-B614-8E82036AB2CE}">
      <dgm:prSet/>
      <dgm:spPr/>
      <dgm:t>
        <a:bodyPr/>
        <a:lstStyle/>
        <a:p>
          <a:endParaRPr lang="en-GB"/>
        </a:p>
      </dgm:t>
    </dgm:pt>
    <dgm:pt modelId="{0192F1AF-2B2B-49E7-A91B-3B6A791DB29A}" type="parTrans" cxnId="{83F9E638-3F38-4BEC-B614-8E82036AB2CE}">
      <dgm:prSet/>
      <dgm:spPr/>
      <dgm:t>
        <a:bodyPr/>
        <a:lstStyle/>
        <a:p>
          <a:endParaRPr lang="en-GB"/>
        </a:p>
      </dgm:t>
    </dgm:pt>
    <dgm:pt modelId="{82FFC4B9-AFF9-4B68-A607-02629B5BA548}" type="pres">
      <dgm:prSet presAssocID="{03A33EB9-9EB4-41C3-B076-464921C12B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109654-362A-4B35-9F21-D611BBD0762F}" type="pres">
      <dgm:prSet presAssocID="{808C610B-D664-4C02-9802-E4E7AD2A6C47}" presName="centerShape" presStyleLbl="node0" presStyleIdx="0" presStyleCnt="1"/>
      <dgm:spPr/>
      <dgm:t>
        <a:bodyPr/>
        <a:lstStyle/>
        <a:p>
          <a:endParaRPr lang="en-GB"/>
        </a:p>
      </dgm:t>
    </dgm:pt>
    <dgm:pt modelId="{48F4E192-1004-413E-9C09-D7BFCC36B431}" type="pres">
      <dgm:prSet presAssocID="{9C95E71A-89F2-4026-9350-926AA4FAA03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55C7D9-95E4-490A-91B8-B78288CC481A}" type="pres">
      <dgm:prSet presAssocID="{9C95E71A-89F2-4026-9350-926AA4FAA034}" presName="dummy" presStyleCnt="0"/>
      <dgm:spPr/>
    </dgm:pt>
    <dgm:pt modelId="{0EEE462B-416D-4FB1-AA4B-018280602C40}" type="pres">
      <dgm:prSet presAssocID="{2F8E5F3D-F372-40BA-87E7-FBAF11D1FF2B}" presName="sibTrans" presStyleLbl="sibTrans2D1" presStyleIdx="0" presStyleCnt="3"/>
      <dgm:spPr/>
    </dgm:pt>
    <dgm:pt modelId="{47D3143E-F7AB-44AC-B4FD-B2E9BC752F52}" type="pres">
      <dgm:prSet presAssocID="{FD275A30-8128-4149-840C-30EB60674F0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873DBF-5841-416A-9671-B43E26270832}" type="pres">
      <dgm:prSet presAssocID="{FD275A30-8128-4149-840C-30EB60674F0A}" presName="dummy" presStyleCnt="0"/>
      <dgm:spPr/>
    </dgm:pt>
    <dgm:pt modelId="{B4DD3893-1B21-4E48-A63D-41C6B6678672}" type="pres">
      <dgm:prSet presAssocID="{1CFF7B5E-6904-449A-BAD1-4F638497A57D}" presName="sibTrans" presStyleLbl="sibTrans2D1" presStyleIdx="1" presStyleCnt="3"/>
      <dgm:spPr/>
    </dgm:pt>
    <dgm:pt modelId="{72FDE60C-57CC-4DCA-B8FC-7C28869014AE}" type="pres">
      <dgm:prSet presAssocID="{A4852D2B-C935-4C42-BEC1-B71798A7ACC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4B2570-80EB-4663-8EDF-9EC8D54FBC55}" type="pres">
      <dgm:prSet presAssocID="{A4852D2B-C935-4C42-BEC1-B71798A7ACCD}" presName="dummy" presStyleCnt="0"/>
      <dgm:spPr/>
    </dgm:pt>
    <dgm:pt modelId="{0DC5CD7F-7191-4A2B-B4EF-C96B95349DD8}" type="pres">
      <dgm:prSet presAssocID="{466DCCAA-40A4-4658-B685-65782E8486B3}" presName="sibTrans" presStyleLbl="sibTrans2D1" presStyleIdx="2" presStyleCnt="3" custLinFactNeighborX="-398"/>
      <dgm:spPr/>
      <dgm:t>
        <a:bodyPr/>
        <a:lstStyle/>
        <a:p>
          <a:endParaRPr lang="en-GB"/>
        </a:p>
      </dgm:t>
    </dgm:pt>
  </dgm:ptLst>
  <dgm:cxnLst>
    <dgm:cxn modelId="{14AD9655-FED4-4D00-A2B5-CB09EF6C8D77}" type="presOf" srcId="{2F8E5F3D-F372-40BA-87E7-FBAF11D1FF2B}" destId="{0EEE462B-416D-4FB1-AA4B-018280602C40}" srcOrd="0" destOrd="0" presId="urn:microsoft.com/office/officeart/2005/8/layout/radial6"/>
    <dgm:cxn modelId="{43F3C45C-B9A9-4127-B432-3E17AEB1B818}" srcId="{03A33EB9-9EB4-41C3-B076-464921C12B03}" destId="{808C610B-D664-4C02-9802-E4E7AD2A6C47}" srcOrd="0" destOrd="0" parTransId="{01AFAF7A-4F2E-452B-B3FD-699AF4F317AE}" sibTransId="{DBAFE94A-8155-4293-9235-B1B62B1455E5}"/>
    <dgm:cxn modelId="{6BF30CC7-6605-47B8-8F22-C4883A62E21C}" type="presOf" srcId="{FD275A30-8128-4149-840C-30EB60674F0A}" destId="{47D3143E-F7AB-44AC-B4FD-B2E9BC752F52}" srcOrd="0" destOrd="0" presId="urn:microsoft.com/office/officeart/2005/8/layout/radial6"/>
    <dgm:cxn modelId="{E25D34AF-C961-46E6-8BB4-47D8C3B8F69F}" type="presOf" srcId="{808C610B-D664-4C02-9802-E4E7AD2A6C47}" destId="{1B109654-362A-4B35-9F21-D611BBD0762F}" srcOrd="0" destOrd="0" presId="urn:microsoft.com/office/officeart/2005/8/layout/radial6"/>
    <dgm:cxn modelId="{A57169B1-76A4-45C1-AEA8-9CE67155805B}" type="presOf" srcId="{466DCCAA-40A4-4658-B685-65782E8486B3}" destId="{0DC5CD7F-7191-4A2B-B4EF-C96B95349DD8}" srcOrd="0" destOrd="0" presId="urn:microsoft.com/office/officeart/2005/8/layout/radial6"/>
    <dgm:cxn modelId="{120A3234-5709-47B9-B467-53C8FFCF8FA6}" type="presOf" srcId="{1CFF7B5E-6904-449A-BAD1-4F638497A57D}" destId="{B4DD3893-1B21-4E48-A63D-41C6B6678672}" srcOrd="0" destOrd="0" presId="urn:microsoft.com/office/officeart/2005/8/layout/radial6"/>
    <dgm:cxn modelId="{AF7DFBB1-C9A5-4F66-B852-CF53878F4C1F}" srcId="{808C610B-D664-4C02-9802-E4E7AD2A6C47}" destId="{A4852D2B-C935-4C42-BEC1-B71798A7ACCD}" srcOrd="2" destOrd="0" parTransId="{C6D48AEF-74C8-461C-8A6F-4ADD56CC7207}" sibTransId="{466DCCAA-40A4-4658-B685-65782E8486B3}"/>
    <dgm:cxn modelId="{83F9E638-3F38-4BEC-B614-8E82036AB2CE}" srcId="{808C610B-D664-4C02-9802-E4E7AD2A6C47}" destId="{FD275A30-8128-4149-840C-30EB60674F0A}" srcOrd="1" destOrd="0" parTransId="{0192F1AF-2B2B-49E7-A91B-3B6A791DB29A}" sibTransId="{1CFF7B5E-6904-449A-BAD1-4F638497A57D}"/>
    <dgm:cxn modelId="{E5B4C95B-F5F0-4E79-847D-20D6FB1DC045}" type="presOf" srcId="{9C95E71A-89F2-4026-9350-926AA4FAA034}" destId="{48F4E192-1004-413E-9C09-D7BFCC36B431}" srcOrd="0" destOrd="0" presId="urn:microsoft.com/office/officeart/2005/8/layout/radial6"/>
    <dgm:cxn modelId="{57FA2567-BAD8-4C90-9A1C-C7ED217191CB}" type="presOf" srcId="{03A33EB9-9EB4-41C3-B076-464921C12B03}" destId="{82FFC4B9-AFF9-4B68-A607-02629B5BA548}" srcOrd="0" destOrd="0" presId="urn:microsoft.com/office/officeart/2005/8/layout/radial6"/>
    <dgm:cxn modelId="{2AC6281D-EABC-4DE7-81A7-D9277DFA9551}" srcId="{808C610B-D664-4C02-9802-E4E7AD2A6C47}" destId="{9C95E71A-89F2-4026-9350-926AA4FAA034}" srcOrd="0" destOrd="0" parTransId="{D06443D5-DE50-4B21-AEAA-7DE50B8A8CCC}" sibTransId="{2F8E5F3D-F372-40BA-87E7-FBAF11D1FF2B}"/>
    <dgm:cxn modelId="{4D1963D2-5C21-47D0-AE9B-1912258B48E6}" type="presOf" srcId="{A4852D2B-C935-4C42-BEC1-B71798A7ACCD}" destId="{72FDE60C-57CC-4DCA-B8FC-7C28869014AE}" srcOrd="0" destOrd="0" presId="urn:microsoft.com/office/officeart/2005/8/layout/radial6"/>
    <dgm:cxn modelId="{36380764-F9A2-4655-96F2-5CDAF3689015}" type="presParOf" srcId="{82FFC4B9-AFF9-4B68-A607-02629B5BA548}" destId="{1B109654-362A-4B35-9F21-D611BBD0762F}" srcOrd="0" destOrd="0" presId="urn:microsoft.com/office/officeart/2005/8/layout/radial6"/>
    <dgm:cxn modelId="{6CC32031-D958-475A-B21B-DEB50000F33B}" type="presParOf" srcId="{82FFC4B9-AFF9-4B68-A607-02629B5BA548}" destId="{48F4E192-1004-413E-9C09-D7BFCC36B431}" srcOrd="1" destOrd="0" presId="urn:microsoft.com/office/officeart/2005/8/layout/radial6"/>
    <dgm:cxn modelId="{49E9D350-9102-4094-B0BF-5CE7A813AE15}" type="presParOf" srcId="{82FFC4B9-AFF9-4B68-A607-02629B5BA548}" destId="{5755C7D9-95E4-490A-91B8-B78288CC481A}" srcOrd="2" destOrd="0" presId="urn:microsoft.com/office/officeart/2005/8/layout/radial6"/>
    <dgm:cxn modelId="{190303DD-7210-4EF8-8FAA-DC2A5805EE2B}" type="presParOf" srcId="{82FFC4B9-AFF9-4B68-A607-02629B5BA548}" destId="{0EEE462B-416D-4FB1-AA4B-018280602C40}" srcOrd="3" destOrd="0" presId="urn:microsoft.com/office/officeart/2005/8/layout/radial6"/>
    <dgm:cxn modelId="{ECB76F61-B7C7-4A71-B3C8-2973448B202B}" type="presParOf" srcId="{82FFC4B9-AFF9-4B68-A607-02629B5BA548}" destId="{47D3143E-F7AB-44AC-B4FD-B2E9BC752F52}" srcOrd="4" destOrd="0" presId="urn:microsoft.com/office/officeart/2005/8/layout/radial6"/>
    <dgm:cxn modelId="{CB64ABFA-EAED-46CD-A2FC-2EF3566C8374}" type="presParOf" srcId="{82FFC4B9-AFF9-4B68-A607-02629B5BA548}" destId="{8B873DBF-5841-416A-9671-B43E26270832}" srcOrd="5" destOrd="0" presId="urn:microsoft.com/office/officeart/2005/8/layout/radial6"/>
    <dgm:cxn modelId="{56519B96-4095-41BF-B341-02AE8A5C51B2}" type="presParOf" srcId="{82FFC4B9-AFF9-4B68-A607-02629B5BA548}" destId="{B4DD3893-1B21-4E48-A63D-41C6B6678672}" srcOrd="6" destOrd="0" presId="urn:microsoft.com/office/officeart/2005/8/layout/radial6"/>
    <dgm:cxn modelId="{D3E39C10-44A9-4DED-B11E-64112205F441}" type="presParOf" srcId="{82FFC4B9-AFF9-4B68-A607-02629B5BA548}" destId="{72FDE60C-57CC-4DCA-B8FC-7C28869014AE}" srcOrd="7" destOrd="0" presId="urn:microsoft.com/office/officeart/2005/8/layout/radial6"/>
    <dgm:cxn modelId="{39260B4A-3CF2-4573-AB97-E3A39EDD5887}" type="presParOf" srcId="{82FFC4B9-AFF9-4B68-A607-02629B5BA548}" destId="{CB4B2570-80EB-4663-8EDF-9EC8D54FBC55}" srcOrd="8" destOrd="0" presId="urn:microsoft.com/office/officeart/2005/8/layout/radial6"/>
    <dgm:cxn modelId="{20C50761-61AF-4AA3-BFAF-B5FE65B40BF9}" type="presParOf" srcId="{82FFC4B9-AFF9-4B68-A607-02629B5BA548}" destId="{0DC5CD7F-7191-4A2B-B4EF-C96B95349DD8}" srcOrd="9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D9E4-5371-4C52-9B2B-3E8D626A00FF}" type="datetimeFigureOut">
              <a:rPr lang="en-US" smtClean="0"/>
              <a:pPr/>
              <a:t>11/20/2008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3B9D-EAF0-43A4-A7FC-178DD517B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42910" y="27225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2844" y="1500174"/>
            <a:ext cx="1500198" cy="3571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client code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57158" y="4214818"/>
            <a:ext cx="1071570" cy="5715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Tests</a:t>
            </a:r>
            <a:endParaRPr lang="en-GB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715140" y="5286388"/>
            <a:ext cx="1357322" cy="71438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Transaction</a:t>
            </a:r>
            <a:br>
              <a:rPr lang="en-GB" sz="1200" dirty="0" smtClean="0"/>
            </a:br>
            <a:r>
              <a:rPr lang="en-GB" sz="1200" dirty="0" smtClean="0"/>
              <a:t>Manager</a:t>
            </a:r>
            <a:endParaRPr lang="en-GB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85720" y="1928802"/>
            <a:ext cx="1214446" cy="6264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proxy</a:t>
            </a:r>
            <a:br>
              <a:rPr lang="en-GB" sz="1400" dirty="0" smtClean="0"/>
            </a:br>
            <a:r>
              <a:rPr lang="en-GB" sz="1400" dirty="0" err="1" smtClean="0"/>
              <a:t>remoting</a:t>
            </a:r>
            <a:endParaRPr lang="en-GB" sz="1400" dirty="0"/>
          </a:p>
        </p:txBody>
      </p:sp>
      <p:graphicFrame>
        <p:nvGraphicFramePr>
          <p:cNvPr id="85" name="Diagram 84"/>
          <p:cNvGraphicFramePr/>
          <p:nvPr/>
        </p:nvGraphicFramePr>
        <p:xfrm>
          <a:off x="2857488" y="-24"/>
          <a:ext cx="478634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98" name="Straight Connector 97"/>
          <p:cNvCxnSpPr/>
          <p:nvPr/>
        </p:nvCxnSpPr>
        <p:spPr>
          <a:xfrm rot="5400000" flipH="1" flipV="1">
            <a:off x="3357554" y="2500306"/>
            <a:ext cx="2286016" cy="10001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615" y="281210"/>
            <a:ext cx="39678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PersistenceSession</a:t>
            </a:r>
            <a:r>
              <a:rPr lang="en-GB" dirty="0" smtClean="0"/>
              <a:t> </a:t>
            </a:r>
            <a:r>
              <a:rPr lang="en-GB" dirty="0" smtClean="0"/>
              <a:t>, </a:t>
            </a:r>
            <a:r>
              <a:rPr lang="en-GB" dirty="0" err="1" smtClean="0"/>
              <a:t>AdapterManager</a:t>
            </a:r>
            <a:r>
              <a:rPr lang="en-GB" dirty="0" smtClean="0"/>
              <a:t>  &amp;</a:t>
            </a:r>
            <a:br>
              <a:rPr lang="en-GB" dirty="0" smtClean="0"/>
            </a:br>
            <a:r>
              <a:rPr lang="en-GB" dirty="0" err="1" smtClean="0"/>
              <a:t>ObjectStore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i="1" dirty="0" smtClean="0"/>
              <a:t>interfaces &amp; users</a:t>
            </a:r>
            <a:endParaRPr lang="en-GB" sz="1200" i="1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429124" y="4786322"/>
            <a:ext cx="2286016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/>
        </p:nvGraphicFramePr>
        <p:xfrm>
          <a:off x="5572132" y="1990716"/>
          <a:ext cx="4214842" cy="2867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0" name="Oval 59"/>
          <p:cNvSpPr/>
          <p:nvPr/>
        </p:nvSpPr>
        <p:spPr>
          <a:xfrm>
            <a:off x="7643834" y="2714620"/>
            <a:ext cx="1357322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Memory</a:t>
            </a:r>
            <a:br>
              <a:rPr lang="en-GB" sz="1100" dirty="0" smtClean="0"/>
            </a:br>
            <a:r>
              <a:rPr lang="en-GB" sz="1100" dirty="0" err="1" smtClean="0"/>
              <a:t>ObjectStore</a:t>
            </a:r>
            <a:endParaRPr lang="en-GB" sz="1100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429124" y="3714752"/>
            <a:ext cx="2714644" cy="9286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Haywood Associates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Haywood</dc:creator>
  <cp:lastModifiedBy>Dan Haywood</cp:lastModifiedBy>
  <cp:revision>4</cp:revision>
  <dcterms:created xsi:type="dcterms:W3CDTF">2008-11-17T17:42:40Z</dcterms:created>
  <dcterms:modified xsi:type="dcterms:W3CDTF">2008-11-21T08:00:10Z</dcterms:modified>
</cp:coreProperties>
</file>