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0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2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0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2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4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3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BEA0-218F-416D-9D4D-78185462E22C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A139-B473-411C-8492-E85BD6DDF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al for Electricity Generation, Kentucky Geological Survey, University of  Kentuc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3" y="235459"/>
            <a:ext cx="9274628" cy="635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5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47636"/>
            <a:ext cx="9509760" cy="67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2023-08-01T00:47:07Z</dcterms:created>
  <dcterms:modified xsi:type="dcterms:W3CDTF">2023-08-01T01:20:25Z</dcterms:modified>
</cp:coreProperties>
</file>