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0" r:id="rId2"/>
    <p:sldMasterId id="2147483684" r:id="rId3"/>
    <p:sldMasterId id="2147483697" r:id="rId4"/>
    <p:sldMasterId id="2147483710" r:id="rId5"/>
    <p:sldMasterId id="2147483728" r:id="rId6"/>
    <p:sldMasterId id="2147483746" r:id="rId7"/>
  </p:sldMasterIdLst>
  <p:notesMasterIdLst>
    <p:notesMasterId r:id="rId19"/>
  </p:notesMasterIdLst>
  <p:sldIdLst>
    <p:sldId id="258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20915\Desktop\QA%20Assessment%20Metrics%20-%20Guidewire%20-%20PolicyCen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Module wise Test </a:t>
            </a:r>
            <a:r>
              <a:rPr lang="en-US" dirty="0"/>
              <a:t>Coverage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3144901360516057"/>
          <c:y val="0.12358420592972141"/>
          <c:w val="0.61246690735588094"/>
          <c:h val="0.806204618784169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Test Coverage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Sheet3!$B$2:$B$17</c:f>
              <c:strCache>
                <c:ptCount val="16"/>
                <c:pt idx="0">
                  <c:v>Administration</c:v>
                </c:pt>
                <c:pt idx="1">
                  <c:v>Desktop</c:v>
                </c:pt>
                <c:pt idx="2">
                  <c:v>AddressBook</c:v>
                </c:pt>
                <c:pt idx="3">
                  <c:v>Notes</c:v>
                </c:pt>
                <c:pt idx="4">
                  <c:v>Documents</c:v>
                </c:pt>
                <c:pt idx="5">
                  <c:v>ClaimActions</c:v>
                </c:pt>
                <c:pt idx="6">
                  <c:v>Activities</c:v>
                </c:pt>
                <c:pt idx="7">
                  <c:v>Policy</c:v>
                </c:pt>
                <c:pt idx="8">
                  <c:v>History</c:v>
                </c:pt>
                <c:pt idx="9">
                  <c:v>Loss Details</c:v>
                </c:pt>
                <c:pt idx="10">
                  <c:v>PartiesInvolved</c:v>
                </c:pt>
                <c:pt idx="11">
                  <c:v>Exposures</c:v>
                </c:pt>
                <c:pt idx="12">
                  <c:v>Charges</c:v>
                </c:pt>
                <c:pt idx="13">
                  <c:v>Check</c:v>
                </c:pt>
                <c:pt idx="14">
                  <c:v>Risk Analysis</c:v>
                </c:pt>
                <c:pt idx="15">
                  <c:v>Total</c:v>
                </c:pt>
              </c:strCache>
            </c:strRef>
          </c:cat>
          <c:val>
            <c:numRef>
              <c:f>Sheet3!$C$2:$C$17</c:f>
              <c:numCache>
                <c:formatCode>0.00%</c:formatCode>
                <c:ptCount val="16"/>
                <c:pt idx="0">
                  <c:v>0.32258064516129031</c:v>
                </c:pt>
                <c:pt idx="1">
                  <c:v>0.2857142857142857</c:v>
                </c:pt>
                <c:pt idx="2">
                  <c:v>0.875</c:v>
                </c:pt>
                <c:pt idx="3" formatCode="0%">
                  <c:v>0.35483870967741937</c:v>
                </c:pt>
                <c:pt idx="4">
                  <c:v>0.45161290322580644</c:v>
                </c:pt>
                <c:pt idx="5">
                  <c:v>0.84722222222222221</c:v>
                </c:pt>
                <c:pt idx="6">
                  <c:v>0.80341880341880345</c:v>
                </c:pt>
                <c:pt idx="7">
                  <c:v>0.8571428571428571</c:v>
                </c:pt>
                <c:pt idx="8">
                  <c:v>0.66666666666666663</c:v>
                </c:pt>
                <c:pt idx="9">
                  <c:v>0.62393162393162394</c:v>
                </c:pt>
                <c:pt idx="10" formatCode="0%">
                  <c:v>0</c:v>
                </c:pt>
                <c:pt idx="11">
                  <c:v>0.74193548387096775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0.71256454388984514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9577936"/>
        <c:axId val="459583424"/>
      </c:barChart>
      <c:catAx>
        <c:axId val="4595779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59583424"/>
        <c:crosses val="autoZero"/>
        <c:auto val="1"/>
        <c:lblAlgn val="ctr"/>
        <c:lblOffset val="100"/>
        <c:noMultiLvlLbl val="0"/>
      </c:catAx>
      <c:valAx>
        <c:axId val="459583424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crossAx val="459577936"/>
        <c:crosses val="autoZero"/>
        <c:crossBetween val="between"/>
      </c:valAx>
      <c:spPr>
        <a:ln w="12700"/>
      </c:spPr>
    </c:plotArea>
    <c:legend>
      <c:legendPos val="r"/>
      <c:layout>
        <c:manualLayout>
          <c:xMode val="edge"/>
          <c:yMode val="edge"/>
          <c:x val="0.78704030476406273"/>
          <c:y val="0.49896013694275554"/>
          <c:w val="0.18017141623461275"/>
          <c:h val="5.198015981813923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1EC4D-1A8A-41B5-BFF2-5246BD646CDD}" type="doc">
      <dgm:prSet loTypeId="urn:microsoft.com/office/officeart/2005/8/layout/process5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78FDE87-D6B3-4D40-89CA-F89924FE9BAF}">
      <dgm:prSet phldrT="[Text]"/>
      <dgm:spPr/>
      <dgm:t>
        <a:bodyPr/>
        <a:lstStyle/>
        <a:p>
          <a:r>
            <a:rPr lang="en-US" dirty="0" smtClean="0"/>
            <a:t>Select Packages based on Build Date from Package Header</a:t>
          </a:r>
          <a:endParaRPr lang="en-US" dirty="0"/>
        </a:p>
      </dgm:t>
    </dgm:pt>
    <dgm:pt modelId="{1B088A20-29C4-43E2-A071-86DF186E17A5}" type="parTrans" cxnId="{95442375-1F63-48B7-BDE8-14CDCD9295DA}">
      <dgm:prSet/>
      <dgm:spPr/>
      <dgm:t>
        <a:bodyPr/>
        <a:lstStyle/>
        <a:p>
          <a:endParaRPr lang="en-US"/>
        </a:p>
      </dgm:t>
    </dgm:pt>
    <dgm:pt modelId="{D3A7DF10-024A-4903-B8CD-45A48B3C5C79}" type="sibTrans" cxnId="{95442375-1F63-48B7-BDE8-14CDCD9295DA}">
      <dgm:prSet/>
      <dgm:spPr/>
      <dgm:t>
        <a:bodyPr/>
        <a:lstStyle/>
        <a:p>
          <a:endParaRPr lang="en-US"/>
        </a:p>
      </dgm:t>
    </dgm:pt>
    <dgm:pt modelId="{3926210D-10CB-4432-86CB-40698FD6AE80}">
      <dgm:prSet phldrT="[Text]"/>
      <dgm:spPr/>
      <dgm:t>
        <a:bodyPr/>
        <a:lstStyle/>
        <a:p>
          <a:r>
            <a:rPr lang="en-US" dirty="0" smtClean="0"/>
            <a:t>Validate for build Status</a:t>
          </a:r>
          <a:endParaRPr lang="en-US" dirty="0"/>
        </a:p>
      </dgm:t>
    </dgm:pt>
    <dgm:pt modelId="{C71AD33B-08CF-4295-9C90-94DE43C9ED62}" type="parTrans" cxnId="{46D4BD5B-D91C-4D10-9CEE-6287CA343EF1}">
      <dgm:prSet/>
      <dgm:spPr/>
      <dgm:t>
        <a:bodyPr/>
        <a:lstStyle/>
        <a:p>
          <a:endParaRPr lang="en-US"/>
        </a:p>
      </dgm:t>
    </dgm:pt>
    <dgm:pt modelId="{39103F80-73F4-460E-804D-B34EA0F1C789}" type="sibTrans" cxnId="{46D4BD5B-D91C-4D10-9CEE-6287CA343EF1}">
      <dgm:prSet/>
      <dgm:spPr/>
      <dgm:t>
        <a:bodyPr/>
        <a:lstStyle/>
        <a:p>
          <a:endParaRPr lang="en-US"/>
        </a:p>
      </dgm:t>
    </dgm:pt>
    <dgm:pt modelId="{4779F5BB-4473-47B6-8077-D3D9BC06496B}">
      <dgm:prSet phldrT="[Text]"/>
      <dgm:spPr/>
      <dgm:t>
        <a:bodyPr/>
        <a:lstStyle/>
        <a:p>
          <a:r>
            <a:rPr lang="en-US" dirty="0" smtClean="0"/>
            <a:t>Purge Physical packages from Deployment Server</a:t>
          </a:r>
          <a:endParaRPr lang="en-US" dirty="0"/>
        </a:p>
      </dgm:t>
    </dgm:pt>
    <dgm:pt modelId="{6F4749C5-3266-4AAD-98F3-28CCD3CF61C4}" type="parTrans" cxnId="{1783F02A-6CAB-4BBD-B854-CE42384C8158}">
      <dgm:prSet/>
      <dgm:spPr/>
      <dgm:t>
        <a:bodyPr/>
        <a:lstStyle/>
        <a:p>
          <a:endParaRPr lang="en-US"/>
        </a:p>
      </dgm:t>
    </dgm:pt>
    <dgm:pt modelId="{A9FD2253-E686-4B20-B328-312AFDE8E5A5}" type="sibTrans" cxnId="{1783F02A-6CAB-4BBD-B854-CE42384C8158}">
      <dgm:prSet/>
      <dgm:spPr/>
      <dgm:t>
        <a:bodyPr/>
        <a:lstStyle/>
        <a:p>
          <a:endParaRPr lang="en-US"/>
        </a:p>
      </dgm:t>
    </dgm:pt>
    <dgm:pt modelId="{D37118DE-2C2D-4E24-A76E-C2CD422F7431}">
      <dgm:prSet phldrT="[Text]"/>
      <dgm:spPr/>
      <dgm:t>
        <a:bodyPr/>
        <a:lstStyle/>
        <a:p>
          <a:r>
            <a:rPr lang="en-US" dirty="0" smtClean="0"/>
            <a:t>Purge relevant records from System Tables</a:t>
          </a:r>
          <a:endParaRPr lang="en-US" dirty="0"/>
        </a:p>
      </dgm:t>
    </dgm:pt>
    <dgm:pt modelId="{20BD6576-1E51-425F-84C0-D5D00D0C654D}" type="parTrans" cxnId="{72125BED-8423-4873-A91B-B7B67621C721}">
      <dgm:prSet/>
      <dgm:spPr/>
      <dgm:t>
        <a:bodyPr/>
        <a:lstStyle/>
        <a:p>
          <a:endParaRPr lang="en-US"/>
        </a:p>
      </dgm:t>
    </dgm:pt>
    <dgm:pt modelId="{C60BA7A1-51B8-417E-9248-664F9391F1D9}" type="sibTrans" cxnId="{72125BED-8423-4873-A91B-B7B67621C721}">
      <dgm:prSet/>
      <dgm:spPr/>
      <dgm:t>
        <a:bodyPr/>
        <a:lstStyle/>
        <a:p>
          <a:endParaRPr lang="en-US"/>
        </a:p>
      </dgm:t>
    </dgm:pt>
    <dgm:pt modelId="{517CBFC2-29B5-448B-B963-D829A06181F6}">
      <dgm:prSet phldrT="[Text]"/>
      <dgm:spPr/>
      <dgm:t>
        <a:bodyPr/>
        <a:lstStyle/>
        <a:p>
          <a:r>
            <a:rPr lang="en-US" dirty="0" smtClean="0"/>
            <a:t>Print the Purged Packages as PDF output</a:t>
          </a:r>
          <a:endParaRPr lang="en-US" dirty="0"/>
        </a:p>
      </dgm:t>
    </dgm:pt>
    <dgm:pt modelId="{41232A12-9B1A-41A6-9F9B-60719F2C5E66}" type="parTrans" cxnId="{1E72F9C3-219F-4402-A27F-F704B57B435F}">
      <dgm:prSet/>
      <dgm:spPr/>
      <dgm:t>
        <a:bodyPr/>
        <a:lstStyle/>
        <a:p>
          <a:endParaRPr lang="en-US"/>
        </a:p>
      </dgm:t>
    </dgm:pt>
    <dgm:pt modelId="{6D02C945-DB05-4C6F-8E48-84ED2C92CAC1}" type="sibTrans" cxnId="{1E72F9C3-219F-4402-A27F-F704B57B435F}">
      <dgm:prSet/>
      <dgm:spPr/>
      <dgm:t>
        <a:bodyPr/>
        <a:lstStyle/>
        <a:p>
          <a:endParaRPr lang="en-US"/>
        </a:p>
      </dgm:t>
    </dgm:pt>
    <dgm:pt modelId="{31A85B6B-7D7D-40DF-A6E7-210AD957FDA1}" type="pres">
      <dgm:prSet presAssocID="{5A91EC4D-1A8A-41B5-BFF2-5246BD646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03C477-4169-49A8-880D-5CA5857711EC}" type="pres">
      <dgm:prSet presAssocID="{178FDE87-D6B3-4D40-89CA-F89924FE9B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DF9EF-1B7A-4AA6-9BCC-FAB5EEDCBDD8}" type="pres">
      <dgm:prSet presAssocID="{D3A7DF10-024A-4903-B8CD-45A48B3C5C7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1ABDBE-3B38-4BA4-A4C7-205283E75A9A}" type="pres">
      <dgm:prSet presAssocID="{D3A7DF10-024A-4903-B8CD-45A48B3C5C7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0A2A36C-DDD5-4A91-A482-8968C6B12E6A}" type="pres">
      <dgm:prSet presAssocID="{3926210D-10CB-4432-86CB-40698FD6AE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BCA52-F077-4D97-B39F-7CAA99416CEB}" type="pres">
      <dgm:prSet presAssocID="{39103F80-73F4-460E-804D-B34EA0F1C78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C0DCA88-7DFB-452C-847D-CA7DBB0DAD3E}" type="pres">
      <dgm:prSet presAssocID="{39103F80-73F4-460E-804D-B34EA0F1C78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3D18439-0917-4064-9CC7-77671218A3CE}" type="pres">
      <dgm:prSet presAssocID="{4779F5BB-4473-47B6-8077-D3D9BC06496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0F434-6EED-48DC-9B72-B6F2E45D4F24}" type="pres">
      <dgm:prSet presAssocID="{A9FD2253-E686-4B20-B328-312AFDE8E5A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392833C-6D76-4943-8B32-B830256384A3}" type="pres">
      <dgm:prSet presAssocID="{A9FD2253-E686-4B20-B328-312AFDE8E5A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6109CD1-DE2E-4DC1-829D-E4530BE6AEFF}" type="pres">
      <dgm:prSet presAssocID="{D37118DE-2C2D-4E24-A76E-C2CD422F74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A5D3F-3F68-48E1-AB13-F38C1DF8E220}" type="pres">
      <dgm:prSet presAssocID="{C60BA7A1-51B8-417E-9248-664F9391F1D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FDB09F1-A73B-4C04-AC87-33B83AEBDFA5}" type="pres">
      <dgm:prSet presAssocID="{C60BA7A1-51B8-417E-9248-664F9391F1D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A0C1AB9-D7E8-45F3-A328-47655FFCB070}" type="pres">
      <dgm:prSet presAssocID="{517CBFC2-29B5-448B-B963-D829A06181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4BD5B-D91C-4D10-9CEE-6287CA343EF1}" srcId="{5A91EC4D-1A8A-41B5-BFF2-5246BD646CDD}" destId="{3926210D-10CB-4432-86CB-40698FD6AE80}" srcOrd="1" destOrd="0" parTransId="{C71AD33B-08CF-4295-9C90-94DE43C9ED62}" sibTransId="{39103F80-73F4-460E-804D-B34EA0F1C789}"/>
    <dgm:cxn modelId="{EA0CA991-8FB4-4CAE-B19A-6974DD8EA099}" type="presOf" srcId="{D37118DE-2C2D-4E24-A76E-C2CD422F7431}" destId="{76109CD1-DE2E-4DC1-829D-E4530BE6AEFF}" srcOrd="0" destOrd="0" presId="urn:microsoft.com/office/officeart/2005/8/layout/process5"/>
    <dgm:cxn modelId="{D2CDAEE5-30A8-4014-9AE5-2B54D4F99188}" type="presOf" srcId="{A9FD2253-E686-4B20-B328-312AFDE8E5A5}" destId="{E0B0F434-6EED-48DC-9B72-B6F2E45D4F24}" srcOrd="0" destOrd="0" presId="urn:microsoft.com/office/officeart/2005/8/layout/process5"/>
    <dgm:cxn modelId="{F82C3D31-FA97-4A4A-A17F-8932874641E8}" type="presOf" srcId="{178FDE87-D6B3-4D40-89CA-F89924FE9BAF}" destId="{6303C477-4169-49A8-880D-5CA5857711EC}" srcOrd="0" destOrd="0" presId="urn:microsoft.com/office/officeart/2005/8/layout/process5"/>
    <dgm:cxn modelId="{B24F781B-044B-4E51-93C4-64826BFC263E}" type="presOf" srcId="{D3A7DF10-024A-4903-B8CD-45A48B3C5C79}" destId="{D20DF9EF-1B7A-4AA6-9BCC-FAB5EEDCBDD8}" srcOrd="0" destOrd="0" presId="urn:microsoft.com/office/officeart/2005/8/layout/process5"/>
    <dgm:cxn modelId="{41A0176F-F059-45F8-AAC3-E00274CEA6FC}" type="presOf" srcId="{4779F5BB-4473-47B6-8077-D3D9BC06496B}" destId="{83D18439-0917-4064-9CC7-77671218A3CE}" srcOrd="0" destOrd="0" presId="urn:microsoft.com/office/officeart/2005/8/layout/process5"/>
    <dgm:cxn modelId="{B81D5E65-AE9D-4F6F-A640-8E9CBB71993A}" type="presOf" srcId="{5A91EC4D-1A8A-41B5-BFF2-5246BD646CDD}" destId="{31A85B6B-7D7D-40DF-A6E7-210AD957FDA1}" srcOrd="0" destOrd="0" presId="urn:microsoft.com/office/officeart/2005/8/layout/process5"/>
    <dgm:cxn modelId="{473DE0E9-7739-4A31-AFEA-135CBFA8D3FC}" type="presOf" srcId="{39103F80-73F4-460E-804D-B34EA0F1C789}" destId="{8E5BCA52-F077-4D97-B39F-7CAA99416CEB}" srcOrd="0" destOrd="0" presId="urn:microsoft.com/office/officeart/2005/8/layout/process5"/>
    <dgm:cxn modelId="{19538CFF-D528-4D2F-93BC-EDF7EEFD154C}" type="presOf" srcId="{517CBFC2-29B5-448B-B963-D829A06181F6}" destId="{6A0C1AB9-D7E8-45F3-A328-47655FFCB070}" srcOrd="0" destOrd="0" presId="urn:microsoft.com/office/officeart/2005/8/layout/process5"/>
    <dgm:cxn modelId="{95442375-1F63-48B7-BDE8-14CDCD9295DA}" srcId="{5A91EC4D-1A8A-41B5-BFF2-5246BD646CDD}" destId="{178FDE87-D6B3-4D40-89CA-F89924FE9BAF}" srcOrd="0" destOrd="0" parTransId="{1B088A20-29C4-43E2-A071-86DF186E17A5}" sibTransId="{D3A7DF10-024A-4903-B8CD-45A48B3C5C79}"/>
    <dgm:cxn modelId="{1783F02A-6CAB-4BBD-B854-CE42384C8158}" srcId="{5A91EC4D-1A8A-41B5-BFF2-5246BD646CDD}" destId="{4779F5BB-4473-47B6-8077-D3D9BC06496B}" srcOrd="2" destOrd="0" parTransId="{6F4749C5-3266-4AAD-98F3-28CCD3CF61C4}" sibTransId="{A9FD2253-E686-4B20-B328-312AFDE8E5A5}"/>
    <dgm:cxn modelId="{541A8505-9180-4791-9237-7C00B3B058BC}" type="presOf" srcId="{C60BA7A1-51B8-417E-9248-664F9391F1D9}" destId="{4FDB09F1-A73B-4C04-AC87-33B83AEBDFA5}" srcOrd="1" destOrd="0" presId="urn:microsoft.com/office/officeart/2005/8/layout/process5"/>
    <dgm:cxn modelId="{72125BED-8423-4873-A91B-B7B67621C721}" srcId="{5A91EC4D-1A8A-41B5-BFF2-5246BD646CDD}" destId="{D37118DE-2C2D-4E24-A76E-C2CD422F7431}" srcOrd="3" destOrd="0" parTransId="{20BD6576-1E51-425F-84C0-D5D00D0C654D}" sibTransId="{C60BA7A1-51B8-417E-9248-664F9391F1D9}"/>
    <dgm:cxn modelId="{B083BA29-57C1-438C-896C-3B66E68AFDF6}" type="presOf" srcId="{C60BA7A1-51B8-417E-9248-664F9391F1D9}" destId="{2A2A5D3F-3F68-48E1-AB13-F38C1DF8E220}" srcOrd="0" destOrd="0" presId="urn:microsoft.com/office/officeart/2005/8/layout/process5"/>
    <dgm:cxn modelId="{DB93DAD6-4037-4341-92FE-96039335CC30}" type="presOf" srcId="{A9FD2253-E686-4B20-B328-312AFDE8E5A5}" destId="{F392833C-6D76-4943-8B32-B830256384A3}" srcOrd="1" destOrd="0" presId="urn:microsoft.com/office/officeart/2005/8/layout/process5"/>
    <dgm:cxn modelId="{358EDE79-1481-465F-91F4-C6D9EBDE2DA9}" type="presOf" srcId="{3926210D-10CB-4432-86CB-40698FD6AE80}" destId="{00A2A36C-DDD5-4A91-A482-8968C6B12E6A}" srcOrd="0" destOrd="0" presId="urn:microsoft.com/office/officeart/2005/8/layout/process5"/>
    <dgm:cxn modelId="{B57457FA-26F0-4348-BC09-4199473461FC}" type="presOf" srcId="{39103F80-73F4-460E-804D-B34EA0F1C789}" destId="{AC0DCA88-7DFB-452C-847D-CA7DBB0DAD3E}" srcOrd="1" destOrd="0" presId="urn:microsoft.com/office/officeart/2005/8/layout/process5"/>
    <dgm:cxn modelId="{1E72F9C3-219F-4402-A27F-F704B57B435F}" srcId="{5A91EC4D-1A8A-41B5-BFF2-5246BD646CDD}" destId="{517CBFC2-29B5-448B-B963-D829A06181F6}" srcOrd="4" destOrd="0" parTransId="{41232A12-9B1A-41A6-9F9B-60719F2C5E66}" sibTransId="{6D02C945-DB05-4C6F-8E48-84ED2C92CAC1}"/>
    <dgm:cxn modelId="{68F6B0F2-8373-4CA0-BD6C-E3EDAF5CE8C0}" type="presOf" srcId="{D3A7DF10-024A-4903-B8CD-45A48B3C5C79}" destId="{EE1ABDBE-3B38-4BA4-A4C7-205283E75A9A}" srcOrd="1" destOrd="0" presId="urn:microsoft.com/office/officeart/2005/8/layout/process5"/>
    <dgm:cxn modelId="{0DD23613-CF27-4E9A-844D-8F9BB17AF51B}" type="presParOf" srcId="{31A85B6B-7D7D-40DF-A6E7-210AD957FDA1}" destId="{6303C477-4169-49A8-880D-5CA5857711EC}" srcOrd="0" destOrd="0" presId="urn:microsoft.com/office/officeart/2005/8/layout/process5"/>
    <dgm:cxn modelId="{A9658480-FBA5-4E4B-90AD-4680F9950E1F}" type="presParOf" srcId="{31A85B6B-7D7D-40DF-A6E7-210AD957FDA1}" destId="{D20DF9EF-1B7A-4AA6-9BCC-FAB5EEDCBDD8}" srcOrd="1" destOrd="0" presId="urn:microsoft.com/office/officeart/2005/8/layout/process5"/>
    <dgm:cxn modelId="{C4421FCF-32E8-492F-A3AA-6C01C229C564}" type="presParOf" srcId="{D20DF9EF-1B7A-4AA6-9BCC-FAB5EEDCBDD8}" destId="{EE1ABDBE-3B38-4BA4-A4C7-205283E75A9A}" srcOrd="0" destOrd="0" presId="urn:microsoft.com/office/officeart/2005/8/layout/process5"/>
    <dgm:cxn modelId="{3CBD8626-88BE-46FB-85F8-380C250BA953}" type="presParOf" srcId="{31A85B6B-7D7D-40DF-A6E7-210AD957FDA1}" destId="{00A2A36C-DDD5-4A91-A482-8968C6B12E6A}" srcOrd="2" destOrd="0" presId="urn:microsoft.com/office/officeart/2005/8/layout/process5"/>
    <dgm:cxn modelId="{610F6CA5-740F-4F71-ABBB-DF4335A0809C}" type="presParOf" srcId="{31A85B6B-7D7D-40DF-A6E7-210AD957FDA1}" destId="{8E5BCA52-F077-4D97-B39F-7CAA99416CEB}" srcOrd="3" destOrd="0" presId="urn:microsoft.com/office/officeart/2005/8/layout/process5"/>
    <dgm:cxn modelId="{2013CBD8-804C-4CBB-A74D-DD19CA8112D6}" type="presParOf" srcId="{8E5BCA52-F077-4D97-B39F-7CAA99416CEB}" destId="{AC0DCA88-7DFB-452C-847D-CA7DBB0DAD3E}" srcOrd="0" destOrd="0" presId="urn:microsoft.com/office/officeart/2005/8/layout/process5"/>
    <dgm:cxn modelId="{E70F9CA7-97CD-4D4F-A71A-29387D037103}" type="presParOf" srcId="{31A85B6B-7D7D-40DF-A6E7-210AD957FDA1}" destId="{83D18439-0917-4064-9CC7-77671218A3CE}" srcOrd="4" destOrd="0" presId="urn:microsoft.com/office/officeart/2005/8/layout/process5"/>
    <dgm:cxn modelId="{90506ECF-FC0A-4C3B-A7BF-884B0EDAC194}" type="presParOf" srcId="{31A85B6B-7D7D-40DF-A6E7-210AD957FDA1}" destId="{E0B0F434-6EED-48DC-9B72-B6F2E45D4F24}" srcOrd="5" destOrd="0" presId="urn:microsoft.com/office/officeart/2005/8/layout/process5"/>
    <dgm:cxn modelId="{E44E9661-8FDD-43BC-9175-F68EE1BE458E}" type="presParOf" srcId="{E0B0F434-6EED-48DC-9B72-B6F2E45D4F24}" destId="{F392833C-6D76-4943-8B32-B830256384A3}" srcOrd="0" destOrd="0" presId="urn:microsoft.com/office/officeart/2005/8/layout/process5"/>
    <dgm:cxn modelId="{499D2085-2D37-4B0A-BE94-918F90F2B1AD}" type="presParOf" srcId="{31A85B6B-7D7D-40DF-A6E7-210AD957FDA1}" destId="{76109CD1-DE2E-4DC1-829D-E4530BE6AEFF}" srcOrd="6" destOrd="0" presId="urn:microsoft.com/office/officeart/2005/8/layout/process5"/>
    <dgm:cxn modelId="{941A6269-60C5-4866-A2F3-EC09A980C4DE}" type="presParOf" srcId="{31A85B6B-7D7D-40DF-A6E7-210AD957FDA1}" destId="{2A2A5D3F-3F68-48E1-AB13-F38C1DF8E220}" srcOrd="7" destOrd="0" presId="urn:microsoft.com/office/officeart/2005/8/layout/process5"/>
    <dgm:cxn modelId="{5D48BDDA-2CF2-424D-B5CD-FD445F3D425E}" type="presParOf" srcId="{2A2A5D3F-3F68-48E1-AB13-F38C1DF8E220}" destId="{4FDB09F1-A73B-4C04-AC87-33B83AEBDFA5}" srcOrd="0" destOrd="0" presId="urn:microsoft.com/office/officeart/2005/8/layout/process5"/>
    <dgm:cxn modelId="{E8AE934F-8BF8-4787-A87D-22E18BC52758}" type="presParOf" srcId="{31A85B6B-7D7D-40DF-A6E7-210AD957FDA1}" destId="{6A0C1AB9-D7E8-45F3-A328-47655FFCB07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86247-2718-4E0F-9E8A-5FA87BA97179}" type="doc">
      <dgm:prSet loTypeId="urn:microsoft.com/office/officeart/2011/layout/HexagonRadial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67F657-52F1-4035-A433-081BE9D15F51}">
      <dgm:prSet phldrT="[Text]" custT="1"/>
      <dgm:spPr>
        <a:xfrm>
          <a:off x="1637882" y="1738823"/>
          <a:ext cx="2210120" cy="1911843"/>
        </a:xfr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2000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 Tables Purged</a:t>
          </a:r>
          <a:endParaRPr lang="en-US" sz="20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0490E06-D67A-4364-AC2E-04D1DA968D86}" type="parTrans" cxnId="{C56DACB1-BB4F-4449-AE7F-EA90CBC043F9}">
      <dgm:prSet/>
      <dgm:spPr/>
      <dgm:t>
        <a:bodyPr/>
        <a:lstStyle/>
        <a:p>
          <a:endParaRPr lang="en-US"/>
        </a:p>
      </dgm:t>
    </dgm:pt>
    <dgm:pt modelId="{0C217F3F-57EF-46CB-8284-ED4F8128C1F3}" type="sibTrans" cxnId="{C56DACB1-BB4F-4449-AE7F-EA90CBC043F9}">
      <dgm:prSet/>
      <dgm:spPr/>
      <dgm:t>
        <a:bodyPr/>
        <a:lstStyle/>
        <a:p>
          <a:endParaRPr lang="en-US"/>
        </a:p>
      </dgm:t>
    </dgm:pt>
    <dgm:pt modelId="{0C605934-14BF-4D6D-9F2B-789018B85A13}">
      <dgm:prSet phldrT="[Text]"/>
      <dgm:spPr>
        <a:xfrm>
          <a:off x="1841466" y="0"/>
          <a:ext cx="1811177" cy="1566881"/>
        </a:xfr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F9603 Software Package Header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CE1D639-FDC1-4E2B-96D2-815FC3094446}" type="parTrans" cxnId="{EACBCA21-947E-41D0-8514-B85AEA4E9163}">
      <dgm:prSet/>
      <dgm:spPr/>
      <dgm:t>
        <a:bodyPr/>
        <a:lstStyle/>
        <a:p>
          <a:endParaRPr lang="en-US"/>
        </a:p>
      </dgm:t>
    </dgm:pt>
    <dgm:pt modelId="{3DFF1004-C019-4F7E-9C57-1DD1D29374B7}" type="sibTrans" cxnId="{EACBCA21-947E-41D0-8514-B85AEA4E9163}">
      <dgm:prSet/>
      <dgm:spPr/>
      <dgm:t>
        <a:bodyPr/>
        <a:lstStyle/>
        <a:p>
          <a:endParaRPr lang="en-US"/>
        </a:p>
      </dgm:t>
    </dgm:pt>
    <dgm:pt modelId="{D7051BD3-B38D-49B6-A00E-46FAE0B611E2}">
      <dgm:prSet phldrT="[Text]"/>
      <dgm:spPr>
        <a:xfrm>
          <a:off x="3502527" y="963737"/>
          <a:ext cx="1811177" cy="1566881"/>
        </a:xfrm>
        <a:solidFill>
          <a:srgbClr val="C0504D">
            <a:hueOff val="936304"/>
            <a:satOff val="-1168"/>
            <a:lumOff val="275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F9631 Software Package Detail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BFEDA7E-95C1-42CF-B679-A3B501F0FFDF}" type="parTrans" cxnId="{E51AAC96-773B-49A3-BDAD-4F0DE7FB4BF8}">
      <dgm:prSet/>
      <dgm:spPr/>
      <dgm:t>
        <a:bodyPr/>
        <a:lstStyle/>
        <a:p>
          <a:endParaRPr lang="en-US"/>
        </a:p>
      </dgm:t>
    </dgm:pt>
    <dgm:pt modelId="{B91B58C5-BC51-44CB-81A7-A663D3D84503}" type="sibTrans" cxnId="{E51AAC96-773B-49A3-BDAD-4F0DE7FB4BF8}">
      <dgm:prSet/>
      <dgm:spPr/>
      <dgm:t>
        <a:bodyPr/>
        <a:lstStyle/>
        <a:p>
          <a:endParaRPr lang="en-US"/>
        </a:p>
      </dgm:t>
    </dgm:pt>
    <dgm:pt modelId="{A9E5EA2C-A184-41C9-BF4E-554E478C330D}">
      <dgm:prSet phldrT="[Text]"/>
      <dgm:spPr>
        <a:xfrm>
          <a:off x="3502527" y="2858332"/>
          <a:ext cx="1811177" cy="1566881"/>
        </a:xfrm>
        <a:solidFill>
          <a:srgbClr val="C0504D">
            <a:hueOff val="1872608"/>
            <a:satOff val="-2336"/>
            <a:lumOff val="549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F96021 Software Package Build header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3453E61-9B27-4FC2-9E03-8420183F8B1E}" type="parTrans" cxnId="{36BF8B58-2268-4F16-AF30-E69D9163D4A1}">
      <dgm:prSet/>
      <dgm:spPr/>
      <dgm:t>
        <a:bodyPr/>
        <a:lstStyle/>
        <a:p>
          <a:endParaRPr lang="en-US"/>
        </a:p>
      </dgm:t>
    </dgm:pt>
    <dgm:pt modelId="{DD6BDD7B-1608-46CF-BE71-6EFFCA934F93}" type="sibTrans" cxnId="{36BF8B58-2268-4F16-AF30-E69D9163D4A1}">
      <dgm:prSet/>
      <dgm:spPr/>
      <dgm:t>
        <a:bodyPr/>
        <a:lstStyle/>
        <a:p>
          <a:endParaRPr lang="en-US"/>
        </a:p>
      </dgm:t>
    </dgm:pt>
    <dgm:pt modelId="{2367DFA6-B6EF-41EE-A6A4-9EB2419CD0EB}">
      <dgm:prSet phldrT="[Text]"/>
      <dgm:spPr>
        <a:xfrm>
          <a:off x="1841466" y="3823147"/>
          <a:ext cx="1811177" cy="1566881"/>
        </a:xfrm>
        <a:solidFill>
          <a:srgbClr val="C0504D">
            <a:hueOff val="2808911"/>
            <a:satOff val="-3503"/>
            <a:lumOff val="824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F9622 Software Package Build Detail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3367CC9-BDDD-4741-B2CF-828A12DBA77C}" type="parTrans" cxnId="{BE6B7403-7B51-40FA-BB8A-502F40634904}">
      <dgm:prSet/>
      <dgm:spPr/>
      <dgm:t>
        <a:bodyPr/>
        <a:lstStyle/>
        <a:p>
          <a:endParaRPr lang="en-US"/>
        </a:p>
      </dgm:t>
    </dgm:pt>
    <dgm:pt modelId="{E7C95FC9-567C-48FC-8653-C6E5745B944E}" type="sibTrans" cxnId="{BE6B7403-7B51-40FA-BB8A-502F40634904}">
      <dgm:prSet/>
      <dgm:spPr/>
      <dgm:t>
        <a:bodyPr/>
        <a:lstStyle/>
        <a:p>
          <a:endParaRPr lang="en-US"/>
        </a:p>
      </dgm:t>
    </dgm:pt>
    <dgm:pt modelId="{8EB9EEE9-BF21-4DBE-9108-671DB0598EF8}">
      <dgm:prSet phldrT="[Text]"/>
      <dgm:spPr>
        <a:xfrm>
          <a:off x="172695" y="2859410"/>
          <a:ext cx="1811177" cy="1566881"/>
        </a:xfrm>
        <a:solidFill>
          <a:srgbClr val="C0504D">
            <a:hueOff val="3745215"/>
            <a:satOff val="-4671"/>
            <a:lumOff val="1098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F96608 Client  MSDE Databases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02CA520-1CFD-48B6-9146-CFDAF95E03E0}" type="parTrans" cxnId="{B1227B64-1FC9-4A4F-8F28-897966108E07}">
      <dgm:prSet/>
      <dgm:spPr/>
      <dgm:t>
        <a:bodyPr/>
        <a:lstStyle/>
        <a:p>
          <a:endParaRPr lang="en-US"/>
        </a:p>
      </dgm:t>
    </dgm:pt>
    <dgm:pt modelId="{8941E315-32BF-4DB8-AE34-6C870F9AA835}" type="sibTrans" cxnId="{B1227B64-1FC9-4A4F-8F28-897966108E07}">
      <dgm:prSet/>
      <dgm:spPr/>
      <dgm:t>
        <a:bodyPr/>
        <a:lstStyle/>
        <a:p>
          <a:endParaRPr lang="en-US"/>
        </a:p>
      </dgm:t>
    </dgm:pt>
    <dgm:pt modelId="{57CD921B-6C16-4947-9DAA-C3CAE59D13E4}">
      <dgm:prSet phldrT="[Text]"/>
      <dgm:spPr>
        <a:xfrm>
          <a:off x="172695" y="961581"/>
          <a:ext cx="1811177" cy="1566881"/>
        </a:xfrm>
        <a:solidFill>
          <a:srgbClr val="C0504D">
            <a:hueOff val="4681519"/>
            <a:satOff val="-5839"/>
            <a:lumOff val="1373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F98825/26 Package Deployment Scheduling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F8C7069-B3D4-44AA-9036-FC0F4A9A2900}" type="parTrans" cxnId="{C3315659-63F2-4AFB-9E82-E562436E4A70}">
      <dgm:prSet/>
      <dgm:spPr/>
      <dgm:t>
        <a:bodyPr/>
        <a:lstStyle/>
        <a:p>
          <a:endParaRPr lang="en-US"/>
        </a:p>
      </dgm:t>
    </dgm:pt>
    <dgm:pt modelId="{0D8B24D0-F508-4961-AB0F-64DAF113903A}" type="sibTrans" cxnId="{C3315659-63F2-4AFB-9E82-E562436E4A70}">
      <dgm:prSet/>
      <dgm:spPr/>
      <dgm:t>
        <a:bodyPr/>
        <a:lstStyle/>
        <a:p>
          <a:endParaRPr lang="en-US"/>
        </a:p>
      </dgm:t>
    </dgm:pt>
    <dgm:pt modelId="{2AC07B2F-0E60-4799-8CF9-3D50BF576C0D}" type="pres">
      <dgm:prSet presAssocID="{47B86247-2718-4E0F-9E8A-5FA87BA971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271BC6-348F-4156-B95B-9B4FD14EBD56}" type="pres">
      <dgm:prSet presAssocID="{9B67F657-52F1-4035-A433-081BE9D15F51}" presName="Parent" presStyleLbl="node0" presStyleIdx="0" presStyleCnt="1">
        <dgm:presLayoutVars>
          <dgm:chMax val="6"/>
          <dgm:chPref val="6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1C317459-4D9C-4DCC-ACEA-B6832803DA05}" type="pres">
      <dgm:prSet presAssocID="{0C605934-14BF-4D6D-9F2B-789018B85A13}" presName="Accent1" presStyleCnt="0"/>
      <dgm:spPr/>
    </dgm:pt>
    <dgm:pt modelId="{5AD3BA07-B28F-4048-8C4D-44BD285D72DA}" type="pres">
      <dgm:prSet presAssocID="{0C605934-14BF-4D6D-9F2B-789018B85A13}" presName="Accent" presStyleLbl="bgShp" presStyleIdx="0" presStyleCnt="6"/>
      <dgm:spPr/>
    </dgm:pt>
    <dgm:pt modelId="{647B8AE3-30A3-48ED-871B-FA02928ADA25}" type="pres">
      <dgm:prSet presAssocID="{0C605934-14BF-4D6D-9F2B-789018B85A13}" presName="Child1" presStyleLbl="node1" presStyleIdx="0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5F5990AB-B506-444B-A058-E59BD32844E0}" type="pres">
      <dgm:prSet presAssocID="{D7051BD3-B38D-49B6-A00E-46FAE0B611E2}" presName="Accent2" presStyleCnt="0"/>
      <dgm:spPr/>
    </dgm:pt>
    <dgm:pt modelId="{529189AA-8582-4C0B-A8D0-BD826BD23942}" type="pres">
      <dgm:prSet presAssocID="{D7051BD3-B38D-49B6-A00E-46FAE0B611E2}" presName="Accent" presStyleLbl="bgShp" presStyleIdx="1" presStyleCnt="6"/>
      <dgm:spPr>
        <a:xfrm>
          <a:off x="3021842" y="824135"/>
          <a:ext cx="833871" cy="71849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EA93018-0158-46BA-8C66-D6ED11C339BD}" type="pres">
      <dgm:prSet presAssocID="{D7051BD3-B38D-49B6-A00E-46FAE0B611E2}" presName="Child2" presStyleLbl="node1" presStyleIdx="1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8612B4C9-3CD6-425F-B5B9-7CAE82247F80}" type="pres">
      <dgm:prSet presAssocID="{A9E5EA2C-A184-41C9-BF4E-554E478C330D}" presName="Accent3" presStyleCnt="0"/>
      <dgm:spPr/>
    </dgm:pt>
    <dgm:pt modelId="{D0F50D16-53D5-466C-B0B8-C5F5EFC0983E}" type="pres">
      <dgm:prSet presAssocID="{A9E5EA2C-A184-41C9-BF4E-554E478C330D}" presName="Accent" presStyleLbl="bgShp" presStyleIdx="2" presStyleCnt="6"/>
      <dgm:spPr>
        <a:xfrm>
          <a:off x="3995035" y="2167330"/>
          <a:ext cx="833871" cy="71849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EF181D54-C8C0-4E9E-A8EA-7CF77ACAB931}" type="pres">
      <dgm:prSet presAssocID="{A9E5EA2C-A184-41C9-BF4E-554E478C330D}" presName="Child3" presStyleLbl="node1" presStyleIdx="2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306526A2-1CA9-43AA-9D7D-6ECEFAC20D36}" type="pres">
      <dgm:prSet presAssocID="{2367DFA6-B6EF-41EE-A6A4-9EB2419CD0EB}" presName="Accent4" presStyleCnt="0"/>
      <dgm:spPr/>
    </dgm:pt>
    <dgm:pt modelId="{DB7B438D-6207-498C-97B8-CD42F38CE5D7}" type="pres">
      <dgm:prSet presAssocID="{2367DFA6-B6EF-41EE-A6A4-9EB2419CD0EB}" presName="Accent" presStyleLbl="bgShp" presStyleIdx="3" presStyleCnt="6"/>
      <dgm:spPr>
        <a:xfrm>
          <a:off x="3318993" y="3683545"/>
          <a:ext cx="833871" cy="71849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231FE2C-6ED6-4103-9418-B7CC89443722}" type="pres">
      <dgm:prSet presAssocID="{2367DFA6-B6EF-41EE-A6A4-9EB2419CD0EB}" presName="Child4" presStyleLbl="node1" presStyleIdx="3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C2AECF0B-C357-42E6-A38F-9E3891F89E8D}" type="pres">
      <dgm:prSet presAssocID="{8EB9EEE9-BF21-4DBE-9108-671DB0598EF8}" presName="Accent5" presStyleCnt="0"/>
      <dgm:spPr/>
    </dgm:pt>
    <dgm:pt modelId="{CCEFBBA3-1551-417E-AFE3-5E8CA54DD1D5}" type="pres">
      <dgm:prSet presAssocID="{8EB9EEE9-BF21-4DBE-9108-671DB0598EF8}" presName="Accent" presStyleLbl="bgShp" presStyleIdx="4" presStyleCnt="6"/>
      <dgm:spPr>
        <a:xfrm>
          <a:off x="1641995" y="3840934"/>
          <a:ext cx="833871" cy="71849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5EDEDFC8-4496-4747-B305-69F505496517}" type="pres">
      <dgm:prSet presAssocID="{8EB9EEE9-BF21-4DBE-9108-671DB0598EF8}" presName="Child5" presStyleLbl="node1" presStyleIdx="4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F08F5D52-6FFE-4F03-A3BA-5E447D898B9C}" type="pres">
      <dgm:prSet presAssocID="{57CD921B-6C16-4947-9DAA-C3CAE59D13E4}" presName="Accent6" presStyleCnt="0"/>
      <dgm:spPr/>
    </dgm:pt>
    <dgm:pt modelId="{6C783D86-5964-4F58-A476-0179CACF90AA}" type="pres">
      <dgm:prSet presAssocID="{57CD921B-6C16-4947-9DAA-C3CAE59D13E4}" presName="Accent" presStyleLbl="bgShp" presStyleIdx="5" presStyleCnt="6"/>
      <dgm:spPr>
        <a:xfrm>
          <a:off x="652865" y="2498278"/>
          <a:ext cx="833871" cy="71849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EE80C31-91D3-41AA-B990-D2AAAA805E42}" type="pres">
      <dgm:prSet presAssocID="{57CD921B-6C16-4947-9DAA-C3CAE59D13E4}" presName="Child6" presStyleLbl="node1" presStyleIdx="5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</dgm:ptLst>
  <dgm:cxnLst>
    <dgm:cxn modelId="{DC8A4109-A26E-4206-B81D-AAAD84BD56CA}" type="presOf" srcId="{57CD921B-6C16-4947-9DAA-C3CAE59D13E4}" destId="{1EE80C31-91D3-41AA-B990-D2AAAA805E42}" srcOrd="0" destOrd="0" presId="urn:microsoft.com/office/officeart/2011/layout/HexagonRadial"/>
    <dgm:cxn modelId="{7122D4AB-2502-4D4F-AAAE-FB4B6399AD8E}" type="presOf" srcId="{A9E5EA2C-A184-41C9-BF4E-554E478C330D}" destId="{EF181D54-C8C0-4E9E-A8EA-7CF77ACAB931}" srcOrd="0" destOrd="0" presId="urn:microsoft.com/office/officeart/2011/layout/HexagonRadial"/>
    <dgm:cxn modelId="{10BD15F2-F167-4BC7-AC1F-0AE953928C6D}" type="presOf" srcId="{2367DFA6-B6EF-41EE-A6A4-9EB2419CD0EB}" destId="{1231FE2C-6ED6-4103-9418-B7CC89443722}" srcOrd="0" destOrd="0" presId="urn:microsoft.com/office/officeart/2011/layout/HexagonRadial"/>
    <dgm:cxn modelId="{BE6B7403-7B51-40FA-BB8A-502F40634904}" srcId="{9B67F657-52F1-4035-A433-081BE9D15F51}" destId="{2367DFA6-B6EF-41EE-A6A4-9EB2419CD0EB}" srcOrd="3" destOrd="0" parTransId="{F3367CC9-BDDD-4741-B2CF-828A12DBA77C}" sibTransId="{E7C95FC9-567C-48FC-8653-C6E5745B944E}"/>
    <dgm:cxn modelId="{E51AAC96-773B-49A3-BDAD-4F0DE7FB4BF8}" srcId="{9B67F657-52F1-4035-A433-081BE9D15F51}" destId="{D7051BD3-B38D-49B6-A00E-46FAE0B611E2}" srcOrd="1" destOrd="0" parTransId="{ABFEDA7E-95C1-42CF-B679-A3B501F0FFDF}" sibTransId="{B91B58C5-BC51-44CB-81A7-A663D3D84503}"/>
    <dgm:cxn modelId="{36BF8B58-2268-4F16-AF30-E69D9163D4A1}" srcId="{9B67F657-52F1-4035-A433-081BE9D15F51}" destId="{A9E5EA2C-A184-41C9-BF4E-554E478C330D}" srcOrd="2" destOrd="0" parTransId="{23453E61-9B27-4FC2-9E03-8420183F8B1E}" sibTransId="{DD6BDD7B-1608-46CF-BE71-6EFFCA934F93}"/>
    <dgm:cxn modelId="{C3315659-63F2-4AFB-9E82-E562436E4A70}" srcId="{9B67F657-52F1-4035-A433-081BE9D15F51}" destId="{57CD921B-6C16-4947-9DAA-C3CAE59D13E4}" srcOrd="5" destOrd="0" parTransId="{9F8C7069-B3D4-44AA-9036-FC0F4A9A2900}" sibTransId="{0D8B24D0-F508-4961-AB0F-64DAF113903A}"/>
    <dgm:cxn modelId="{1081F146-A517-47B3-A497-8ABB336BAD1A}" type="presOf" srcId="{9B67F657-52F1-4035-A433-081BE9D15F51}" destId="{D0271BC6-348F-4156-B95B-9B4FD14EBD56}" srcOrd="0" destOrd="0" presId="urn:microsoft.com/office/officeart/2011/layout/HexagonRadial"/>
    <dgm:cxn modelId="{2428049D-EFEC-4A4D-8152-7E1C6788C99E}" type="presOf" srcId="{0C605934-14BF-4D6D-9F2B-789018B85A13}" destId="{647B8AE3-30A3-48ED-871B-FA02928ADA25}" srcOrd="0" destOrd="0" presId="urn:microsoft.com/office/officeart/2011/layout/HexagonRadial"/>
    <dgm:cxn modelId="{C56DACB1-BB4F-4449-AE7F-EA90CBC043F9}" srcId="{47B86247-2718-4E0F-9E8A-5FA87BA97179}" destId="{9B67F657-52F1-4035-A433-081BE9D15F51}" srcOrd="0" destOrd="0" parTransId="{10490E06-D67A-4364-AC2E-04D1DA968D86}" sibTransId="{0C217F3F-57EF-46CB-8284-ED4F8128C1F3}"/>
    <dgm:cxn modelId="{C32C9F34-D277-4CF2-955B-9CB9C07B5AF5}" type="presOf" srcId="{D7051BD3-B38D-49B6-A00E-46FAE0B611E2}" destId="{2EA93018-0158-46BA-8C66-D6ED11C339BD}" srcOrd="0" destOrd="0" presId="urn:microsoft.com/office/officeart/2011/layout/HexagonRadial"/>
    <dgm:cxn modelId="{EACBCA21-947E-41D0-8514-B85AEA4E9163}" srcId="{9B67F657-52F1-4035-A433-081BE9D15F51}" destId="{0C605934-14BF-4D6D-9F2B-789018B85A13}" srcOrd="0" destOrd="0" parTransId="{DCE1D639-FDC1-4E2B-96D2-815FC3094446}" sibTransId="{3DFF1004-C019-4F7E-9C57-1DD1D29374B7}"/>
    <dgm:cxn modelId="{B1227B64-1FC9-4A4F-8F28-897966108E07}" srcId="{9B67F657-52F1-4035-A433-081BE9D15F51}" destId="{8EB9EEE9-BF21-4DBE-9108-671DB0598EF8}" srcOrd="4" destOrd="0" parTransId="{A02CA520-1CFD-48B6-9146-CFDAF95E03E0}" sibTransId="{8941E315-32BF-4DB8-AE34-6C870F9AA835}"/>
    <dgm:cxn modelId="{8FE7F76B-B8E9-4814-9A64-55CDAD2BDAD9}" type="presOf" srcId="{8EB9EEE9-BF21-4DBE-9108-671DB0598EF8}" destId="{5EDEDFC8-4496-4747-B305-69F505496517}" srcOrd="0" destOrd="0" presId="urn:microsoft.com/office/officeart/2011/layout/HexagonRadial"/>
    <dgm:cxn modelId="{D7463B89-927E-4197-BEF8-81F6D8977293}" type="presOf" srcId="{47B86247-2718-4E0F-9E8A-5FA87BA97179}" destId="{2AC07B2F-0E60-4799-8CF9-3D50BF576C0D}" srcOrd="0" destOrd="0" presId="urn:microsoft.com/office/officeart/2011/layout/HexagonRadial"/>
    <dgm:cxn modelId="{8A60BE0D-0490-4378-AA99-02C1B5C308C6}" type="presParOf" srcId="{2AC07B2F-0E60-4799-8CF9-3D50BF576C0D}" destId="{D0271BC6-348F-4156-B95B-9B4FD14EBD56}" srcOrd="0" destOrd="0" presId="urn:microsoft.com/office/officeart/2011/layout/HexagonRadial"/>
    <dgm:cxn modelId="{D00C5E0D-BC0D-4D98-B848-1E597C8A864E}" type="presParOf" srcId="{2AC07B2F-0E60-4799-8CF9-3D50BF576C0D}" destId="{1C317459-4D9C-4DCC-ACEA-B6832803DA05}" srcOrd="1" destOrd="0" presId="urn:microsoft.com/office/officeart/2011/layout/HexagonRadial"/>
    <dgm:cxn modelId="{7162E59F-8C85-4B53-AFA7-17ED117F64C5}" type="presParOf" srcId="{1C317459-4D9C-4DCC-ACEA-B6832803DA05}" destId="{5AD3BA07-B28F-4048-8C4D-44BD285D72DA}" srcOrd="0" destOrd="0" presId="urn:microsoft.com/office/officeart/2011/layout/HexagonRadial"/>
    <dgm:cxn modelId="{1FE8F5D4-AD88-4385-87D0-127543AF812C}" type="presParOf" srcId="{2AC07B2F-0E60-4799-8CF9-3D50BF576C0D}" destId="{647B8AE3-30A3-48ED-871B-FA02928ADA25}" srcOrd="2" destOrd="0" presId="urn:microsoft.com/office/officeart/2011/layout/HexagonRadial"/>
    <dgm:cxn modelId="{AAF4B98B-71B4-40D3-974D-0B347C0C2694}" type="presParOf" srcId="{2AC07B2F-0E60-4799-8CF9-3D50BF576C0D}" destId="{5F5990AB-B506-444B-A058-E59BD32844E0}" srcOrd="3" destOrd="0" presId="urn:microsoft.com/office/officeart/2011/layout/HexagonRadial"/>
    <dgm:cxn modelId="{FD1402A6-203F-4663-8007-4ACDADCC0292}" type="presParOf" srcId="{5F5990AB-B506-444B-A058-E59BD32844E0}" destId="{529189AA-8582-4C0B-A8D0-BD826BD23942}" srcOrd="0" destOrd="0" presId="urn:microsoft.com/office/officeart/2011/layout/HexagonRadial"/>
    <dgm:cxn modelId="{37047517-99BE-46DC-B065-018D654D06FA}" type="presParOf" srcId="{2AC07B2F-0E60-4799-8CF9-3D50BF576C0D}" destId="{2EA93018-0158-46BA-8C66-D6ED11C339BD}" srcOrd="4" destOrd="0" presId="urn:microsoft.com/office/officeart/2011/layout/HexagonRadial"/>
    <dgm:cxn modelId="{C2CD3476-D94F-4F2E-98A0-AAEF3BBC16B8}" type="presParOf" srcId="{2AC07B2F-0E60-4799-8CF9-3D50BF576C0D}" destId="{8612B4C9-3CD6-425F-B5B9-7CAE82247F80}" srcOrd="5" destOrd="0" presId="urn:microsoft.com/office/officeart/2011/layout/HexagonRadial"/>
    <dgm:cxn modelId="{480D6A1A-3068-4851-87A4-325FC7EBDBBC}" type="presParOf" srcId="{8612B4C9-3CD6-425F-B5B9-7CAE82247F80}" destId="{D0F50D16-53D5-466C-B0B8-C5F5EFC0983E}" srcOrd="0" destOrd="0" presId="urn:microsoft.com/office/officeart/2011/layout/HexagonRadial"/>
    <dgm:cxn modelId="{ACE39673-C9FA-4B17-AFE0-0E155D6D3A2E}" type="presParOf" srcId="{2AC07B2F-0E60-4799-8CF9-3D50BF576C0D}" destId="{EF181D54-C8C0-4E9E-A8EA-7CF77ACAB931}" srcOrd="6" destOrd="0" presId="urn:microsoft.com/office/officeart/2011/layout/HexagonRadial"/>
    <dgm:cxn modelId="{85D05692-5410-4B32-8ADC-CC606677260E}" type="presParOf" srcId="{2AC07B2F-0E60-4799-8CF9-3D50BF576C0D}" destId="{306526A2-1CA9-43AA-9D7D-6ECEFAC20D36}" srcOrd="7" destOrd="0" presId="urn:microsoft.com/office/officeart/2011/layout/HexagonRadial"/>
    <dgm:cxn modelId="{38D10740-9699-4986-B869-7BFB53384726}" type="presParOf" srcId="{306526A2-1CA9-43AA-9D7D-6ECEFAC20D36}" destId="{DB7B438D-6207-498C-97B8-CD42F38CE5D7}" srcOrd="0" destOrd="0" presId="urn:microsoft.com/office/officeart/2011/layout/HexagonRadial"/>
    <dgm:cxn modelId="{B8561C4E-411A-4690-97F6-88C9D583B916}" type="presParOf" srcId="{2AC07B2F-0E60-4799-8CF9-3D50BF576C0D}" destId="{1231FE2C-6ED6-4103-9418-B7CC89443722}" srcOrd="8" destOrd="0" presId="urn:microsoft.com/office/officeart/2011/layout/HexagonRadial"/>
    <dgm:cxn modelId="{B6A0392A-12FF-4BB5-B9F5-8483F2887442}" type="presParOf" srcId="{2AC07B2F-0E60-4799-8CF9-3D50BF576C0D}" destId="{C2AECF0B-C357-42E6-A38F-9E3891F89E8D}" srcOrd="9" destOrd="0" presId="urn:microsoft.com/office/officeart/2011/layout/HexagonRadial"/>
    <dgm:cxn modelId="{8B32F3C9-097A-4E95-8BD7-B57CC9D732FD}" type="presParOf" srcId="{C2AECF0B-C357-42E6-A38F-9E3891F89E8D}" destId="{CCEFBBA3-1551-417E-AFE3-5E8CA54DD1D5}" srcOrd="0" destOrd="0" presId="urn:microsoft.com/office/officeart/2011/layout/HexagonRadial"/>
    <dgm:cxn modelId="{F1F9A38C-194B-4495-AAFC-51E7B9DD95CF}" type="presParOf" srcId="{2AC07B2F-0E60-4799-8CF9-3D50BF576C0D}" destId="{5EDEDFC8-4496-4747-B305-69F505496517}" srcOrd="10" destOrd="0" presId="urn:microsoft.com/office/officeart/2011/layout/HexagonRadial"/>
    <dgm:cxn modelId="{0506BF9C-F4D7-41FC-BF90-5095C24B494E}" type="presParOf" srcId="{2AC07B2F-0E60-4799-8CF9-3D50BF576C0D}" destId="{F08F5D52-6FFE-4F03-A3BA-5E447D898B9C}" srcOrd="11" destOrd="0" presId="urn:microsoft.com/office/officeart/2011/layout/HexagonRadial"/>
    <dgm:cxn modelId="{5A428725-2952-4B65-9A04-5F405E9ACEA5}" type="presParOf" srcId="{F08F5D52-6FFE-4F03-A3BA-5E447D898B9C}" destId="{6C783D86-5964-4F58-A476-0179CACF90AA}" srcOrd="0" destOrd="0" presId="urn:microsoft.com/office/officeart/2011/layout/HexagonRadial"/>
    <dgm:cxn modelId="{BD374423-C125-421B-A17F-CC0C5FEBCA5E}" type="presParOf" srcId="{2AC07B2F-0E60-4799-8CF9-3D50BF576C0D}" destId="{1EE80C31-91D3-41AA-B990-D2AAAA805E4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E3BD7-42C5-4E8E-8AD2-EDA92109EB3B}" type="doc">
      <dgm:prSet loTypeId="urn:microsoft.com/office/officeart/2005/8/layout/cycle4#1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737A63-722A-4712-86EF-D080833E5DB8}">
      <dgm:prSet phldrT="[Text]"/>
      <dgm:spPr/>
      <dgm:t>
        <a:bodyPr/>
        <a:lstStyle/>
        <a:p>
          <a:r>
            <a:rPr lang="en-US" dirty="0" smtClean="0"/>
            <a:t>Framework</a:t>
          </a:r>
          <a:endParaRPr lang="en-US" dirty="0"/>
        </a:p>
      </dgm:t>
    </dgm:pt>
    <dgm:pt modelId="{C201FE8E-CAD2-4546-AC2C-E676D32CBA22}" type="parTrans" cxnId="{2D4B45EB-DA96-47D0-ACDA-9CBBF09ED963}">
      <dgm:prSet/>
      <dgm:spPr/>
      <dgm:t>
        <a:bodyPr/>
        <a:lstStyle/>
        <a:p>
          <a:endParaRPr lang="en-US"/>
        </a:p>
      </dgm:t>
    </dgm:pt>
    <dgm:pt modelId="{C93E91B9-FAD2-4775-AED9-82B619928ACB}" type="sibTrans" cxnId="{2D4B45EB-DA96-47D0-ACDA-9CBBF09ED963}">
      <dgm:prSet/>
      <dgm:spPr/>
      <dgm:t>
        <a:bodyPr/>
        <a:lstStyle/>
        <a:p>
          <a:endParaRPr lang="en-US"/>
        </a:p>
      </dgm:t>
    </dgm:pt>
    <dgm:pt modelId="{617A4786-5758-4EFA-AA30-748A933E17C6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GRAFT – Customizable, Hybrid &amp;  Device independent &amp; tool agnostic framework for GuideWire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020AFA9-1B7B-4327-ADE1-0F99091D8E49}" type="parTrans" cxnId="{13D0256E-E50D-4B0B-9F66-EBFA481EA6C6}">
      <dgm:prSet/>
      <dgm:spPr/>
      <dgm:t>
        <a:bodyPr/>
        <a:lstStyle/>
        <a:p>
          <a:endParaRPr lang="en-US"/>
        </a:p>
      </dgm:t>
    </dgm:pt>
    <dgm:pt modelId="{15F55F71-5598-4DEC-98B8-6CBB5CFDAC26}" type="sibTrans" cxnId="{13D0256E-E50D-4B0B-9F66-EBFA481EA6C6}">
      <dgm:prSet/>
      <dgm:spPr/>
      <dgm:t>
        <a:bodyPr/>
        <a:lstStyle/>
        <a:p>
          <a:endParaRPr lang="en-US"/>
        </a:p>
      </dgm:t>
    </dgm:pt>
    <dgm:pt modelId="{0F93701F-1100-4869-ADE6-C639FEE07B27}">
      <dgm:prSet phldrT="[Text]"/>
      <dgm:spPr/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1E395A67-8A6E-4760-9464-4B4F82E0872B}" type="parTrans" cxnId="{57B5D742-9329-4436-9AE6-E7732C4E38C9}">
      <dgm:prSet/>
      <dgm:spPr/>
      <dgm:t>
        <a:bodyPr/>
        <a:lstStyle/>
        <a:p>
          <a:endParaRPr lang="en-US"/>
        </a:p>
      </dgm:t>
    </dgm:pt>
    <dgm:pt modelId="{F5BAC457-BEC9-4748-8B15-DBA8E02B933E}" type="sibTrans" cxnId="{57B5D742-9329-4436-9AE6-E7732C4E38C9}">
      <dgm:prSet/>
      <dgm:spPr/>
      <dgm:t>
        <a:bodyPr/>
        <a:lstStyle/>
        <a:p>
          <a:endParaRPr lang="en-US"/>
        </a:p>
      </dgm:t>
    </dgm:pt>
    <dgm:pt modelId="{1568BAE9-FFE9-4525-8243-B0FC354A2BE1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Dynamic data handling feature from application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E4FD26D-1CBF-4E38-AF4C-C9C2075213D6}" type="parTrans" cxnId="{671F84E1-19FD-4522-8116-87936E7E2007}">
      <dgm:prSet/>
      <dgm:spPr/>
      <dgm:t>
        <a:bodyPr/>
        <a:lstStyle/>
        <a:p>
          <a:endParaRPr lang="en-US"/>
        </a:p>
      </dgm:t>
    </dgm:pt>
    <dgm:pt modelId="{96E3C527-8FCA-44B9-A4F0-79F6C9FB1B00}" type="sibTrans" cxnId="{671F84E1-19FD-4522-8116-87936E7E2007}">
      <dgm:prSet/>
      <dgm:spPr/>
      <dgm:t>
        <a:bodyPr/>
        <a:lstStyle/>
        <a:p>
          <a:endParaRPr lang="en-US"/>
        </a:p>
      </dgm:t>
    </dgm:pt>
    <dgm:pt modelId="{CF341B43-6864-4303-A5BC-CAB8B25207D6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75555F4D-E1E1-4C33-9C0E-0DCA7DCD6F7B}" type="parTrans" cxnId="{D73F0D3A-B2E3-4485-95F8-833403561A98}">
      <dgm:prSet/>
      <dgm:spPr/>
      <dgm:t>
        <a:bodyPr/>
        <a:lstStyle/>
        <a:p>
          <a:endParaRPr lang="en-US"/>
        </a:p>
      </dgm:t>
    </dgm:pt>
    <dgm:pt modelId="{5D2A8E97-4816-4501-B7E9-FE6F6CA9325A}" type="sibTrans" cxnId="{D73F0D3A-B2E3-4485-95F8-833403561A98}">
      <dgm:prSet/>
      <dgm:spPr/>
      <dgm:t>
        <a:bodyPr/>
        <a:lstStyle/>
        <a:p>
          <a:endParaRPr lang="en-US"/>
        </a:p>
      </dgm:t>
    </dgm:pt>
    <dgm:pt modelId="{E1921BC1-7C6B-4867-9C82-24E779DEAC44}">
      <dgm:prSet phldrT="[Text]" custT="1"/>
      <dgm:spPr/>
      <dgm:t>
        <a:bodyPr anchor="b"/>
        <a:lstStyle/>
        <a:p>
          <a:pPr marL="115888" indent="-115888"/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Free Start-up kit with GuideWire specific custom testing functions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636CCD6-696F-415F-8A72-5BF23AB2896E}" type="parTrans" cxnId="{4D2625A7-B7A8-44DD-994B-E13F10DF6FF2}">
      <dgm:prSet/>
      <dgm:spPr/>
      <dgm:t>
        <a:bodyPr/>
        <a:lstStyle/>
        <a:p>
          <a:endParaRPr lang="en-US"/>
        </a:p>
      </dgm:t>
    </dgm:pt>
    <dgm:pt modelId="{C9DF4AA9-8C3E-4E06-94C8-C9A558DA123E}" type="sibTrans" cxnId="{4D2625A7-B7A8-44DD-994B-E13F10DF6FF2}">
      <dgm:prSet/>
      <dgm:spPr/>
      <dgm:t>
        <a:bodyPr/>
        <a:lstStyle/>
        <a:p>
          <a:endParaRPr lang="en-US"/>
        </a:p>
      </dgm:t>
    </dgm:pt>
    <dgm:pt modelId="{A7C418BB-7808-4F96-8902-30E9A5610962}">
      <dgm:prSet phldrT="[Text]"/>
      <dgm:spPr/>
      <dgm:t>
        <a:bodyPr/>
        <a:lstStyle/>
        <a:p>
          <a:r>
            <a:rPr lang="en-US" dirty="0" smtClean="0"/>
            <a:t>Object Repository</a:t>
          </a:r>
          <a:endParaRPr lang="en-US" dirty="0"/>
        </a:p>
      </dgm:t>
    </dgm:pt>
    <dgm:pt modelId="{0B1CBFC0-6B52-4400-9ACC-46346E309D7B}" type="parTrans" cxnId="{DCAAC7DB-DF12-4FAF-881B-EBBACA0A7457}">
      <dgm:prSet/>
      <dgm:spPr/>
      <dgm:t>
        <a:bodyPr/>
        <a:lstStyle/>
        <a:p>
          <a:endParaRPr lang="en-US"/>
        </a:p>
      </dgm:t>
    </dgm:pt>
    <dgm:pt modelId="{000D0B4A-1BA5-4FCF-8DA5-246911F5556B}" type="sibTrans" cxnId="{DCAAC7DB-DF12-4FAF-881B-EBBACA0A7457}">
      <dgm:prSet/>
      <dgm:spPr/>
      <dgm:t>
        <a:bodyPr/>
        <a:lstStyle/>
        <a:p>
          <a:endParaRPr lang="en-US"/>
        </a:p>
      </dgm:t>
    </dgm:pt>
    <dgm:pt modelId="{F71E0387-8CE7-4A61-852C-79918605CF53}">
      <dgm:prSet phldrT="[Text]" custT="1"/>
      <dgm:spPr/>
      <dgm:t>
        <a:bodyPr anchor="b"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Shared Object Repository for ease of handling between teams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066C507-D7CC-46CF-8766-4342E1A69C60}" type="parTrans" cxnId="{1CCF321D-4656-42E3-81CD-0B3BD543B0A2}">
      <dgm:prSet/>
      <dgm:spPr/>
      <dgm:t>
        <a:bodyPr/>
        <a:lstStyle/>
        <a:p>
          <a:endParaRPr lang="en-US"/>
        </a:p>
      </dgm:t>
    </dgm:pt>
    <dgm:pt modelId="{46DDCE0D-6FF0-4354-AF22-C29522751762}" type="sibTrans" cxnId="{1CCF321D-4656-42E3-81CD-0B3BD543B0A2}">
      <dgm:prSet/>
      <dgm:spPr/>
      <dgm:t>
        <a:bodyPr/>
        <a:lstStyle/>
        <a:p>
          <a:endParaRPr lang="en-US"/>
        </a:p>
      </dgm:t>
    </dgm:pt>
    <dgm:pt modelId="{E278E675-26F7-4E07-882C-8344A80E5E7F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Combined Script-less, Keyword &amp; Data driven approach for lower maintenance efforts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5D0D5EA-6394-4B2D-8855-74D716F7E0BA}" type="parTrans" cxnId="{876FA38C-1F1C-4B06-988D-598992207E15}">
      <dgm:prSet/>
      <dgm:spPr/>
      <dgm:t>
        <a:bodyPr/>
        <a:lstStyle/>
        <a:p>
          <a:endParaRPr lang="en-US"/>
        </a:p>
      </dgm:t>
    </dgm:pt>
    <dgm:pt modelId="{335C043C-B0BD-4A4F-AC09-986925F9137D}" type="sibTrans" cxnId="{876FA38C-1F1C-4B06-988D-598992207E15}">
      <dgm:prSet/>
      <dgm:spPr/>
      <dgm:t>
        <a:bodyPr/>
        <a:lstStyle/>
        <a:p>
          <a:endParaRPr lang="en-US"/>
        </a:p>
      </dgm:t>
    </dgm:pt>
    <dgm:pt modelId="{923D5364-A15B-4E94-B717-8B75EE8B5AA7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Highly Reusable business Components – Enables Plug and Play testing across </a:t>
          </a:r>
          <a:r>
            <a:rPr lang="en-US" sz="1150" dirty="0" err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Envts</a:t>
          </a:r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32CB4-CAB9-4432-977E-99B614917E35}" type="parTrans" cxnId="{B0BFBB9C-394A-462D-BD1E-97AE78120967}">
      <dgm:prSet/>
      <dgm:spPr/>
      <dgm:t>
        <a:bodyPr/>
        <a:lstStyle/>
        <a:p>
          <a:endParaRPr lang="en-US"/>
        </a:p>
      </dgm:t>
    </dgm:pt>
    <dgm:pt modelId="{DEFEDD10-118E-45E5-893D-33E7A33D7D74}" type="sibTrans" cxnId="{B0BFBB9C-394A-462D-BD1E-97AE78120967}">
      <dgm:prSet/>
      <dgm:spPr/>
      <dgm:t>
        <a:bodyPr/>
        <a:lstStyle/>
        <a:p>
          <a:endParaRPr lang="en-US"/>
        </a:p>
      </dgm:t>
    </dgm:pt>
    <dgm:pt modelId="{70BAD4B3-12B2-41D7-8D9B-019CBCE2F360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Independent Functionality based data sheets for easy editing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5773A4E-30E8-4F27-A41D-E10AD1D2269A}" type="parTrans" cxnId="{D14D30AF-6323-4DAC-8F2B-154F2DDE8CF4}">
      <dgm:prSet/>
      <dgm:spPr/>
      <dgm:t>
        <a:bodyPr/>
        <a:lstStyle/>
        <a:p>
          <a:endParaRPr lang="en-US"/>
        </a:p>
      </dgm:t>
    </dgm:pt>
    <dgm:pt modelId="{E3BC5C1F-A5D5-470E-90FB-3A92B161E70F}" type="sibTrans" cxnId="{D14D30AF-6323-4DAC-8F2B-154F2DDE8CF4}">
      <dgm:prSet/>
      <dgm:spPr/>
      <dgm:t>
        <a:bodyPr/>
        <a:lstStyle/>
        <a:p>
          <a:endParaRPr lang="en-US"/>
        </a:p>
      </dgm:t>
    </dgm:pt>
    <dgm:pt modelId="{2F035042-2EF8-457A-8DDC-AFBE290BDC11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Customized results and reporting feature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D652F5E-8CA7-4353-A700-DDFD76996327}" type="parTrans" cxnId="{4619F9A0-8CB3-4191-AD64-0962F0BECDDA}">
      <dgm:prSet/>
      <dgm:spPr/>
      <dgm:t>
        <a:bodyPr/>
        <a:lstStyle/>
        <a:p>
          <a:endParaRPr lang="en-US"/>
        </a:p>
      </dgm:t>
    </dgm:pt>
    <dgm:pt modelId="{806094BE-69D0-4F03-BD66-455A785F81EE}" type="sibTrans" cxnId="{4619F9A0-8CB3-4191-AD64-0962F0BECDDA}">
      <dgm:prSet/>
      <dgm:spPr/>
      <dgm:t>
        <a:bodyPr/>
        <a:lstStyle/>
        <a:p>
          <a:endParaRPr lang="en-US"/>
        </a:p>
      </dgm:t>
    </dgm:pt>
    <dgm:pt modelId="{C42FB381-2A28-4A88-92F5-E39B5C7448DF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Mandatory and non-Mandatory flag for field identification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D944A5-D6F5-485F-A960-83E91442E35B}" type="parTrans" cxnId="{3C846053-F5A6-4C3D-B5C9-11D517450AD3}">
      <dgm:prSet/>
      <dgm:spPr/>
      <dgm:t>
        <a:bodyPr/>
        <a:lstStyle/>
        <a:p>
          <a:endParaRPr lang="en-US"/>
        </a:p>
      </dgm:t>
    </dgm:pt>
    <dgm:pt modelId="{C4DD90AB-CF07-43D8-BDA9-98139983BBC3}" type="sibTrans" cxnId="{3C846053-F5A6-4C3D-B5C9-11D517450AD3}">
      <dgm:prSet/>
      <dgm:spPr/>
      <dgm:t>
        <a:bodyPr/>
        <a:lstStyle/>
        <a:p>
          <a:endParaRPr lang="en-US"/>
        </a:p>
      </dgm:t>
    </dgm:pt>
    <dgm:pt modelId="{8FD45A8A-C46A-4517-8134-B67CB4048291}">
      <dgm:prSet phldrT="[Text]" custT="1"/>
      <dgm:spPr/>
      <dgm:t>
        <a:bodyPr anchor="b"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Easy Maintenance - Hungarian notations for Objects in Repository matching with field values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2DC84FF-8C19-49A0-8ED9-434320156AF2}" type="parTrans" cxnId="{1B5C2462-44E0-4754-ACDF-64F241162945}">
      <dgm:prSet/>
      <dgm:spPr/>
      <dgm:t>
        <a:bodyPr/>
        <a:lstStyle/>
        <a:p>
          <a:endParaRPr lang="en-US"/>
        </a:p>
      </dgm:t>
    </dgm:pt>
    <dgm:pt modelId="{8F2070CA-DAB1-4D56-BA11-3BDFEB2DA2C5}" type="sibTrans" cxnId="{1B5C2462-44E0-4754-ACDF-64F241162945}">
      <dgm:prSet/>
      <dgm:spPr/>
      <dgm:t>
        <a:bodyPr/>
        <a:lstStyle/>
        <a:p>
          <a:endParaRPr lang="en-US"/>
        </a:p>
      </dgm:t>
    </dgm:pt>
    <dgm:pt modelId="{75B920AF-A79F-485E-80F9-0B7916F070B5}">
      <dgm:prSet phldrT="[Text]" custT="1"/>
      <dgm:spPr/>
      <dgm:t>
        <a:bodyPr anchor="b"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Dynamic object handling through customized Descriptive approach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6B8ECED-5A6F-4E0F-9100-BC7823931C20}" type="parTrans" cxnId="{153DA611-30B7-46C7-AB62-B8ED4ED4D321}">
      <dgm:prSet/>
      <dgm:spPr/>
      <dgm:t>
        <a:bodyPr/>
        <a:lstStyle/>
        <a:p>
          <a:endParaRPr lang="en-US"/>
        </a:p>
      </dgm:t>
    </dgm:pt>
    <dgm:pt modelId="{D6C70F55-E7E8-4BC9-A182-3CBE10D485F0}" type="sibTrans" cxnId="{153DA611-30B7-46C7-AB62-B8ED4ED4D321}">
      <dgm:prSet/>
      <dgm:spPr/>
      <dgm:t>
        <a:bodyPr/>
        <a:lstStyle/>
        <a:p>
          <a:endParaRPr lang="en-US"/>
        </a:p>
      </dgm:t>
    </dgm:pt>
    <dgm:pt modelId="{77ADC0E2-956A-462A-B0A1-6B183C6E500F}">
      <dgm:prSet phldrT="[Text]" custT="1"/>
      <dgm:spPr/>
      <dgm:t>
        <a:bodyPr anchor="b"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Single repository shared for multiple suites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208EC2F-0AD9-42FA-B031-BB766172EC04}" type="parTrans" cxnId="{EABE3103-2913-47C1-99D5-072D9A64984E}">
      <dgm:prSet/>
      <dgm:spPr/>
      <dgm:t>
        <a:bodyPr/>
        <a:lstStyle/>
        <a:p>
          <a:endParaRPr lang="en-US"/>
        </a:p>
      </dgm:t>
    </dgm:pt>
    <dgm:pt modelId="{A79A0B76-76F6-45D4-85E2-F206252DD413}" type="sibTrans" cxnId="{EABE3103-2913-47C1-99D5-072D9A64984E}">
      <dgm:prSet/>
      <dgm:spPr/>
      <dgm:t>
        <a:bodyPr/>
        <a:lstStyle/>
        <a:p>
          <a:endParaRPr lang="en-US"/>
        </a:p>
      </dgm:t>
    </dgm:pt>
    <dgm:pt modelId="{5649DC98-A3A1-4766-84D0-2ADD52C17F87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Customized Data handling functions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8F59A2C-2F6A-4B39-BDE1-000FCC2A9384}" type="parTrans" cxnId="{B12D2747-9804-4BD7-A981-88A8A9ACAA69}">
      <dgm:prSet/>
      <dgm:spPr/>
      <dgm:t>
        <a:bodyPr/>
        <a:lstStyle/>
        <a:p>
          <a:endParaRPr lang="en-US"/>
        </a:p>
      </dgm:t>
    </dgm:pt>
    <dgm:pt modelId="{B03E0F39-F676-46D5-90A1-ABB44B242FBE}" type="sibTrans" cxnId="{B12D2747-9804-4BD7-A981-88A8A9ACAA69}">
      <dgm:prSet/>
      <dgm:spPr/>
      <dgm:t>
        <a:bodyPr/>
        <a:lstStyle/>
        <a:p>
          <a:endParaRPr lang="en-US"/>
        </a:p>
      </dgm:t>
    </dgm:pt>
    <dgm:pt modelId="{06B847A8-3448-4FFD-9D53-BF4BF866AFB2}">
      <dgm:prSet phldrT="[Text]" custT="1"/>
      <dgm:spPr/>
      <dgm:t>
        <a:bodyPr anchor="b"/>
        <a:lstStyle/>
        <a:p>
          <a:pPr marL="115888" indent="-115888"/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Scientific approach to Test Case Selection – C2Auto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A140E39-A0CD-4256-95AA-0C00F0F335D6}" type="parTrans" cxnId="{0681C7CB-4BC0-4217-A509-5FC8D4C70A9A}">
      <dgm:prSet/>
      <dgm:spPr/>
      <dgm:t>
        <a:bodyPr/>
        <a:lstStyle/>
        <a:p>
          <a:endParaRPr lang="en-US"/>
        </a:p>
      </dgm:t>
    </dgm:pt>
    <dgm:pt modelId="{611EACD3-A3CF-4C6A-9AA9-D317140AEA91}" type="sibTrans" cxnId="{0681C7CB-4BC0-4217-A509-5FC8D4C70A9A}">
      <dgm:prSet/>
      <dgm:spPr/>
      <dgm:t>
        <a:bodyPr/>
        <a:lstStyle/>
        <a:p>
          <a:endParaRPr lang="en-US"/>
        </a:p>
      </dgm:t>
    </dgm:pt>
    <dgm:pt modelId="{1B4027CC-8F5C-40E4-AFB6-E12BA2489DC9}">
      <dgm:prSet phldrT="[Text]" custT="1"/>
      <dgm:spPr/>
      <dgm:t>
        <a:bodyPr anchor="b"/>
        <a:lstStyle/>
        <a:p>
          <a:pPr marL="115888" indent="-115888"/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Inbuilt Automated Script review facility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ACFB6B-085A-407A-AA18-36238783109A}" type="parTrans" cxnId="{E691B4A8-8E6E-4548-9BCF-A13780B750E6}">
      <dgm:prSet/>
      <dgm:spPr/>
      <dgm:t>
        <a:bodyPr/>
        <a:lstStyle/>
        <a:p>
          <a:endParaRPr lang="en-US"/>
        </a:p>
      </dgm:t>
    </dgm:pt>
    <dgm:pt modelId="{D20A3CF1-8767-46CE-8F0E-1E8BD7AC68E5}" type="sibTrans" cxnId="{E691B4A8-8E6E-4548-9BCF-A13780B750E6}">
      <dgm:prSet/>
      <dgm:spPr/>
      <dgm:t>
        <a:bodyPr/>
        <a:lstStyle/>
        <a:p>
          <a:endParaRPr lang="en-US"/>
        </a:p>
      </dgm:t>
    </dgm:pt>
    <dgm:pt modelId="{FCC16CB4-6E83-48FF-907D-B36DD0E8AB7D}">
      <dgm:prSet phldrT="[Text]" custT="1"/>
      <dgm:spPr/>
      <dgm:t>
        <a:bodyPr anchor="b"/>
        <a:lstStyle/>
        <a:p>
          <a:pPr marL="115888" indent="-115888"/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Robust error handling &amp; fault recovery through Recovery Scenarios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BCD2291-1DA8-489E-8174-CC0B313C5C7A}" type="parTrans" cxnId="{C866A240-C849-4DC4-B933-F6F08AE56DA4}">
      <dgm:prSet/>
      <dgm:spPr/>
      <dgm:t>
        <a:bodyPr/>
        <a:lstStyle/>
        <a:p>
          <a:endParaRPr lang="en-US"/>
        </a:p>
      </dgm:t>
    </dgm:pt>
    <dgm:pt modelId="{46389F75-AACE-4F59-AA77-C7A3771D8BAC}" type="sibTrans" cxnId="{C866A240-C849-4DC4-B933-F6F08AE56DA4}">
      <dgm:prSet/>
      <dgm:spPr/>
      <dgm:t>
        <a:bodyPr/>
        <a:lstStyle/>
        <a:p>
          <a:endParaRPr lang="en-US"/>
        </a:p>
      </dgm:t>
    </dgm:pt>
    <dgm:pt modelId="{D5C3EB80-F90A-42B5-A399-0FBDCDC665FE}">
      <dgm:prSet phldrT="[Text]" custT="1"/>
      <dgm:spPr/>
      <dgm:t>
        <a:bodyPr anchor="b"/>
        <a:lstStyle/>
        <a:p>
          <a:pPr marL="115888" indent="-115888"/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Promotes Agile Development / Implementation model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62028B-DFC3-44B3-BAE7-597A9496C842}" type="parTrans" cxnId="{7FA03C93-6497-4A82-A20C-274E9A11F904}">
      <dgm:prSet/>
      <dgm:spPr/>
      <dgm:t>
        <a:bodyPr/>
        <a:lstStyle/>
        <a:p>
          <a:endParaRPr lang="en-US"/>
        </a:p>
      </dgm:t>
    </dgm:pt>
    <dgm:pt modelId="{A7A0B66D-FEDB-43BF-8A37-31919AE8601D}" type="sibTrans" cxnId="{7FA03C93-6497-4A82-A20C-274E9A11F904}">
      <dgm:prSet/>
      <dgm:spPr/>
      <dgm:t>
        <a:bodyPr/>
        <a:lstStyle/>
        <a:p>
          <a:endParaRPr lang="en-US"/>
        </a:p>
      </dgm:t>
    </dgm:pt>
    <dgm:pt modelId="{4E380F02-4FEB-4200-BA29-0CB1CEEFCB49}">
      <dgm:prSet phldrT="[Text]" custT="1"/>
      <dgm:spPr/>
      <dgm:t>
        <a:bodyPr/>
        <a:lstStyle/>
        <a:p>
          <a:r>
            <a:rPr lang="en-US" sz="115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Integration with HP Quality Center</a:t>
          </a:r>
          <a:endParaRPr lang="en-US" sz="115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ACA391-4B24-42D3-BC73-5BF205835368}" type="parTrans" cxnId="{625BCA30-B200-4BD9-B7BD-C7327441256D}">
      <dgm:prSet/>
      <dgm:spPr/>
      <dgm:t>
        <a:bodyPr/>
        <a:lstStyle/>
        <a:p>
          <a:endParaRPr lang="en-US"/>
        </a:p>
      </dgm:t>
    </dgm:pt>
    <dgm:pt modelId="{CDF0B357-DC5E-4B41-8861-45E968102856}" type="sibTrans" cxnId="{625BCA30-B200-4BD9-B7BD-C7327441256D}">
      <dgm:prSet/>
      <dgm:spPr/>
      <dgm:t>
        <a:bodyPr/>
        <a:lstStyle/>
        <a:p>
          <a:endParaRPr lang="en-US"/>
        </a:p>
      </dgm:t>
    </dgm:pt>
    <dgm:pt modelId="{85CE4B8C-224E-4583-9682-AE2124EA5FFC}" type="pres">
      <dgm:prSet presAssocID="{3EAE3BD7-42C5-4E8E-8AD2-EDA92109EB3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9FB17-D761-46F3-BF02-22702EA1C1DE}" type="pres">
      <dgm:prSet presAssocID="{3EAE3BD7-42C5-4E8E-8AD2-EDA92109EB3B}" presName="children" presStyleCnt="0"/>
      <dgm:spPr/>
    </dgm:pt>
    <dgm:pt modelId="{6D3DC496-1D60-430E-8EF3-DD4AA33B5577}" type="pres">
      <dgm:prSet presAssocID="{3EAE3BD7-42C5-4E8E-8AD2-EDA92109EB3B}" presName="child1group" presStyleCnt="0"/>
      <dgm:spPr/>
    </dgm:pt>
    <dgm:pt modelId="{D093469B-75AC-4C62-ADAF-AFBC3AB4FD8E}" type="pres">
      <dgm:prSet presAssocID="{3EAE3BD7-42C5-4E8E-8AD2-EDA92109EB3B}" presName="child1" presStyleLbl="bgAcc1" presStyleIdx="0" presStyleCnt="4" custScaleX="139019" custScaleY="178231" custLinFactNeighborX="-11230"/>
      <dgm:spPr/>
      <dgm:t>
        <a:bodyPr/>
        <a:lstStyle/>
        <a:p>
          <a:endParaRPr lang="en-US"/>
        </a:p>
      </dgm:t>
    </dgm:pt>
    <dgm:pt modelId="{C24E487F-1586-4622-9A98-570C876F0264}" type="pres">
      <dgm:prSet presAssocID="{3EAE3BD7-42C5-4E8E-8AD2-EDA92109EB3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69FAC-B9D0-4E53-9FF7-73087233978A}" type="pres">
      <dgm:prSet presAssocID="{3EAE3BD7-42C5-4E8E-8AD2-EDA92109EB3B}" presName="child2group" presStyleCnt="0"/>
      <dgm:spPr/>
    </dgm:pt>
    <dgm:pt modelId="{0C811AEF-4A63-432C-881A-7808DA213972}" type="pres">
      <dgm:prSet presAssocID="{3EAE3BD7-42C5-4E8E-8AD2-EDA92109EB3B}" presName="child2" presStyleLbl="bgAcc1" presStyleIdx="1" presStyleCnt="4" custScaleX="148848" custScaleY="116848" custLinFactNeighborX="7325"/>
      <dgm:spPr/>
      <dgm:t>
        <a:bodyPr/>
        <a:lstStyle/>
        <a:p>
          <a:endParaRPr lang="en-US"/>
        </a:p>
      </dgm:t>
    </dgm:pt>
    <dgm:pt modelId="{6DC4871A-7D85-4418-97FB-8B8F7A5823DB}" type="pres">
      <dgm:prSet presAssocID="{3EAE3BD7-42C5-4E8E-8AD2-EDA92109EB3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174D-DBE6-492F-81C0-E8692E88CB01}" type="pres">
      <dgm:prSet presAssocID="{3EAE3BD7-42C5-4E8E-8AD2-EDA92109EB3B}" presName="child3group" presStyleCnt="0"/>
      <dgm:spPr/>
    </dgm:pt>
    <dgm:pt modelId="{4CDE4EEB-68A9-4FD0-A5C6-09354A7AA771}" type="pres">
      <dgm:prSet presAssocID="{3EAE3BD7-42C5-4E8E-8AD2-EDA92109EB3B}" presName="child3" presStyleLbl="bgAcc1" presStyleIdx="2" presStyleCnt="4" custScaleX="152289" custScaleY="118440" custLinFactNeighborX="8533"/>
      <dgm:spPr/>
      <dgm:t>
        <a:bodyPr/>
        <a:lstStyle/>
        <a:p>
          <a:endParaRPr lang="en-US"/>
        </a:p>
      </dgm:t>
    </dgm:pt>
    <dgm:pt modelId="{2F9FACB5-4D03-4138-9EBC-B804A97F7E84}" type="pres">
      <dgm:prSet presAssocID="{3EAE3BD7-42C5-4E8E-8AD2-EDA92109EB3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76A76-3879-4768-A5A3-1E62F8BCFB66}" type="pres">
      <dgm:prSet presAssocID="{3EAE3BD7-42C5-4E8E-8AD2-EDA92109EB3B}" presName="child4group" presStyleCnt="0"/>
      <dgm:spPr/>
    </dgm:pt>
    <dgm:pt modelId="{44715929-E434-4ABE-8CF4-0696158303A2}" type="pres">
      <dgm:prSet presAssocID="{3EAE3BD7-42C5-4E8E-8AD2-EDA92109EB3B}" presName="child4" presStyleLbl="bgAcc1" presStyleIdx="3" presStyleCnt="4" custScaleX="142906" custScaleY="112429" custLinFactNeighborX="-9287"/>
      <dgm:spPr/>
      <dgm:t>
        <a:bodyPr/>
        <a:lstStyle/>
        <a:p>
          <a:endParaRPr lang="en-US"/>
        </a:p>
      </dgm:t>
    </dgm:pt>
    <dgm:pt modelId="{8EE611B0-8C9B-48E6-A9C7-54BC55DC007B}" type="pres">
      <dgm:prSet presAssocID="{3EAE3BD7-42C5-4E8E-8AD2-EDA92109EB3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3B762-89BD-4BDA-A3B5-0F33436C6E31}" type="pres">
      <dgm:prSet presAssocID="{3EAE3BD7-42C5-4E8E-8AD2-EDA92109EB3B}" presName="childPlaceholder" presStyleCnt="0"/>
      <dgm:spPr/>
    </dgm:pt>
    <dgm:pt modelId="{089E81EA-4919-4350-ABEF-F6500A55CCB9}" type="pres">
      <dgm:prSet presAssocID="{3EAE3BD7-42C5-4E8E-8AD2-EDA92109EB3B}" presName="circle" presStyleCnt="0"/>
      <dgm:spPr/>
    </dgm:pt>
    <dgm:pt modelId="{CAAE49BC-FBA7-4330-AD0C-BB39968FE99D}" type="pres">
      <dgm:prSet presAssocID="{3EAE3BD7-42C5-4E8E-8AD2-EDA92109EB3B}" presName="quadrant1" presStyleLbl="node1" presStyleIdx="0" presStyleCnt="4" custScaleX="86163" custScaleY="79469" custLinFactNeighborX="3964" custLinFactNeighborY="109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182CC-84C8-4AE3-AE20-CCF5E09E34DB}" type="pres">
      <dgm:prSet presAssocID="{3EAE3BD7-42C5-4E8E-8AD2-EDA92109EB3B}" presName="quadrant2" presStyleLbl="node1" presStyleIdx="1" presStyleCnt="4" custScaleX="86163" custScaleY="79469" custLinFactNeighborX="-11144" custLinFactNeighborY="109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E7AA3-1273-4B99-866B-FC535DD0EE1A}" type="pres">
      <dgm:prSet presAssocID="{3EAE3BD7-42C5-4E8E-8AD2-EDA92109EB3B}" presName="quadrant3" presStyleLbl="node1" presStyleIdx="2" presStyleCnt="4" custScaleX="86163" custScaleY="79469" custLinFactNeighborX="-11144" custLinFactNeighborY="-109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6C401-E741-4DAC-B8F9-C5061334A3D0}" type="pres">
      <dgm:prSet presAssocID="{3EAE3BD7-42C5-4E8E-8AD2-EDA92109EB3B}" presName="quadrant4" presStyleLbl="node1" presStyleIdx="3" presStyleCnt="4" custScaleX="86163" custScaleY="79469" custLinFactNeighborX="3964" custLinFactNeighborY="-109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8221E-E08D-4D8F-8277-88103E675427}" type="pres">
      <dgm:prSet presAssocID="{3EAE3BD7-42C5-4E8E-8AD2-EDA92109EB3B}" presName="quadrantPlaceholder" presStyleCnt="0"/>
      <dgm:spPr/>
    </dgm:pt>
    <dgm:pt modelId="{8EC69332-E869-437A-A8BA-A03E4197C7BC}" type="pres">
      <dgm:prSet presAssocID="{3EAE3BD7-42C5-4E8E-8AD2-EDA92109EB3B}" presName="center1" presStyleLbl="fgShp" presStyleIdx="0" presStyleCnt="2" custScaleX="87247" custScaleY="84169" custLinFactNeighborX="-10399"/>
      <dgm:spPr/>
    </dgm:pt>
    <dgm:pt modelId="{35BC4D9C-3A23-4FA4-A2A3-0BD52DD2CD36}" type="pres">
      <dgm:prSet presAssocID="{3EAE3BD7-42C5-4E8E-8AD2-EDA92109EB3B}" presName="center2" presStyleLbl="fgShp" presStyleIdx="1" presStyleCnt="2" custScaleX="87247" custScaleY="84169" custLinFactNeighborX="-10399"/>
      <dgm:spPr/>
    </dgm:pt>
  </dgm:ptLst>
  <dgm:cxnLst>
    <dgm:cxn modelId="{C866A240-C849-4DC4-B933-F6F08AE56DA4}" srcId="{CF341B43-6864-4303-A5BC-CAB8B25207D6}" destId="{FCC16CB4-6E83-48FF-907D-B36DD0E8AB7D}" srcOrd="3" destOrd="0" parTransId="{3BCD2291-1DA8-489E-8174-CC0B313C5C7A}" sibTransId="{46389F75-AACE-4F59-AA77-C7A3771D8BAC}"/>
    <dgm:cxn modelId="{1CCF321D-4656-42E3-81CD-0B3BD543B0A2}" srcId="{A7C418BB-7808-4F96-8902-30E9A5610962}" destId="{F71E0387-8CE7-4A61-852C-79918605CF53}" srcOrd="0" destOrd="0" parTransId="{1066C507-D7CC-46CF-8766-4342E1A69C60}" sibTransId="{46DDCE0D-6FF0-4354-AF22-C29522751762}"/>
    <dgm:cxn modelId="{187D8DDF-E755-46DE-84E8-FF7FB012BE52}" type="presOf" srcId="{8FD45A8A-C46A-4517-8134-B67CB4048291}" destId="{44715929-E434-4ABE-8CF4-0696158303A2}" srcOrd="0" destOrd="1" presId="urn:microsoft.com/office/officeart/2005/8/layout/cycle4#1"/>
    <dgm:cxn modelId="{EC44C906-1AB2-4AFD-8BC4-646774E79302}" type="presOf" srcId="{0F93701F-1100-4869-ADE6-C639FEE07B27}" destId="{D0E182CC-84C8-4AE3-AE20-CCF5E09E34DB}" srcOrd="0" destOrd="0" presId="urn:microsoft.com/office/officeart/2005/8/layout/cycle4#1"/>
    <dgm:cxn modelId="{B0BFBB9C-394A-462D-BD1E-97AE78120967}" srcId="{02737A63-722A-4712-86EF-D080833E5DB8}" destId="{923D5364-A15B-4E94-B717-8B75EE8B5AA7}" srcOrd="2" destOrd="0" parTransId="{DE432CB4-CAB9-4432-977E-99B614917E35}" sibTransId="{DEFEDD10-118E-45E5-893D-33E7A33D7D74}"/>
    <dgm:cxn modelId="{46704AC6-2C6B-40BD-820E-5300D0DB4E94}" type="presOf" srcId="{77ADC0E2-956A-462A-B0A1-6B183C6E500F}" destId="{8EE611B0-8C9B-48E6-A9C7-54BC55DC007B}" srcOrd="1" destOrd="3" presId="urn:microsoft.com/office/officeart/2005/8/layout/cycle4#1"/>
    <dgm:cxn modelId="{C4BFEF5F-C8F9-4F66-8FBA-E956F39F26EF}" type="presOf" srcId="{D5C3EB80-F90A-42B5-A399-0FBDCDC665FE}" destId="{4CDE4EEB-68A9-4FD0-A5C6-09354A7AA771}" srcOrd="0" destOrd="4" presId="urn:microsoft.com/office/officeart/2005/8/layout/cycle4#1"/>
    <dgm:cxn modelId="{13E44D20-28C8-442A-B2A8-9FE0BAD57390}" type="presOf" srcId="{A7C418BB-7808-4F96-8902-30E9A5610962}" destId="{B936C401-E741-4DAC-B8F9-C5061334A3D0}" srcOrd="0" destOrd="0" presId="urn:microsoft.com/office/officeart/2005/8/layout/cycle4#1"/>
    <dgm:cxn modelId="{4619F9A0-8CB3-4191-AD64-0962F0BECDDA}" srcId="{0F93701F-1100-4869-ADE6-C639FEE07B27}" destId="{2F035042-2EF8-457A-8DDC-AFBE290BDC11}" srcOrd="2" destOrd="0" parTransId="{4D652F5E-8CA7-4353-A700-DDFD76996327}" sibTransId="{806094BE-69D0-4F03-BD66-455A785F81EE}"/>
    <dgm:cxn modelId="{0681C7CB-4BC0-4217-A509-5FC8D4C70A9A}" srcId="{CF341B43-6864-4303-A5BC-CAB8B25207D6}" destId="{06B847A8-3448-4FFD-9D53-BF4BF866AFB2}" srcOrd="1" destOrd="0" parTransId="{8A140E39-A0CD-4256-95AA-0C00F0F335D6}" sibTransId="{611EACD3-A3CF-4C6A-9AA9-D317140AEA91}"/>
    <dgm:cxn modelId="{AC3188F1-A041-4E86-BBF4-FDDBAEBB2202}" type="presOf" srcId="{5649DC98-A3A1-4766-84D0-2ADD52C17F87}" destId="{6DC4871A-7D85-4418-97FB-8B8F7A5823DB}" srcOrd="1" destOrd="4" presId="urn:microsoft.com/office/officeart/2005/8/layout/cycle4#1"/>
    <dgm:cxn modelId="{4D2625A7-B7A8-44DD-994B-E13F10DF6FF2}" srcId="{CF341B43-6864-4303-A5BC-CAB8B25207D6}" destId="{E1921BC1-7C6B-4867-9C82-24E779DEAC44}" srcOrd="0" destOrd="0" parTransId="{A636CCD6-696F-415F-8A72-5BF23AB2896E}" sibTransId="{C9DF4AA9-8C3E-4E06-94C8-C9A558DA123E}"/>
    <dgm:cxn modelId="{C8C9C4FD-0DDB-4BB7-8C66-5FCCC643455C}" type="presOf" srcId="{06B847A8-3448-4FFD-9D53-BF4BF866AFB2}" destId="{2F9FACB5-4D03-4138-9EBC-B804A97F7E84}" srcOrd="1" destOrd="1" presId="urn:microsoft.com/office/officeart/2005/8/layout/cycle4#1"/>
    <dgm:cxn modelId="{2D4B45EB-DA96-47D0-ACDA-9CBBF09ED963}" srcId="{3EAE3BD7-42C5-4E8E-8AD2-EDA92109EB3B}" destId="{02737A63-722A-4712-86EF-D080833E5DB8}" srcOrd="0" destOrd="0" parTransId="{C201FE8E-CAD2-4546-AC2C-E676D32CBA22}" sibTransId="{C93E91B9-FAD2-4775-AED9-82B619928ACB}"/>
    <dgm:cxn modelId="{DCAAC7DB-DF12-4FAF-881B-EBBACA0A7457}" srcId="{3EAE3BD7-42C5-4E8E-8AD2-EDA92109EB3B}" destId="{A7C418BB-7808-4F96-8902-30E9A5610962}" srcOrd="3" destOrd="0" parTransId="{0B1CBFC0-6B52-4400-9ACC-46346E309D7B}" sibTransId="{000D0B4A-1BA5-4FCF-8DA5-246911F5556B}"/>
    <dgm:cxn modelId="{625BCA30-B200-4BD9-B7BD-C7327441256D}" srcId="{02737A63-722A-4712-86EF-D080833E5DB8}" destId="{4E380F02-4FEB-4200-BA29-0CB1CEEFCB49}" srcOrd="3" destOrd="0" parTransId="{FBACA391-4B24-42D3-BC73-5BF205835368}" sibTransId="{CDF0B357-DC5E-4B41-8861-45E968102856}"/>
    <dgm:cxn modelId="{E691B4A8-8E6E-4548-9BCF-A13780B750E6}" srcId="{CF341B43-6864-4303-A5BC-CAB8B25207D6}" destId="{1B4027CC-8F5C-40E4-AFB6-E12BA2489DC9}" srcOrd="2" destOrd="0" parTransId="{BFACFB6B-085A-407A-AA18-36238783109A}" sibTransId="{D20A3CF1-8767-46CE-8F0E-1E8BD7AC68E5}"/>
    <dgm:cxn modelId="{33033C20-3E48-4692-9B3F-8DBF9C96D212}" type="presOf" srcId="{1B4027CC-8F5C-40E4-AFB6-E12BA2489DC9}" destId="{2F9FACB5-4D03-4138-9EBC-B804A97F7E84}" srcOrd="1" destOrd="2" presId="urn:microsoft.com/office/officeart/2005/8/layout/cycle4#1"/>
    <dgm:cxn modelId="{3C846053-F5A6-4C3D-B5C9-11D517450AD3}" srcId="{0F93701F-1100-4869-ADE6-C639FEE07B27}" destId="{C42FB381-2A28-4A88-92F5-E39B5C7448DF}" srcOrd="3" destOrd="0" parTransId="{91D944A5-D6F5-485F-A960-83E91442E35B}" sibTransId="{C4DD90AB-CF07-43D8-BDA9-98139983BBC3}"/>
    <dgm:cxn modelId="{43104EFF-58A0-4478-835D-1E53A15B9D44}" type="presOf" srcId="{4E380F02-4FEB-4200-BA29-0CB1CEEFCB49}" destId="{D093469B-75AC-4C62-ADAF-AFBC3AB4FD8E}" srcOrd="0" destOrd="3" presId="urn:microsoft.com/office/officeart/2005/8/layout/cycle4#1"/>
    <dgm:cxn modelId="{CC3D5D8A-22F4-44F6-B1F6-391ED261DDAB}" type="presOf" srcId="{923D5364-A15B-4E94-B717-8B75EE8B5AA7}" destId="{C24E487F-1586-4622-9A98-570C876F0264}" srcOrd="1" destOrd="2" presId="urn:microsoft.com/office/officeart/2005/8/layout/cycle4#1"/>
    <dgm:cxn modelId="{671F84E1-19FD-4522-8116-87936E7E2007}" srcId="{0F93701F-1100-4869-ADE6-C639FEE07B27}" destId="{1568BAE9-FFE9-4525-8243-B0FC354A2BE1}" srcOrd="0" destOrd="0" parTransId="{1E4FD26D-1CBF-4E38-AF4C-C9C2075213D6}" sibTransId="{96E3C527-8FCA-44B9-A4F0-79F6C9FB1B00}"/>
    <dgm:cxn modelId="{CA99D1CA-A0F1-4796-A2D9-8C2B071A0520}" type="presOf" srcId="{06B847A8-3448-4FFD-9D53-BF4BF866AFB2}" destId="{4CDE4EEB-68A9-4FD0-A5C6-09354A7AA771}" srcOrd="0" destOrd="1" presId="urn:microsoft.com/office/officeart/2005/8/layout/cycle4#1"/>
    <dgm:cxn modelId="{286813CC-831C-4B6D-8D34-795A7734D8B8}" type="presOf" srcId="{70BAD4B3-12B2-41D7-8D9B-019CBCE2F360}" destId="{0C811AEF-4A63-432C-881A-7808DA213972}" srcOrd="0" destOrd="1" presId="urn:microsoft.com/office/officeart/2005/8/layout/cycle4#1"/>
    <dgm:cxn modelId="{744C54BF-93B0-4430-B249-B68087B71930}" type="presOf" srcId="{FCC16CB4-6E83-48FF-907D-B36DD0E8AB7D}" destId="{2F9FACB5-4D03-4138-9EBC-B804A97F7E84}" srcOrd="1" destOrd="3" presId="urn:microsoft.com/office/officeart/2005/8/layout/cycle4#1"/>
    <dgm:cxn modelId="{D6B2C17A-0645-408E-904C-B9612BF2EB0F}" type="presOf" srcId="{E278E675-26F7-4E07-882C-8344A80E5E7F}" destId="{C24E487F-1586-4622-9A98-570C876F0264}" srcOrd="1" destOrd="1" presId="urn:microsoft.com/office/officeart/2005/8/layout/cycle4#1"/>
    <dgm:cxn modelId="{A4C4B25C-E6BD-47B5-92AA-0BB86B547B31}" type="presOf" srcId="{1B4027CC-8F5C-40E4-AFB6-E12BA2489DC9}" destId="{4CDE4EEB-68A9-4FD0-A5C6-09354A7AA771}" srcOrd="0" destOrd="2" presId="urn:microsoft.com/office/officeart/2005/8/layout/cycle4#1"/>
    <dgm:cxn modelId="{34A8A6F0-9BC0-4361-A51D-01683E016A7E}" type="presOf" srcId="{70BAD4B3-12B2-41D7-8D9B-019CBCE2F360}" destId="{6DC4871A-7D85-4418-97FB-8B8F7A5823DB}" srcOrd="1" destOrd="1" presId="urn:microsoft.com/office/officeart/2005/8/layout/cycle4#1"/>
    <dgm:cxn modelId="{13D0256E-E50D-4B0B-9F66-EBFA481EA6C6}" srcId="{02737A63-722A-4712-86EF-D080833E5DB8}" destId="{617A4786-5758-4EFA-AA30-748A933E17C6}" srcOrd="0" destOrd="0" parTransId="{4020AFA9-1B7B-4327-ADE1-0F99091D8E49}" sibTransId="{15F55F71-5598-4DEC-98B8-6CBB5CFDAC26}"/>
    <dgm:cxn modelId="{637F8D49-89B7-4D8A-B5A0-92A12CD06F60}" type="presOf" srcId="{77ADC0E2-956A-462A-B0A1-6B183C6E500F}" destId="{44715929-E434-4ABE-8CF4-0696158303A2}" srcOrd="0" destOrd="3" presId="urn:microsoft.com/office/officeart/2005/8/layout/cycle4#1"/>
    <dgm:cxn modelId="{C1C3C719-7D27-4CD7-A8FA-1198B1FEB710}" type="presOf" srcId="{E278E675-26F7-4E07-882C-8344A80E5E7F}" destId="{D093469B-75AC-4C62-ADAF-AFBC3AB4FD8E}" srcOrd="0" destOrd="1" presId="urn:microsoft.com/office/officeart/2005/8/layout/cycle4#1"/>
    <dgm:cxn modelId="{B1C38D42-3D52-4C91-A50E-ECD1024A0E23}" type="presOf" srcId="{617A4786-5758-4EFA-AA30-748A933E17C6}" destId="{C24E487F-1586-4622-9A98-570C876F0264}" srcOrd="1" destOrd="0" presId="urn:microsoft.com/office/officeart/2005/8/layout/cycle4#1"/>
    <dgm:cxn modelId="{FDB042DC-A155-4A2F-9996-237B9D58E53B}" type="presOf" srcId="{CF341B43-6864-4303-A5BC-CAB8B25207D6}" destId="{C52E7AA3-1273-4B99-866B-FC535DD0EE1A}" srcOrd="0" destOrd="0" presId="urn:microsoft.com/office/officeart/2005/8/layout/cycle4#1"/>
    <dgm:cxn modelId="{4C4513F8-A4CD-4525-AECE-2004DB413AA8}" type="presOf" srcId="{E1921BC1-7C6B-4867-9C82-24E779DEAC44}" destId="{2F9FACB5-4D03-4138-9EBC-B804A97F7E84}" srcOrd="1" destOrd="0" presId="urn:microsoft.com/office/officeart/2005/8/layout/cycle4#1"/>
    <dgm:cxn modelId="{6026BC59-37FA-4992-B3B9-924CFF6857D1}" type="presOf" srcId="{617A4786-5758-4EFA-AA30-748A933E17C6}" destId="{D093469B-75AC-4C62-ADAF-AFBC3AB4FD8E}" srcOrd="0" destOrd="0" presId="urn:microsoft.com/office/officeart/2005/8/layout/cycle4#1"/>
    <dgm:cxn modelId="{153DA611-30B7-46C7-AB62-B8ED4ED4D321}" srcId="{A7C418BB-7808-4F96-8902-30E9A5610962}" destId="{75B920AF-A79F-485E-80F9-0B7916F070B5}" srcOrd="2" destOrd="0" parTransId="{A6B8ECED-5A6F-4E0F-9100-BC7823931C20}" sibTransId="{D6C70F55-E7E8-4BC9-A182-3CBE10D485F0}"/>
    <dgm:cxn modelId="{F8BD8D2D-8816-4B3F-B567-AFED0F1B38F5}" type="presOf" srcId="{F71E0387-8CE7-4A61-852C-79918605CF53}" destId="{44715929-E434-4ABE-8CF4-0696158303A2}" srcOrd="0" destOrd="0" presId="urn:microsoft.com/office/officeart/2005/8/layout/cycle4#1"/>
    <dgm:cxn modelId="{3FC112C5-88FD-4105-A9CB-3B0443801C8B}" type="presOf" srcId="{2F035042-2EF8-457A-8DDC-AFBE290BDC11}" destId="{6DC4871A-7D85-4418-97FB-8B8F7A5823DB}" srcOrd="1" destOrd="2" presId="urn:microsoft.com/office/officeart/2005/8/layout/cycle4#1"/>
    <dgm:cxn modelId="{F8EB2349-9E03-4E8C-9C3B-CF77FCA797E5}" type="presOf" srcId="{F71E0387-8CE7-4A61-852C-79918605CF53}" destId="{8EE611B0-8C9B-48E6-A9C7-54BC55DC007B}" srcOrd="1" destOrd="0" presId="urn:microsoft.com/office/officeart/2005/8/layout/cycle4#1"/>
    <dgm:cxn modelId="{B12D2747-9804-4BD7-A981-88A8A9ACAA69}" srcId="{0F93701F-1100-4869-ADE6-C639FEE07B27}" destId="{5649DC98-A3A1-4766-84D0-2ADD52C17F87}" srcOrd="4" destOrd="0" parTransId="{88F59A2C-2F6A-4B39-BDE1-000FCC2A9384}" sibTransId="{B03E0F39-F676-46D5-90A1-ABB44B242FBE}"/>
    <dgm:cxn modelId="{D1AF1B07-C8FE-4EA3-A205-90D0E339DFAC}" type="presOf" srcId="{1568BAE9-FFE9-4525-8243-B0FC354A2BE1}" destId="{0C811AEF-4A63-432C-881A-7808DA213972}" srcOrd="0" destOrd="0" presId="urn:microsoft.com/office/officeart/2005/8/layout/cycle4#1"/>
    <dgm:cxn modelId="{D73F0D3A-B2E3-4485-95F8-833403561A98}" srcId="{3EAE3BD7-42C5-4E8E-8AD2-EDA92109EB3B}" destId="{CF341B43-6864-4303-A5BC-CAB8B25207D6}" srcOrd="2" destOrd="0" parTransId="{75555F4D-E1E1-4C33-9C0E-0DCA7DCD6F7B}" sibTransId="{5D2A8E97-4816-4501-B7E9-FE6F6CA9325A}"/>
    <dgm:cxn modelId="{8187A8DF-8A7C-4527-AD71-C068023BE18C}" type="presOf" srcId="{2F035042-2EF8-457A-8DDC-AFBE290BDC11}" destId="{0C811AEF-4A63-432C-881A-7808DA213972}" srcOrd="0" destOrd="2" presId="urn:microsoft.com/office/officeart/2005/8/layout/cycle4#1"/>
    <dgm:cxn modelId="{B6AA617D-2731-4961-BCE3-D64C45C0B5CA}" type="presOf" srcId="{D5C3EB80-F90A-42B5-A399-0FBDCDC665FE}" destId="{2F9FACB5-4D03-4138-9EBC-B804A97F7E84}" srcOrd="1" destOrd="4" presId="urn:microsoft.com/office/officeart/2005/8/layout/cycle4#1"/>
    <dgm:cxn modelId="{B137E737-3047-4E95-83A1-9B77F1A75FD3}" type="presOf" srcId="{5649DC98-A3A1-4766-84D0-2ADD52C17F87}" destId="{0C811AEF-4A63-432C-881A-7808DA213972}" srcOrd="0" destOrd="4" presId="urn:microsoft.com/office/officeart/2005/8/layout/cycle4#1"/>
    <dgm:cxn modelId="{3EC7A2CE-EE39-4B66-8CC3-F581617F059A}" type="presOf" srcId="{C42FB381-2A28-4A88-92F5-E39B5C7448DF}" destId="{6DC4871A-7D85-4418-97FB-8B8F7A5823DB}" srcOrd="1" destOrd="3" presId="urn:microsoft.com/office/officeart/2005/8/layout/cycle4#1"/>
    <dgm:cxn modelId="{89B8D6D5-E6BD-4DE7-BCBE-6A408479F5EC}" type="presOf" srcId="{4E380F02-4FEB-4200-BA29-0CB1CEEFCB49}" destId="{C24E487F-1586-4622-9A98-570C876F0264}" srcOrd="1" destOrd="3" presId="urn:microsoft.com/office/officeart/2005/8/layout/cycle4#1"/>
    <dgm:cxn modelId="{57B5D742-9329-4436-9AE6-E7732C4E38C9}" srcId="{3EAE3BD7-42C5-4E8E-8AD2-EDA92109EB3B}" destId="{0F93701F-1100-4869-ADE6-C639FEE07B27}" srcOrd="1" destOrd="0" parTransId="{1E395A67-8A6E-4760-9464-4B4F82E0872B}" sibTransId="{F5BAC457-BEC9-4748-8B15-DBA8E02B933E}"/>
    <dgm:cxn modelId="{876FA38C-1F1C-4B06-988D-598992207E15}" srcId="{02737A63-722A-4712-86EF-D080833E5DB8}" destId="{E278E675-26F7-4E07-882C-8344A80E5E7F}" srcOrd="1" destOrd="0" parTransId="{E5D0D5EA-6394-4B2D-8855-74D716F7E0BA}" sibTransId="{335C043C-B0BD-4A4F-AC09-986925F9137D}"/>
    <dgm:cxn modelId="{5704C97A-6CEB-4129-B7E3-26AD4252AFCE}" type="presOf" srcId="{1568BAE9-FFE9-4525-8243-B0FC354A2BE1}" destId="{6DC4871A-7D85-4418-97FB-8B8F7A5823DB}" srcOrd="1" destOrd="0" presId="urn:microsoft.com/office/officeart/2005/8/layout/cycle4#1"/>
    <dgm:cxn modelId="{1ADCFE31-C402-4DC8-8122-0DB76907D047}" type="presOf" srcId="{FCC16CB4-6E83-48FF-907D-B36DD0E8AB7D}" destId="{4CDE4EEB-68A9-4FD0-A5C6-09354A7AA771}" srcOrd="0" destOrd="3" presId="urn:microsoft.com/office/officeart/2005/8/layout/cycle4#1"/>
    <dgm:cxn modelId="{A0C22294-FDDF-4524-B403-8135AA643A67}" type="presOf" srcId="{02737A63-722A-4712-86EF-D080833E5DB8}" destId="{CAAE49BC-FBA7-4330-AD0C-BB39968FE99D}" srcOrd="0" destOrd="0" presId="urn:microsoft.com/office/officeart/2005/8/layout/cycle4#1"/>
    <dgm:cxn modelId="{ED73EAAD-D367-4CFD-A71E-3E715FEF56D5}" type="presOf" srcId="{3EAE3BD7-42C5-4E8E-8AD2-EDA92109EB3B}" destId="{85CE4B8C-224E-4583-9682-AE2124EA5FFC}" srcOrd="0" destOrd="0" presId="urn:microsoft.com/office/officeart/2005/8/layout/cycle4#1"/>
    <dgm:cxn modelId="{EABE3103-2913-47C1-99D5-072D9A64984E}" srcId="{A7C418BB-7808-4F96-8902-30E9A5610962}" destId="{77ADC0E2-956A-462A-B0A1-6B183C6E500F}" srcOrd="3" destOrd="0" parTransId="{A208EC2F-0AD9-42FA-B031-BB766172EC04}" sibTransId="{A79A0B76-76F6-45D4-85E2-F206252DD413}"/>
    <dgm:cxn modelId="{D14D30AF-6323-4DAC-8F2B-154F2DDE8CF4}" srcId="{0F93701F-1100-4869-ADE6-C639FEE07B27}" destId="{70BAD4B3-12B2-41D7-8D9B-019CBCE2F360}" srcOrd="1" destOrd="0" parTransId="{95773A4E-30E8-4F27-A41D-E10AD1D2269A}" sibTransId="{E3BC5C1F-A5D5-470E-90FB-3A92B161E70F}"/>
    <dgm:cxn modelId="{1B5C2462-44E0-4754-ACDF-64F241162945}" srcId="{A7C418BB-7808-4F96-8902-30E9A5610962}" destId="{8FD45A8A-C46A-4517-8134-B67CB4048291}" srcOrd="1" destOrd="0" parTransId="{92DC84FF-8C19-49A0-8ED9-434320156AF2}" sibTransId="{8F2070CA-DAB1-4D56-BA11-3BDFEB2DA2C5}"/>
    <dgm:cxn modelId="{7FA03C93-6497-4A82-A20C-274E9A11F904}" srcId="{CF341B43-6864-4303-A5BC-CAB8B25207D6}" destId="{D5C3EB80-F90A-42B5-A399-0FBDCDC665FE}" srcOrd="4" destOrd="0" parTransId="{3762028B-DFC3-44B3-BAE7-597A9496C842}" sibTransId="{A7A0B66D-FEDB-43BF-8A37-31919AE8601D}"/>
    <dgm:cxn modelId="{7CFD2961-21FA-4843-A48B-4DECFCC62174}" type="presOf" srcId="{E1921BC1-7C6B-4867-9C82-24E779DEAC44}" destId="{4CDE4EEB-68A9-4FD0-A5C6-09354A7AA771}" srcOrd="0" destOrd="0" presId="urn:microsoft.com/office/officeart/2005/8/layout/cycle4#1"/>
    <dgm:cxn modelId="{F69E6669-95A2-4252-88C5-5C73C2A59596}" type="presOf" srcId="{75B920AF-A79F-485E-80F9-0B7916F070B5}" destId="{44715929-E434-4ABE-8CF4-0696158303A2}" srcOrd="0" destOrd="2" presId="urn:microsoft.com/office/officeart/2005/8/layout/cycle4#1"/>
    <dgm:cxn modelId="{D099C83D-7AD2-429D-95F0-C91698996117}" type="presOf" srcId="{75B920AF-A79F-485E-80F9-0B7916F070B5}" destId="{8EE611B0-8C9B-48E6-A9C7-54BC55DC007B}" srcOrd="1" destOrd="2" presId="urn:microsoft.com/office/officeart/2005/8/layout/cycle4#1"/>
    <dgm:cxn modelId="{6485F499-8DBC-414E-BF1A-F34B5E93AA55}" type="presOf" srcId="{8FD45A8A-C46A-4517-8134-B67CB4048291}" destId="{8EE611B0-8C9B-48E6-A9C7-54BC55DC007B}" srcOrd="1" destOrd="1" presId="urn:microsoft.com/office/officeart/2005/8/layout/cycle4#1"/>
    <dgm:cxn modelId="{873A36DE-561F-4605-B950-2DCEA698E8E6}" type="presOf" srcId="{923D5364-A15B-4E94-B717-8B75EE8B5AA7}" destId="{D093469B-75AC-4C62-ADAF-AFBC3AB4FD8E}" srcOrd="0" destOrd="2" presId="urn:microsoft.com/office/officeart/2005/8/layout/cycle4#1"/>
    <dgm:cxn modelId="{B873E6E5-E593-49F0-9743-2F449712055A}" type="presOf" srcId="{C42FB381-2A28-4A88-92F5-E39B5C7448DF}" destId="{0C811AEF-4A63-432C-881A-7808DA213972}" srcOrd="0" destOrd="3" presId="urn:microsoft.com/office/officeart/2005/8/layout/cycle4#1"/>
    <dgm:cxn modelId="{E3A5E17B-08E8-46CC-9B8D-344F955AAD74}" type="presParOf" srcId="{85CE4B8C-224E-4583-9682-AE2124EA5FFC}" destId="{C629FB17-D761-46F3-BF02-22702EA1C1DE}" srcOrd="0" destOrd="0" presId="urn:microsoft.com/office/officeart/2005/8/layout/cycle4#1"/>
    <dgm:cxn modelId="{D3F1166D-E66B-4550-97FB-A990DDADB62D}" type="presParOf" srcId="{C629FB17-D761-46F3-BF02-22702EA1C1DE}" destId="{6D3DC496-1D60-430E-8EF3-DD4AA33B5577}" srcOrd="0" destOrd="0" presId="urn:microsoft.com/office/officeart/2005/8/layout/cycle4#1"/>
    <dgm:cxn modelId="{11D1A668-14F9-45AA-B181-15D2FFEB4F7A}" type="presParOf" srcId="{6D3DC496-1D60-430E-8EF3-DD4AA33B5577}" destId="{D093469B-75AC-4C62-ADAF-AFBC3AB4FD8E}" srcOrd="0" destOrd="0" presId="urn:microsoft.com/office/officeart/2005/8/layout/cycle4#1"/>
    <dgm:cxn modelId="{D50333D2-EEF6-43CD-AB96-982DF68CFA5B}" type="presParOf" srcId="{6D3DC496-1D60-430E-8EF3-DD4AA33B5577}" destId="{C24E487F-1586-4622-9A98-570C876F0264}" srcOrd="1" destOrd="0" presId="urn:microsoft.com/office/officeart/2005/8/layout/cycle4#1"/>
    <dgm:cxn modelId="{36E1E1BB-1624-4A27-B9D8-31237796DE3F}" type="presParOf" srcId="{C629FB17-D761-46F3-BF02-22702EA1C1DE}" destId="{8E869FAC-B9D0-4E53-9FF7-73087233978A}" srcOrd="1" destOrd="0" presId="urn:microsoft.com/office/officeart/2005/8/layout/cycle4#1"/>
    <dgm:cxn modelId="{8E1022B8-CB22-476D-9783-E32518878E95}" type="presParOf" srcId="{8E869FAC-B9D0-4E53-9FF7-73087233978A}" destId="{0C811AEF-4A63-432C-881A-7808DA213972}" srcOrd="0" destOrd="0" presId="urn:microsoft.com/office/officeart/2005/8/layout/cycle4#1"/>
    <dgm:cxn modelId="{3799DABE-AFB1-4C00-A8D3-FDBEFE6802CB}" type="presParOf" srcId="{8E869FAC-B9D0-4E53-9FF7-73087233978A}" destId="{6DC4871A-7D85-4418-97FB-8B8F7A5823DB}" srcOrd="1" destOrd="0" presId="urn:microsoft.com/office/officeart/2005/8/layout/cycle4#1"/>
    <dgm:cxn modelId="{DFA9FC3E-0D19-4026-8449-0E30759B3983}" type="presParOf" srcId="{C629FB17-D761-46F3-BF02-22702EA1C1DE}" destId="{46B9174D-DBE6-492F-81C0-E8692E88CB01}" srcOrd="2" destOrd="0" presId="urn:microsoft.com/office/officeart/2005/8/layout/cycle4#1"/>
    <dgm:cxn modelId="{F6973777-C8E4-4A0F-B15A-FF95327F8115}" type="presParOf" srcId="{46B9174D-DBE6-492F-81C0-E8692E88CB01}" destId="{4CDE4EEB-68A9-4FD0-A5C6-09354A7AA771}" srcOrd="0" destOrd="0" presId="urn:microsoft.com/office/officeart/2005/8/layout/cycle4#1"/>
    <dgm:cxn modelId="{96EDC3A3-DA4A-4889-B835-7693363EBF96}" type="presParOf" srcId="{46B9174D-DBE6-492F-81C0-E8692E88CB01}" destId="{2F9FACB5-4D03-4138-9EBC-B804A97F7E84}" srcOrd="1" destOrd="0" presId="urn:microsoft.com/office/officeart/2005/8/layout/cycle4#1"/>
    <dgm:cxn modelId="{C78B5348-0A63-40ED-9EC9-2B824D17DA00}" type="presParOf" srcId="{C629FB17-D761-46F3-BF02-22702EA1C1DE}" destId="{64276A76-3879-4768-A5A3-1E62F8BCFB66}" srcOrd="3" destOrd="0" presId="urn:microsoft.com/office/officeart/2005/8/layout/cycle4#1"/>
    <dgm:cxn modelId="{5B93E16E-4E31-4B6E-9338-CEE77087A81B}" type="presParOf" srcId="{64276A76-3879-4768-A5A3-1E62F8BCFB66}" destId="{44715929-E434-4ABE-8CF4-0696158303A2}" srcOrd="0" destOrd="0" presId="urn:microsoft.com/office/officeart/2005/8/layout/cycle4#1"/>
    <dgm:cxn modelId="{C4301E14-C27D-4419-9145-440B9CFAC9F3}" type="presParOf" srcId="{64276A76-3879-4768-A5A3-1E62F8BCFB66}" destId="{8EE611B0-8C9B-48E6-A9C7-54BC55DC007B}" srcOrd="1" destOrd="0" presId="urn:microsoft.com/office/officeart/2005/8/layout/cycle4#1"/>
    <dgm:cxn modelId="{2D13C1E3-5432-4CCF-A2A2-F25A1AD7E295}" type="presParOf" srcId="{C629FB17-D761-46F3-BF02-22702EA1C1DE}" destId="{3F03B762-89BD-4BDA-A3B5-0F33436C6E31}" srcOrd="4" destOrd="0" presId="urn:microsoft.com/office/officeart/2005/8/layout/cycle4#1"/>
    <dgm:cxn modelId="{1BAB5F31-8968-483E-8601-6A98030B166E}" type="presParOf" srcId="{85CE4B8C-224E-4583-9682-AE2124EA5FFC}" destId="{089E81EA-4919-4350-ABEF-F6500A55CCB9}" srcOrd="1" destOrd="0" presId="urn:microsoft.com/office/officeart/2005/8/layout/cycle4#1"/>
    <dgm:cxn modelId="{595893BB-7573-485C-BF33-5B7B9D6ADF0A}" type="presParOf" srcId="{089E81EA-4919-4350-ABEF-F6500A55CCB9}" destId="{CAAE49BC-FBA7-4330-AD0C-BB39968FE99D}" srcOrd="0" destOrd="0" presId="urn:microsoft.com/office/officeart/2005/8/layout/cycle4#1"/>
    <dgm:cxn modelId="{6EE91EE0-6609-4EFD-A232-B2D346E0EA40}" type="presParOf" srcId="{089E81EA-4919-4350-ABEF-F6500A55CCB9}" destId="{D0E182CC-84C8-4AE3-AE20-CCF5E09E34DB}" srcOrd="1" destOrd="0" presId="urn:microsoft.com/office/officeart/2005/8/layout/cycle4#1"/>
    <dgm:cxn modelId="{967370C9-4FEF-4FD9-A303-1578401EC32A}" type="presParOf" srcId="{089E81EA-4919-4350-ABEF-F6500A55CCB9}" destId="{C52E7AA3-1273-4B99-866B-FC535DD0EE1A}" srcOrd="2" destOrd="0" presId="urn:microsoft.com/office/officeart/2005/8/layout/cycle4#1"/>
    <dgm:cxn modelId="{1CBF1215-67A4-473C-9623-D8FF4BB3C805}" type="presParOf" srcId="{089E81EA-4919-4350-ABEF-F6500A55CCB9}" destId="{B936C401-E741-4DAC-B8F9-C5061334A3D0}" srcOrd="3" destOrd="0" presId="urn:microsoft.com/office/officeart/2005/8/layout/cycle4#1"/>
    <dgm:cxn modelId="{334F3396-F15F-4218-B2E6-3CB110B22C3B}" type="presParOf" srcId="{089E81EA-4919-4350-ABEF-F6500A55CCB9}" destId="{2CC8221E-E08D-4D8F-8277-88103E675427}" srcOrd="4" destOrd="0" presId="urn:microsoft.com/office/officeart/2005/8/layout/cycle4#1"/>
    <dgm:cxn modelId="{1C457838-157E-4FE9-BA77-FEB86A5BA62C}" type="presParOf" srcId="{85CE4B8C-224E-4583-9682-AE2124EA5FFC}" destId="{8EC69332-E869-437A-A8BA-A03E4197C7BC}" srcOrd="2" destOrd="0" presId="urn:microsoft.com/office/officeart/2005/8/layout/cycle4#1"/>
    <dgm:cxn modelId="{00FAFFC2-2181-4577-B332-4FEFA96A2465}" type="presParOf" srcId="{85CE4B8C-224E-4583-9682-AE2124EA5FFC}" destId="{35BC4D9C-3A23-4FA4-A2A3-0BD52DD2CD36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3C477-4169-49A8-880D-5CA5857711EC}">
      <dsp:nvSpPr>
        <dsp:cNvPr id="0" name=""/>
        <dsp:cNvSpPr/>
      </dsp:nvSpPr>
      <dsp:spPr>
        <a:xfrm>
          <a:off x="135069" y="461"/>
          <a:ext cx="1562721" cy="937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Packages based on Build Date from Package Header</a:t>
          </a:r>
          <a:endParaRPr lang="en-US" sz="1400" kern="1200" dirty="0"/>
        </a:p>
      </dsp:txBody>
      <dsp:txXfrm>
        <a:off x="162531" y="27923"/>
        <a:ext cx="1507797" cy="882709"/>
      </dsp:txXfrm>
    </dsp:sp>
    <dsp:sp modelId="{D20DF9EF-1B7A-4AA6-9BCC-FAB5EEDCBDD8}">
      <dsp:nvSpPr>
        <dsp:cNvPr id="0" name=""/>
        <dsp:cNvSpPr/>
      </dsp:nvSpPr>
      <dsp:spPr>
        <a:xfrm>
          <a:off x="1835310" y="275500"/>
          <a:ext cx="331297" cy="387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35310" y="353011"/>
        <a:ext cx="231908" cy="232532"/>
      </dsp:txXfrm>
    </dsp:sp>
    <dsp:sp modelId="{00A2A36C-DDD5-4A91-A482-8968C6B12E6A}">
      <dsp:nvSpPr>
        <dsp:cNvPr id="0" name=""/>
        <dsp:cNvSpPr/>
      </dsp:nvSpPr>
      <dsp:spPr>
        <a:xfrm>
          <a:off x="2322879" y="461"/>
          <a:ext cx="1562721" cy="937633"/>
        </a:xfrm>
        <a:prstGeom prst="roundRect">
          <a:avLst>
            <a:gd name="adj" fmla="val 10000"/>
          </a:avLst>
        </a:prstGeom>
        <a:solidFill>
          <a:schemeClr val="accent4">
            <a:hueOff val="-1217520"/>
            <a:satOff val="-13096"/>
            <a:lumOff val="12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Validate for build Status</a:t>
          </a:r>
          <a:endParaRPr lang="en-US" sz="1400" kern="1200" dirty="0"/>
        </a:p>
      </dsp:txBody>
      <dsp:txXfrm>
        <a:off x="2350341" y="27923"/>
        <a:ext cx="1507797" cy="882709"/>
      </dsp:txXfrm>
    </dsp:sp>
    <dsp:sp modelId="{8E5BCA52-F077-4D97-B39F-7CAA99416CEB}">
      <dsp:nvSpPr>
        <dsp:cNvPr id="0" name=""/>
        <dsp:cNvSpPr/>
      </dsp:nvSpPr>
      <dsp:spPr>
        <a:xfrm rot="5400000">
          <a:off x="2938592" y="1047485"/>
          <a:ext cx="331297" cy="387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623360"/>
            <a:satOff val="-17461"/>
            <a:lumOff val="163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2987975" y="1075614"/>
        <a:ext cx="232532" cy="231908"/>
      </dsp:txXfrm>
    </dsp:sp>
    <dsp:sp modelId="{83D18439-0917-4064-9CC7-77671218A3CE}">
      <dsp:nvSpPr>
        <dsp:cNvPr id="0" name=""/>
        <dsp:cNvSpPr/>
      </dsp:nvSpPr>
      <dsp:spPr>
        <a:xfrm>
          <a:off x="2322879" y="1563183"/>
          <a:ext cx="1562721" cy="937633"/>
        </a:xfrm>
        <a:prstGeom prst="roundRect">
          <a:avLst>
            <a:gd name="adj" fmla="val 10000"/>
          </a:avLst>
        </a:prstGeom>
        <a:solidFill>
          <a:schemeClr val="accent4">
            <a:hueOff val="-2435040"/>
            <a:satOff val="-26191"/>
            <a:lumOff val="24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Purge Physical packages from Deployment Server</a:t>
          </a:r>
          <a:endParaRPr lang="en-US" sz="1400" kern="1200" dirty="0"/>
        </a:p>
      </dsp:txBody>
      <dsp:txXfrm>
        <a:off x="2350341" y="1590645"/>
        <a:ext cx="1507797" cy="882709"/>
      </dsp:txXfrm>
    </dsp:sp>
    <dsp:sp modelId="{E0B0F434-6EED-48DC-9B72-B6F2E45D4F24}">
      <dsp:nvSpPr>
        <dsp:cNvPr id="0" name=""/>
        <dsp:cNvSpPr/>
      </dsp:nvSpPr>
      <dsp:spPr>
        <a:xfrm rot="10800000">
          <a:off x="1854063" y="1838222"/>
          <a:ext cx="331297" cy="387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246720"/>
            <a:satOff val="-34922"/>
            <a:lumOff val="32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953452" y="1915733"/>
        <a:ext cx="231908" cy="232532"/>
      </dsp:txXfrm>
    </dsp:sp>
    <dsp:sp modelId="{76109CD1-DE2E-4DC1-829D-E4530BE6AEFF}">
      <dsp:nvSpPr>
        <dsp:cNvPr id="0" name=""/>
        <dsp:cNvSpPr/>
      </dsp:nvSpPr>
      <dsp:spPr>
        <a:xfrm>
          <a:off x="135069" y="1563183"/>
          <a:ext cx="1562721" cy="937633"/>
        </a:xfrm>
        <a:prstGeom prst="roundRect">
          <a:avLst>
            <a:gd name="adj" fmla="val 10000"/>
          </a:avLst>
        </a:prstGeom>
        <a:solidFill>
          <a:schemeClr val="accent4">
            <a:hueOff val="-3652559"/>
            <a:satOff val="-39287"/>
            <a:lumOff val="367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Purge relevant records from System Tables</a:t>
          </a:r>
          <a:endParaRPr lang="en-US" sz="1400" kern="1200" dirty="0"/>
        </a:p>
      </dsp:txBody>
      <dsp:txXfrm>
        <a:off x="162531" y="1590645"/>
        <a:ext cx="1507797" cy="882709"/>
      </dsp:txXfrm>
    </dsp:sp>
    <dsp:sp modelId="{2A2A5D3F-3F68-48E1-AB13-F38C1DF8E220}">
      <dsp:nvSpPr>
        <dsp:cNvPr id="0" name=""/>
        <dsp:cNvSpPr/>
      </dsp:nvSpPr>
      <dsp:spPr>
        <a:xfrm rot="5400000">
          <a:off x="750781" y="2610207"/>
          <a:ext cx="331297" cy="387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870079"/>
            <a:satOff val="-52383"/>
            <a:lumOff val="49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800164" y="2638336"/>
        <a:ext cx="232532" cy="231908"/>
      </dsp:txXfrm>
    </dsp:sp>
    <dsp:sp modelId="{6A0C1AB9-D7E8-45F3-A328-47655FFCB070}">
      <dsp:nvSpPr>
        <dsp:cNvPr id="0" name=""/>
        <dsp:cNvSpPr/>
      </dsp:nvSpPr>
      <dsp:spPr>
        <a:xfrm>
          <a:off x="135069" y="3125905"/>
          <a:ext cx="1562721" cy="937633"/>
        </a:xfrm>
        <a:prstGeom prst="roundRect">
          <a:avLst>
            <a:gd name="adj" fmla="val 10000"/>
          </a:avLst>
        </a:prstGeom>
        <a:solidFill>
          <a:schemeClr val="accent4">
            <a:hueOff val="-4870079"/>
            <a:satOff val="-52383"/>
            <a:lumOff val="490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Print the Purged Packages as PDF output</a:t>
          </a:r>
          <a:endParaRPr lang="en-US" sz="1400" kern="1200" dirty="0"/>
        </a:p>
      </dsp:txBody>
      <dsp:txXfrm>
        <a:off x="162531" y="3153367"/>
        <a:ext cx="1507797" cy="88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71BC6-348F-4156-B95B-9B4FD14EBD56}">
      <dsp:nvSpPr>
        <dsp:cNvPr id="0" name=""/>
        <dsp:cNvSpPr/>
      </dsp:nvSpPr>
      <dsp:spPr>
        <a:xfrm>
          <a:off x="1194435" y="1636491"/>
          <a:ext cx="1801710" cy="1558552"/>
        </a:xfrm>
        <a:prstGeom prst="hexagon">
          <a:avLst>
            <a:gd name="adj" fmla="val 28570"/>
            <a:gd name="vf" fmla="val 11547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 Tables Purged</a:t>
          </a:r>
          <a:endParaRPr lang="en-US" sz="20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493004" y="1894765"/>
        <a:ext cx="1204572" cy="1042004"/>
      </dsp:txXfrm>
    </dsp:sp>
    <dsp:sp modelId="{529189AA-8582-4C0B-A8D0-BD826BD23942}">
      <dsp:nvSpPr>
        <dsp:cNvPr id="0" name=""/>
        <dsp:cNvSpPr/>
      </dsp:nvSpPr>
      <dsp:spPr>
        <a:xfrm>
          <a:off x="2322652" y="890829"/>
          <a:ext cx="679780" cy="58572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B8AE3-30A3-48ED-871B-FA02928ADA25}">
      <dsp:nvSpPr>
        <dsp:cNvPr id="0" name=""/>
        <dsp:cNvSpPr/>
      </dsp:nvSpPr>
      <dsp:spPr>
        <a:xfrm>
          <a:off x="1360398" y="218986"/>
          <a:ext cx="1476489" cy="1277336"/>
        </a:xfrm>
        <a:prstGeom prst="hexagon">
          <a:avLst>
            <a:gd name="adj" fmla="val 28570"/>
            <a:gd name="vf" fmla="val 11547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F9603 Software Package Header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05084" y="430668"/>
        <a:ext cx="987117" cy="853972"/>
      </dsp:txXfrm>
    </dsp:sp>
    <dsp:sp modelId="{D0F50D16-53D5-466C-B0B8-C5F5EFC0983E}">
      <dsp:nvSpPr>
        <dsp:cNvPr id="0" name=""/>
        <dsp:cNvSpPr/>
      </dsp:nvSpPr>
      <dsp:spPr>
        <a:xfrm>
          <a:off x="3116008" y="1985815"/>
          <a:ext cx="679780" cy="58572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93018-0158-46BA-8C66-D6ED11C339BD}">
      <dsp:nvSpPr>
        <dsp:cNvPr id="0" name=""/>
        <dsp:cNvSpPr/>
      </dsp:nvSpPr>
      <dsp:spPr>
        <a:xfrm>
          <a:off x="2714510" y="1004634"/>
          <a:ext cx="1476489" cy="1277336"/>
        </a:xfrm>
        <a:prstGeom prst="hexagon">
          <a:avLst>
            <a:gd name="adj" fmla="val 28570"/>
            <a:gd name="vf" fmla="val 115470"/>
          </a:avLst>
        </a:prstGeom>
        <a:solidFill>
          <a:srgbClr val="C0504D">
            <a:hueOff val="936304"/>
            <a:satOff val="-1168"/>
            <a:lumOff val="275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F9631 Software Package Detail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959196" y="1216316"/>
        <a:ext cx="987117" cy="853972"/>
      </dsp:txXfrm>
    </dsp:sp>
    <dsp:sp modelId="{DB7B438D-6207-498C-97B8-CD42F38CE5D7}">
      <dsp:nvSpPr>
        <dsp:cNvPr id="0" name=""/>
        <dsp:cNvSpPr/>
      </dsp:nvSpPr>
      <dsp:spPr>
        <a:xfrm>
          <a:off x="2564892" y="3221848"/>
          <a:ext cx="679780" cy="58572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81D54-C8C0-4E9E-A8EA-7CF77ACAB931}">
      <dsp:nvSpPr>
        <dsp:cNvPr id="0" name=""/>
        <dsp:cNvSpPr/>
      </dsp:nvSpPr>
      <dsp:spPr>
        <a:xfrm>
          <a:off x="2714510" y="2549126"/>
          <a:ext cx="1476489" cy="1277336"/>
        </a:xfrm>
        <a:prstGeom prst="hexagon">
          <a:avLst>
            <a:gd name="adj" fmla="val 28570"/>
            <a:gd name="vf" fmla="val 115470"/>
          </a:avLst>
        </a:prstGeom>
        <a:solidFill>
          <a:srgbClr val="C0504D">
            <a:hueOff val="1872608"/>
            <a:satOff val="-2336"/>
            <a:lumOff val="549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F96021 Software Package Build header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959196" y="2760808"/>
        <a:ext cx="987117" cy="853972"/>
      </dsp:txXfrm>
    </dsp:sp>
    <dsp:sp modelId="{CCEFBBA3-1551-417E-AFE3-5E8CA54DD1D5}">
      <dsp:nvSpPr>
        <dsp:cNvPr id="0" name=""/>
        <dsp:cNvSpPr/>
      </dsp:nvSpPr>
      <dsp:spPr>
        <a:xfrm>
          <a:off x="1197787" y="3350153"/>
          <a:ext cx="679780" cy="58572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1FE2C-6ED6-4103-9418-B7CC89443722}">
      <dsp:nvSpPr>
        <dsp:cNvPr id="0" name=""/>
        <dsp:cNvSpPr/>
      </dsp:nvSpPr>
      <dsp:spPr>
        <a:xfrm>
          <a:off x="1360398" y="3335652"/>
          <a:ext cx="1476489" cy="1277336"/>
        </a:xfrm>
        <a:prstGeom prst="hexagon">
          <a:avLst>
            <a:gd name="adj" fmla="val 28570"/>
            <a:gd name="vf" fmla="val 115470"/>
          </a:avLst>
        </a:prstGeom>
        <a:solidFill>
          <a:srgbClr val="C0504D">
            <a:hueOff val="2808911"/>
            <a:satOff val="-3503"/>
            <a:lumOff val="824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F9622 Software Package Build Detail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05084" y="3547334"/>
        <a:ext cx="987117" cy="853972"/>
      </dsp:txXfrm>
    </dsp:sp>
    <dsp:sp modelId="{6C783D86-5964-4F58-A476-0179CACF90AA}">
      <dsp:nvSpPr>
        <dsp:cNvPr id="0" name=""/>
        <dsp:cNvSpPr/>
      </dsp:nvSpPr>
      <dsp:spPr>
        <a:xfrm>
          <a:off x="391439" y="2255606"/>
          <a:ext cx="679780" cy="585720"/>
        </a:xfrm>
        <a:prstGeom prst="hexagon">
          <a:avLst>
            <a:gd name="adj" fmla="val 28900"/>
            <a:gd name="vf" fmla="val 11547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EDFC8-4496-4747-B305-69F505496517}">
      <dsp:nvSpPr>
        <dsp:cNvPr id="0" name=""/>
        <dsp:cNvSpPr/>
      </dsp:nvSpPr>
      <dsp:spPr>
        <a:xfrm>
          <a:off x="0" y="2550005"/>
          <a:ext cx="1476489" cy="1277336"/>
        </a:xfrm>
        <a:prstGeom prst="hexagon">
          <a:avLst>
            <a:gd name="adj" fmla="val 28570"/>
            <a:gd name="vf" fmla="val 115470"/>
          </a:avLst>
        </a:prstGeom>
        <a:solidFill>
          <a:srgbClr val="C0504D">
            <a:hueOff val="3745215"/>
            <a:satOff val="-4671"/>
            <a:lumOff val="1098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F96608 Client  MSDE Databases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4686" y="2761687"/>
        <a:ext cx="987117" cy="853972"/>
      </dsp:txXfrm>
    </dsp:sp>
    <dsp:sp modelId="{1EE80C31-91D3-41AA-B990-D2AAAA805E42}">
      <dsp:nvSpPr>
        <dsp:cNvPr id="0" name=""/>
        <dsp:cNvSpPr/>
      </dsp:nvSpPr>
      <dsp:spPr>
        <a:xfrm>
          <a:off x="0" y="1002876"/>
          <a:ext cx="1476489" cy="1277336"/>
        </a:xfrm>
        <a:prstGeom prst="hexagon">
          <a:avLst>
            <a:gd name="adj" fmla="val 28570"/>
            <a:gd name="vf" fmla="val 11547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F98825/26 Package Deployment Scheduling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4686" y="1214558"/>
        <a:ext cx="987117" cy="853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E4EEB-68A9-4FD0-A5C6-09354A7AA771}">
      <dsp:nvSpPr>
        <dsp:cNvPr id="0" name=""/>
        <dsp:cNvSpPr/>
      </dsp:nvSpPr>
      <dsp:spPr>
        <a:xfrm>
          <a:off x="4284038" y="2913372"/>
          <a:ext cx="3034637" cy="1528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115888" lvl="1" indent="-115888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Free Start-up kit with GuideWire specific custom testing functions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5888" lvl="1" indent="-115888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Scientific approach to Test Case Selection – C2Auto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5888" lvl="1" indent="-115888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Inbuilt Automated Script review facility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5888" lvl="1" indent="-115888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Robust error handling &amp; fault recovery through Recovery Scenarios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5888" lvl="1" indent="-115888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Promotes Agile Development / Implementation model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228012" y="3329163"/>
        <a:ext cx="2057080" cy="1079457"/>
      </dsp:txXfrm>
    </dsp:sp>
    <dsp:sp modelId="{44715929-E434-4ABE-8CF4-0696158303A2}">
      <dsp:nvSpPr>
        <dsp:cNvPr id="0" name=""/>
        <dsp:cNvSpPr/>
      </dsp:nvSpPr>
      <dsp:spPr>
        <a:xfrm>
          <a:off x="771208" y="2952167"/>
          <a:ext cx="2847664" cy="1451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Shared Object Repository for ease of handling between teams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Easy Maintenance - Hungarian notations for Objects in Repository matching with field values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Dynamic object handling through customized Descriptive approach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Single repository shared for multiple suites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03087" y="3346857"/>
        <a:ext cx="1929607" cy="1024673"/>
      </dsp:txXfrm>
    </dsp:sp>
    <dsp:sp modelId="{0C811AEF-4A63-432C-881A-7808DA213972}">
      <dsp:nvSpPr>
        <dsp:cNvPr id="0" name=""/>
        <dsp:cNvSpPr/>
      </dsp:nvSpPr>
      <dsp:spPr>
        <a:xfrm>
          <a:off x="4294250" y="180682"/>
          <a:ext cx="2966069" cy="1508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Dynamic data handling feature from application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Independent Functionality based data sheets for easy editing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Customized results and reporting feature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Mandatory and non-Mandatory flag for field identification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Customized Data handling functions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217203" y="213814"/>
        <a:ext cx="2009984" cy="1064947"/>
      </dsp:txXfrm>
    </dsp:sp>
    <dsp:sp modelId="{D093469B-75AC-4C62-ADAF-AFBC3AB4FD8E}">
      <dsp:nvSpPr>
        <dsp:cNvPr id="0" name=""/>
        <dsp:cNvSpPr/>
      </dsp:nvSpPr>
      <dsp:spPr>
        <a:xfrm>
          <a:off x="771218" y="-215485"/>
          <a:ext cx="2770208" cy="2300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GRAFT – Customizable, Hybrid &amp;  Device independent &amp; tool agnostic framework for GuideWire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Combined Script-less, Keyword &amp; Data driven approach for lower maintenance efforts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Highly Reusable business Components – Enables Plug and Play testing across </a:t>
          </a:r>
          <a:r>
            <a:rPr lang="en-US" sz="1150" kern="1200" dirty="0" err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Envts</a:t>
          </a: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Integration with HP Quality Center</a:t>
          </a:r>
          <a:endParaRPr lang="en-US" sz="115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1755" y="-164948"/>
        <a:ext cx="1838072" cy="1624389"/>
      </dsp:txXfrm>
    </dsp:sp>
    <dsp:sp modelId="{CAAE49BC-FBA7-4330-AD0C-BB39968FE99D}">
      <dsp:nvSpPr>
        <dsp:cNvPr id="0" name=""/>
        <dsp:cNvSpPr/>
      </dsp:nvSpPr>
      <dsp:spPr>
        <a:xfrm>
          <a:off x="2455569" y="696097"/>
          <a:ext cx="1504943" cy="138802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Framework</a:t>
          </a:r>
          <a:endParaRPr lang="en-US" sz="1400" kern="1200" dirty="0"/>
        </a:p>
      </dsp:txBody>
      <dsp:txXfrm>
        <a:off x="2896357" y="1102640"/>
        <a:ext cx="1064155" cy="981481"/>
      </dsp:txXfrm>
    </dsp:sp>
    <dsp:sp modelId="{D0E182CC-84C8-4AE3-AE20-CCF5E09E34DB}">
      <dsp:nvSpPr>
        <dsp:cNvPr id="0" name=""/>
        <dsp:cNvSpPr/>
      </dsp:nvSpPr>
      <dsp:spPr>
        <a:xfrm rot="5400000">
          <a:off x="4077448" y="637637"/>
          <a:ext cx="1388024" cy="1504943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Data</a:t>
          </a:r>
          <a:endParaRPr lang="en-US" sz="1400" kern="1200" dirty="0"/>
        </a:p>
      </dsp:txBody>
      <dsp:txXfrm rot="-5400000">
        <a:off x="4018989" y="1102640"/>
        <a:ext cx="1064155" cy="981481"/>
      </dsp:txXfrm>
    </dsp:sp>
    <dsp:sp modelId="{C52E7AA3-1273-4B99-866B-FC535DD0EE1A}">
      <dsp:nvSpPr>
        <dsp:cNvPr id="0" name=""/>
        <dsp:cNvSpPr/>
      </dsp:nvSpPr>
      <dsp:spPr>
        <a:xfrm rot="10800000">
          <a:off x="4018988" y="2142597"/>
          <a:ext cx="1504943" cy="1388024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Others</a:t>
          </a:r>
          <a:endParaRPr lang="en-US" sz="1400" kern="1200" dirty="0"/>
        </a:p>
      </dsp:txBody>
      <dsp:txXfrm rot="10800000">
        <a:off x="4018988" y="2142597"/>
        <a:ext cx="1064155" cy="981481"/>
      </dsp:txXfrm>
    </dsp:sp>
    <dsp:sp modelId="{B936C401-E741-4DAC-B8F9-C5061334A3D0}">
      <dsp:nvSpPr>
        <dsp:cNvPr id="0" name=""/>
        <dsp:cNvSpPr/>
      </dsp:nvSpPr>
      <dsp:spPr>
        <a:xfrm rot="16200000">
          <a:off x="2514029" y="2084137"/>
          <a:ext cx="1388024" cy="1504943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Object Repository</a:t>
          </a:r>
          <a:endParaRPr lang="en-US" sz="1400" kern="1200" dirty="0"/>
        </a:p>
      </dsp:txBody>
      <dsp:txXfrm rot="5400000">
        <a:off x="2896358" y="2142597"/>
        <a:ext cx="1064155" cy="981481"/>
      </dsp:txXfrm>
    </dsp:sp>
    <dsp:sp modelId="{8EC69332-E869-437A-A8BA-A03E4197C7BC}">
      <dsp:nvSpPr>
        <dsp:cNvPr id="0" name=""/>
        <dsp:cNvSpPr/>
      </dsp:nvSpPr>
      <dsp:spPr>
        <a:xfrm>
          <a:off x="3726672" y="1791828"/>
          <a:ext cx="526142" cy="44137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BC4D9C-3A23-4FA4-A2A3-0BD52DD2CD36}">
      <dsp:nvSpPr>
        <dsp:cNvPr id="0" name=""/>
        <dsp:cNvSpPr/>
      </dsp:nvSpPr>
      <dsp:spPr>
        <a:xfrm rot="10800000">
          <a:off x="3726672" y="1993516"/>
          <a:ext cx="526142" cy="44137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9D8E1-8BE1-44C8-AA90-1C498CB18ED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C931-3BF0-4296-A02C-45425EB4E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CDBA4-875B-4C35-B8A5-29D547EB650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EB0-AEC7-4AEF-8987-D06C3CFD1AE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2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dirty="0">
                <a:solidFill>
                  <a:prstClr val="white"/>
                </a:solidFill>
                <a:ea typeface="ＭＳ Ｐゴシック" charset="-128"/>
                <a:cs typeface="Arial"/>
              </a:rPr>
              <a:t>© 2014 Cognizant </a:t>
            </a:r>
            <a:endParaRPr lang="en-US" sz="900" dirty="0">
              <a:solidFill>
                <a:prstClr val="white"/>
              </a:solidFill>
              <a:ea typeface="ＭＳ Ｐゴシック" charset="-128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0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2449-464D-4A73-9375-7E3BAC616A48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01EE3-5BF9-4000-A03E-EE535014F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69EE8-28FE-4853-A9D6-1D840EB2EA5F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F4F69-E63B-40E9-94C7-26C2C55C6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0A88-5100-4402-BF07-476943A5B17B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BE5AD-7764-40F8-83B1-A5065D1B7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2DEB9-A027-4B2F-88C1-1FA31FE88A81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B1F1-270B-4961-B19A-1F4C3D2F8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687A-48C1-468C-8D7D-F1076ED3968C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B897B-D85D-4434-A2B1-287A41F7A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CD93F-9ACC-43DE-B5CB-7FCF972CFE42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57CAD-1E0E-483D-9F0E-4FA701E3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6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0479-7675-40B4-BEEA-CA99026F38AB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4C1F7-38F2-4EE1-BE04-1F8F2A717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C102A-7E84-4100-9C21-9DC93F65163E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DE1E5-5951-4E2F-AEF3-74D8D3E14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79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8947" y="0"/>
            <a:ext cx="5596053" cy="8382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1000" y="6540500"/>
            <a:ext cx="533400" cy="304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F8B02F3-81E2-41F6-9E1B-05E8AB34500E}" type="slidenum">
              <a:rPr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96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4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8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5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56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41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97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93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46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66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5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8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6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7" descr="Powerpoint Art_inside"/>
          <p:cNvPicPr>
            <a:picLocks noChangeAspect="1" noChangeArrowheads="1"/>
          </p:cNvPicPr>
          <p:nvPr userDrawn="1"/>
        </p:nvPicPr>
        <p:blipFill>
          <a:blip r:embed="rId2" cstate="print"/>
          <a:srcRect l="19710" b="-1366"/>
          <a:stretch>
            <a:fillRect/>
          </a:stretch>
        </p:blipFill>
        <p:spPr bwMode="auto">
          <a:xfrm>
            <a:off x="0" y="6263040"/>
            <a:ext cx="9144000" cy="6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637953"/>
          </a:xfrm>
          <a:prstGeom prst="rect">
            <a:avLst/>
          </a:prstGeom>
          <a:solidFill>
            <a:srgbClr val="007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CG_logoReflect.t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83380" y="6270183"/>
            <a:ext cx="1873799" cy="687003"/>
          </a:xfrm>
          <a:prstGeom prst="rect">
            <a:avLst/>
          </a:prstGeom>
        </p:spPr>
      </p:pic>
      <p:pic>
        <p:nvPicPr>
          <p:cNvPr id="12" name="Picture 24"/>
          <p:cNvPicPr>
            <a:picLocks noChangeAspect="1" noChangeArrowheads="1"/>
          </p:cNvPicPr>
          <p:nvPr userDrawn="1"/>
        </p:nvPicPr>
        <p:blipFill>
          <a:blip r:embed="rId4" cstate="print"/>
          <a:srcRect l="2438" t="50877" r="76832"/>
          <a:stretch>
            <a:fillRect/>
          </a:stretch>
        </p:blipFill>
        <p:spPr bwMode="auto">
          <a:xfrm>
            <a:off x="57839" y="6313992"/>
            <a:ext cx="1493484" cy="471787"/>
          </a:xfrm>
          <a:prstGeom prst="rect">
            <a:avLst/>
          </a:prstGeom>
          <a:noFill/>
        </p:spPr>
      </p:pic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60344" y="6492875"/>
            <a:ext cx="342331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sz="1200" dirty="0" smtClean="0">
                <a:solidFill>
                  <a:prstClr val="white"/>
                </a:solidFill>
              </a:rPr>
              <a:t>  ©2012, Cognizant Technology Solutions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6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5" y="1981200"/>
            <a:ext cx="26193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103" y="6065555"/>
            <a:ext cx="2095499" cy="7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b="1" dirty="0">
              <a:solidFill>
                <a:srgbClr val="000000"/>
              </a:solidFill>
            </a:endParaRPr>
          </a:p>
        </p:txBody>
      </p:sp>
      <p:pic>
        <p:nvPicPr>
          <p:cNvPr id="1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0305" y="6297569"/>
            <a:ext cx="1715072" cy="6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9"/>
          <p:cNvCxnSpPr>
            <a:cxnSpLocks noChangeShapeType="1"/>
          </p:cNvCxnSpPr>
          <p:nvPr userDrawn="1"/>
        </p:nvCxnSpPr>
        <p:spPr bwMode="auto">
          <a:xfrm>
            <a:off x="152400" y="531812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2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5" y="1981200"/>
            <a:ext cx="26193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6103" y="6065555"/>
            <a:ext cx="2095499" cy="7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2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2"/>
          <p:cNvSpPr txBox="1">
            <a:spLocks noChangeArrowheads="1"/>
          </p:cNvSpPr>
          <p:nvPr userDrawn="1"/>
        </p:nvSpPr>
        <p:spPr>
          <a:xfrm>
            <a:off x="76200" y="6549188"/>
            <a:ext cx="457200" cy="308812"/>
          </a:xfrm>
          <a:prstGeom prst="rect">
            <a:avLst/>
          </a:prstGeom>
        </p:spPr>
        <p:txBody>
          <a:bodyPr vert="horz" lIns="76200" tIns="38100" rIns="76200" bIns="381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852506-8CB9-4698-9A31-A6ACA5297B9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dirty="0">
                <a:solidFill>
                  <a:prstClr val="white"/>
                </a:solidFill>
                <a:ea typeface="ＭＳ Ｐゴシック" charset="-128"/>
                <a:cs typeface="Arial"/>
              </a:rPr>
              <a:t>© 2014 Cognizant </a:t>
            </a:r>
            <a:endParaRPr lang="en-US" sz="900" dirty="0">
              <a:solidFill>
                <a:prstClr val="white"/>
              </a:solidFill>
              <a:ea typeface="ＭＳ Ｐゴシック" charset="-128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3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167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1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71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98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2730" tIns="41365" rIns="82730" bIns="41365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2730" tIns="41365" rIns="82730" bIns="41365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2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730" tIns="41365" rIns="82730" bIns="4136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917" b="0" dirty="0" smtClean="0">
                <a:solidFill>
                  <a:srgbClr val="808388"/>
                </a:solidFill>
                <a:latin typeface="Verdana" pitchFamily="34" charset="0"/>
              </a:rPr>
              <a:t>©2013,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15002"/>
            <a:ext cx="2955926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185738" y="1"/>
            <a:ext cx="576262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8882064" y="1981200"/>
            <a:ext cx="26193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1833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5"/>
            <a:ext cx="6400800" cy="1938337"/>
          </a:xfrm>
        </p:spPr>
        <p:txBody>
          <a:bodyPr anchor="b"/>
          <a:lstStyle>
            <a:lvl1pPr marL="0" marR="0" indent="0" algn="l" defTabSz="8272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6779"/>
      </p:ext>
    </p:extLst>
  </p:cSld>
  <p:clrMapOvr>
    <a:masterClrMapping/>
  </p:clrMapOvr>
  <p:transition/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2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2014, 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750" dirty="0">
              <a:solidFill>
                <a:srgbClr val="000000"/>
              </a:solidFill>
              <a:latin typeface="Verdana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5334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5"/>
          <a:stretch/>
        </p:blipFill>
        <p:spPr bwMode="auto">
          <a:xfrm>
            <a:off x="6136745" y="6124762"/>
            <a:ext cx="1288143" cy="5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6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5" y="1981200"/>
            <a:ext cx="26193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103" y="6065555"/>
            <a:ext cx="2095499" cy="7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b="1" dirty="0">
              <a:solidFill>
                <a:srgbClr val="000000"/>
              </a:solidFill>
            </a:endParaRPr>
          </a:p>
        </p:txBody>
      </p:sp>
      <p:pic>
        <p:nvPicPr>
          <p:cNvPr id="1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0305" y="6297569"/>
            <a:ext cx="1715072" cy="6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9"/>
          <p:cNvCxnSpPr>
            <a:cxnSpLocks noChangeShapeType="1"/>
          </p:cNvCxnSpPr>
          <p:nvPr userDrawn="1"/>
        </p:nvCxnSpPr>
        <p:spPr bwMode="auto">
          <a:xfrm>
            <a:off x="152400" y="531812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2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5" y="1981200"/>
            <a:ext cx="26193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6103" y="6065555"/>
            <a:ext cx="2095499" cy="7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2"/>
          <p:cNvSpPr txBox="1">
            <a:spLocks noChangeArrowheads="1"/>
          </p:cNvSpPr>
          <p:nvPr userDrawn="1"/>
        </p:nvSpPr>
        <p:spPr>
          <a:xfrm>
            <a:off x="76200" y="6549188"/>
            <a:ext cx="457200" cy="308812"/>
          </a:xfrm>
          <a:prstGeom prst="rect">
            <a:avLst/>
          </a:prstGeom>
        </p:spPr>
        <p:txBody>
          <a:bodyPr vert="horz" lIns="76200" tIns="38100" rIns="76200" bIns="381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852506-8CB9-4698-9A31-A6ACA5297B9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1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499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53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670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2730" tIns="41365" rIns="82730" bIns="41365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2730" tIns="41365" rIns="82730" bIns="41365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2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730" tIns="41365" rIns="82730" bIns="4136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917" b="0" dirty="0" smtClean="0">
                <a:solidFill>
                  <a:srgbClr val="808388"/>
                </a:solidFill>
                <a:latin typeface="Verdana" pitchFamily="34" charset="0"/>
              </a:rPr>
              <a:t>©2013,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15002"/>
            <a:ext cx="2955926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185738" y="1"/>
            <a:ext cx="576262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8882064" y="1981200"/>
            <a:ext cx="26193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1833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5"/>
            <a:ext cx="6400800" cy="1938337"/>
          </a:xfrm>
        </p:spPr>
        <p:txBody>
          <a:bodyPr anchor="b"/>
          <a:lstStyle>
            <a:lvl1pPr marL="0" marR="0" indent="0" algn="l" defTabSz="8272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39007"/>
      </p:ext>
    </p:extLst>
  </p:cSld>
  <p:clrMapOvr>
    <a:masterClrMapping/>
  </p:clrMapOvr>
  <p:transition/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2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2014, 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750" dirty="0">
              <a:solidFill>
                <a:srgbClr val="000000"/>
              </a:solidFill>
              <a:latin typeface="Verdana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5334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5"/>
          <a:stretch/>
        </p:blipFill>
        <p:spPr bwMode="auto">
          <a:xfrm>
            <a:off x="6136745" y="6124762"/>
            <a:ext cx="1288143" cy="5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6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5" y="1981200"/>
            <a:ext cx="26193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103" y="6065555"/>
            <a:ext cx="2095499" cy="7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b="1" dirty="0">
              <a:solidFill>
                <a:srgbClr val="000000"/>
              </a:solidFill>
            </a:endParaRPr>
          </a:p>
        </p:txBody>
      </p:sp>
      <p:pic>
        <p:nvPicPr>
          <p:cNvPr id="1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0305" y="6297569"/>
            <a:ext cx="1715072" cy="6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9"/>
          <p:cNvCxnSpPr>
            <a:cxnSpLocks noChangeShapeType="1"/>
          </p:cNvCxnSpPr>
          <p:nvPr userDrawn="1"/>
        </p:nvCxnSpPr>
        <p:spPr bwMode="auto">
          <a:xfrm>
            <a:off x="152400" y="531812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2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5" y="1981200"/>
            <a:ext cx="26193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6103" y="6065555"/>
            <a:ext cx="2095499" cy="7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1447800" y="6561786"/>
            <a:ext cx="6096000" cy="28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833" dirty="0">
                <a:solidFill>
                  <a:srgbClr val="80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 Cognizant Technology Solutions, 2014</a:t>
            </a:r>
            <a:endParaRPr lang="en-US" sz="833" dirty="0">
              <a:solidFill>
                <a:srgbClr val="80838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9188"/>
            <a:ext cx="457200" cy="30881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2"/>
          <p:cNvSpPr txBox="1">
            <a:spLocks noChangeArrowheads="1"/>
          </p:cNvSpPr>
          <p:nvPr userDrawn="1"/>
        </p:nvSpPr>
        <p:spPr>
          <a:xfrm>
            <a:off x="76200" y="6549188"/>
            <a:ext cx="457200" cy="308812"/>
          </a:xfrm>
          <a:prstGeom prst="rect">
            <a:avLst/>
          </a:prstGeom>
        </p:spPr>
        <p:txBody>
          <a:bodyPr vert="horz" lIns="76200" tIns="38100" rIns="76200" bIns="381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852506-8CB9-4698-9A31-A6ACA5297B9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F504-533C-4831-A2D1-937FE6CAA249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042BE-276B-4BFE-8FC6-4610D31A4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08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1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2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46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917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5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82727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730" tIns="41365" rIns="82730" bIns="41365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833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833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FF4DF-A42B-467E-B291-CCD3CF5F5A00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5E376-1490-4288-9453-9859A7B7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50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2730" tIns="41365" rIns="82730" bIns="41365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2730" tIns="41365" rIns="82730" bIns="41365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2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730" tIns="41365" rIns="82730" bIns="4136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917" b="0" dirty="0" smtClean="0">
                <a:solidFill>
                  <a:srgbClr val="808388"/>
                </a:solidFill>
                <a:latin typeface="Verdana" pitchFamily="34" charset="0"/>
              </a:rPr>
              <a:t>©2013,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15002"/>
            <a:ext cx="2955926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185738" y="1"/>
            <a:ext cx="576262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8882064" y="1981200"/>
            <a:ext cx="26193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1833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5"/>
            <a:ext cx="6400800" cy="1938337"/>
          </a:xfrm>
        </p:spPr>
        <p:txBody>
          <a:bodyPr anchor="b"/>
          <a:lstStyle>
            <a:lvl1pPr marL="0" marR="0" indent="0" algn="l" defTabSz="8272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11778"/>
      </p:ext>
    </p:extLst>
  </p:cSld>
  <p:clrMapOvr>
    <a:masterClrMapping/>
  </p:clrMapOvr>
  <p:transition/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2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75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|  ©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2014, </a:t>
            </a:r>
            <a:r>
              <a:rPr lang="en-US" sz="667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750" dirty="0">
              <a:solidFill>
                <a:srgbClr val="000000"/>
              </a:solidFill>
              <a:latin typeface="Verdana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5334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5"/>
          <a:stretch/>
        </p:blipFill>
        <p:spPr bwMode="auto">
          <a:xfrm>
            <a:off x="6136745" y="6124762"/>
            <a:ext cx="1288143" cy="5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833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7918-354D-40C1-86DB-4E2543291CF7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4B232-11C0-4D4B-95D5-AD1D645BA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  <a:ea typeface="ＭＳ Ｐゴシック" charset="-128"/>
                  <a:cs typeface="Arial"/>
                </a:rPr>
                <a:t>© 2015 Cognizant </a:t>
              </a:r>
              <a:endParaRPr lang="en-US" sz="900" kern="0" dirty="0">
                <a:solidFill>
                  <a:sysClr val="window" lastClr="FFFFFF"/>
                </a:solidFill>
                <a:ea typeface="ＭＳ Ｐゴシック" charset="-128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3" name="Picture 2" descr="Cognizant_LOGO_on black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6395860"/>
            <a:ext cx="1295400" cy="3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  <a:ea typeface="ＭＳ Ｐゴシック" charset="-128"/>
                  <a:cs typeface="Arial"/>
                </a:rPr>
                <a:t>© 2015 Cognizant </a:t>
              </a:r>
              <a:endParaRPr lang="en-US" sz="900" kern="0" dirty="0">
                <a:solidFill>
                  <a:sysClr val="window" lastClr="FFFFFF"/>
                </a:solidFill>
                <a:ea typeface="ＭＳ Ｐゴシック" charset="-128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charset="-128"/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3" name="Picture 2" descr="Cognizant_LOGO_on black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6395860"/>
            <a:ext cx="1295400" cy="3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ADC03FCD-DDB4-4950-9F41-46AE2E5B1506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7E7CD316-D3EF-40EB-B928-30C8B3F0C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EEC2-0B8C-46ED-9941-B11EE14DDE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6A11-23AE-48F8-BC54-D95E9A510A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5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8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EADA-03F7-4413-8C0E-8FEA100C0F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E0EF-E21A-494A-89E9-8D16647C1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2.wdp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4443" y="1376633"/>
            <a:ext cx="8127690" cy="745896"/>
            <a:chOff x="454443" y="1362985"/>
            <a:chExt cx="8127690" cy="745896"/>
          </a:xfrm>
        </p:grpSpPr>
        <p:sp>
          <p:nvSpPr>
            <p:cNvPr id="3" name="Pentagon 2"/>
            <p:cNvSpPr/>
            <p:nvPr/>
          </p:nvSpPr>
          <p:spPr>
            <a:xfrm>
              <a:off x="8335872" y="1667567"/>
              <a:ext cx="246261" cy="429824"/>
            </a:xfrm>
            <a:prstGeom prst="homePlate">
              <a:avLst>
                <a:gd name="adj" fmla="val 100000"/>
              </a:avLst>
            </a:prstGeom>
            <a:gradFill flip="none" rotWithShape="1">
              <a:gsLst>
                <a:gs pos="0">
                  <a:srgbClr val="797979"/>
                </a:gs>
                <a:gs pos="26000">
                  <a:srgbClr val="FFFFFF">
                    <a:lumMod val="65000"/>
                    <a:shade val="67500"/>
                    <a:satMod val="115000"/>
                  </a:srgbClr>
                </a:gs>
                <a:gs pos="100000">
                  <a:srgbClr val="FFFFFF">
                    <a:lumMod val="6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8708" y="1365307"/>
              <a:ext cx="681517" cy="520039"/>
            </a:xfrm>
            <a:prstGeom prst="rect">
              <a:avLst/>
            </a:prstGeom>
            <a:gradFill flip="none" rotWithShape="1">
              <a:gsLst>
                <a:gs pos="0">
                  <a:srgbClr val="797979"/>
                </a:gs>
                <a:gs pos="26000">
                  <a:srgbClr val="FFFFFF">
                    <a:lumMod val="65000"/>
                    <a:shade val="67500"/>
                    <a:satMod val="115000"/>
                  </a:srgbClr>
                </a:gs>
                <a:gs pos="100000">
                  <a:srgbClr val="FFFFFF">
                    <a:lumMod val="6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494628" y="1362985"/>
              <a:ext cx="346953" cy="740139"/>
            </a:xfrm>
            <a:custGeom>
              <a:avLst/>
              <a:gdLst>
                <a:gd name="connsiteX0" fmla="*/ 0 w 324036"/>
                <a:gd name="connsiteY0" fmla="*/ 0 h 557002"/>
                <a:gd name="connsiteX1" fmla="*/ 324036 w 324036"/>
                <a:gd name="connsiteY1" fmla="*/ 0 h 557002"/>
                <a:gd name="connsiteX2" fmla="*/ 324036 w 324036"/>
                <a:gd name="connsiteY2" fmla="*/ 557002 h 557002"/>
                <a:gd name="connsiteX3" fmla="*/ 0 w 324036"/>
                <a:gd name="connsiteY3" fmla="*/ 557002 h 557002"/>
                <a:gd name="connsiteX4" fmla="*/ 0 w 324036"/>
                <a:gd name="connsiteY4" fmla="*/ 0 h 557002"/>
                <a:gd name="connsiteX0" fmla="*/ 0 w 333561"/>
                <a:gd name="connsiteY0" fmla="*/ 0 h 685590"/>
                <a:gd name="connsiteX1" fmla="*/ 324036 w 333561"/>
                <a:gd name="connsiteY1" fmla="*/ 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33561"/>
                <a:gd name="connsiteY0" fmla="*/ 0 h 685590"/>
                <a:gd name="connsiteX1" fmla="*/ 328798 w 333561"/>
                <a:gd name="connsiteY1" fmla="*/ 20955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29256"/>
                <a:gd name="connsiteY0" fmla="*/ 0 h 666540"/>
                <a:gd name="connsiteX1" fmla="*/ 328798 w 329256"/>
                <a:gd name="connsiteY1" fmla="*/ 209550 h 666540"/>
                <a:gd name="connsiteX2" fmla="*/ 328798 w 329256"/>
                <a:gd name="connsiteY2" fmla="*/ 666540 h 666540"/>
                <a:gd name="connsiteX3" fmla="*/ 0 w 329256"/>
                <a:gd name="connsiteY3" fmla="*/ 557002 h 666540"/>
                <a:gd name="connsiteX4" fmla="*/ 0 w 329256"/>
                <a:gd name="connsiteY4" fmla="*/ 0 h 666540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0 w 329256"/>
                <a:gd name="connsiteY3" fmla="*/ 557002 h 676065"/>
                <a:gd name="connsiteX4" fmla="*/ 0 w 329256"/>
                <a:gd name="connsiteY4" fmla="*/ 0 h 676065"/>
                <a:gd name="connsiteX0" fmla="*/ 0 w 334019"/>
                <a:gd name="connsiteY0" fmla="*/ 0 h 795128"/>
                <a:gd name="connsiteX1" fmla="*/ 333561 w 334019"/>
                <a:gd name="connsiteY1" fmla="*/ 328613 h 795128"/>
                <a:gd name="connsiteX2" fmla="*/ 333561 w 334019"/>
                <a:gd name="connsiteY2" fmla="*/ 795128 h 795128"/>
                <a:gd name="connsiteX3" fmla="*/ 4763 w 334019"/>
                <a:gd name="connsiteY3" fmla="*/ 676065 h 795128"/>
                <a:gd name="connsiteX4" fmla="*/ 0 w 334019"/>
                <a:gd name="connsiteY4" fmla="*/ 0 h 795128"/>
                <a:gd name="connsiteX0" fmla="*/ 0 w 334019"/>
                <a:gd name="connsiteY0" fmla="*/ 0 h 795128"/>
                <a:gd name="connsiteX1" fmla="*/ 333561 w 334019"/>
                <a:gd name="connsiteY1" fmla="*/ 328613 h 795128"/>
                <a:gd name="connsiteX2" fmla="*/ 333561 w 334019"/>
                <a:gd name="connsiteY2" fmla="*/ 795128 h 795128"/>
                <a:gd name="connsiteX3" fmla="*/ 2382 w 334019"/>
                <a:gd name="connsiteY3" fmla="*/ 559384 h 795128"/>
                <a:gd name="connsiteX4" fmla="*/ 0 w 334019"/>
                <a:gd name="connsiteY4" fmla="*/ 0 h 795128"/>
                <a:gd name="connsiteX0" fmla="*/ 0 w 336400"/>
                <a:gd name="connsiteY0" fmla="*/ 0 h 783221"/>
                <a:gd name="connsiteX1" fmla="*/ 335942 w 336400"/>
                <a:gd name="connsiteY1" fmla="*/ 316706 h 783221"/>
                <a:gd name="connsiteX2" fmla="*/ 335942 w 336400"/>
                <a:gd name="connsiteY2" fmla="*/ 783221 h 783221"/>
                <a:gd name="connsiteX3" fmla="*/ 4763 w 336400"/>
                <a:gd name="connsiteY3" fmla="*/ 547477 h 783221"/>
                <a:gd name="connsiteX4" fmla="*/ 0 w 336400"/>
                <a:gd name="connsiteY4" fmla="*/ 0 h 783221"/>
                <a:gd name="connsiteX0" fmla="*/ 0 w 336400"/>
                <a:gd name="connsiteY0" fmla="*/ 0 h 792746"/>
                <a:gd name="connsiteX1" fmla="*/ 335942 w 336400"/>
                <a:gd name="connsiteY1" fmla="*/ 326231 h 792746"/>
                <a:gd name="connsiteX2" fmla="*/ 335942 w 336400"/>
                <a:gd name="connsiteY2" fmla="*/ 792746 h 792746"/>
                <a:gd name="connsiteX3" fmla="*/ 4763 w 336400"/>
                <a:gd name="connsiteY3" fmla="*/ 557002 h 792746"/>
                <a:gd name="connsiteX4" fmla="*/ 0 w 336400"/>
                <a:gd name="connsiteY4" fmla="*/ 0 h 79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400" h="792746">
                  <a:moveTo>
                    <a:pt x="0" y="0"/>
                  </a:moveTo>
                  <a:lnTo>
                    <a:pt x="335942" y="326231"/>
                  </a:lnTo>
                  <a:cubicBezTo>
                    <a:pt x="337530" y="484911"/>
                    <a:pt x="334354" y="634066"/>
                    <a:pt x="335942" y="792746"/>
                  </a:cubicBezTo>
                  <a:lnTo>
                    <a:pt x="4763" y="557002"/>
                  </a:lnTo>
                  <a:cubicBezTo>
                    <a:pt x="3175" y="331647"/>
                    <a:pt x="1588" y="22535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65000"/>
                    <a:shade val="30000"/>
                    <a:satMod val="115000"/>
                  </a:srgbClr>
                </a:gs>
                <a:gs pos="50000">
                  <a:srgbClr val="FFFFFF">
                    <a:lumMod val="65000"/>
                    <a:shade val="67500"/>
                    <a:satMod val="115000"/>
                  </a:srgbClr>
                </a:gs>
                <a:gs pos="100000">
                  <a:srgbClr val="FFFFFF">
                    <a:lumMod val="6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4443" y="1365304"/>
              <a:ext cx="574473" cy="520038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Verdana"/>
                  <a:ea typeface="ＭＳ Ｐゴシック" charset="-128"/>
                </a:rPr>
                <a:t>1</a:t>
              </a: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1838677" y="1673324"/>
              <a:ext cx="6504008" cy="435557"/>
            </a:xfrm>
            <a:custGeom>
              <a:avLst/>
              <a:gdLst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69045 w 972294"/>
                <a:gd name="connsiteY2" fmla="*/ 233152 h 466515"/>
                <a:gd name="connsiteX3" fmla="*/ 972294 w 972294"/>
                <a:gd name="connsiteY3" fmla="*/ 466515 h 466515"/>
                <a:gd name="connsiteX4" fmla="*/ 0 w 972294"/>
                <a:gd name="connsiteY4" fmla="*/ 466515 h 466515"/>
                <a:gd name="connsiteX5" fmla="*/ 0 w 972294"/>
                <a:gd name="connsiteY5" fmla="*/ 0 h 466515"/>
                <a:gd name="connsiteX0" fmla="*/ 0 w 1169070"/>
                <a:gd name="connsiteY0" fmla="*/ 0 h 466515"/>
                <a:gd name="connsiteX1" fmla="*/ 972294 w 1169070"/>
                <a:gd name="connsiteY1" fmla="*/ 0 h 466515"/>
                <a:gd name="connsiteX2" fmla="*/ 1169070 w 1169070"/>
                <a:gd name="connsiteY2" fmla="*/ 228390 h 466515"/>
                <a:gd name="connsiteX3" fmla="*/ 972294 w 1169070"/>
                <a:gd name="connsiteY3" fmla="*/ 466515 h 466515"/>
                <a:gd name="connsiteX4" fmla="*/ 0 w 1169070"/>
                <a:gd name="connsiteY4" fmla="*/ 466515 h 466515"/>
                <a:gd name="connsiteX5" fmla="*/ 0 w 1169070"/>
                <a:gd name="connsiteY5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4" h="466515">
                  <a:moveTo>
                    <a:pt x="0" y="0"/>
                  </a:moveTo>
                  <a:lnTo>
                    <a:pt x="972294" y="0"/>
                  </a:lnTo>
                  <a:lnTo>
                    <a:pt x="972294" y="466515"/>
                  </a:lnTo>
                  <a:lnTo>
                    <a:pt x="0" y="46651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97979"/>
                </a:gs>
                <a:gs pos="26000">
                  <a:srgbClr val="FFFFFF">
                    <a:lumMod val="65000"/>
                    <a:shade val="67500"/>
                    <a:satMod val="115000"/>
                  </a:srgbClr>
                </a:gs>
                <a:gs pos="100000">
                  <a:srgbClr val="FFFFFF">
                    <a:lumMod val="6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8677" y="1714131"/>
              <a:ext cx="6497194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   Problem </a:t>
              </a: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Statement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4443" y="2197732"/>
            <a:ext cx="8127690" cy="638707"/>
            <a:chOff x="454443" y="1901747"/>
            <a:chExt cx="8127690" cy="638707"/>
          </a:xfrm>
        </p:grpSpPr>
        <p:sp>
          <p:nvSpPr>
            <p:cNvPr id="4" name="Pentagon 3"/>
            <p:cNvSpPr/>
            <p:nvPr/>
          </p:nvSpPr>
          <p:spPr>
            <a:xfrm>
              <a:off x="8335872" y="2103124"/>
              <a:ext cx="246261" cy="429824"/>
            </a:xfrm>
            <a:prstGeom prst="homePlate">
              <a:avLst>
                <a:gd name="adj" fmla="val 100000"/>
              </a:avLst>
            </a:prstGeom>
            <a:gradFill flip="none" rotWithShape="1">
              <a:gsLst>
                <a:gs pos="0">
                  <a:srgbClr val="156A81"/>
                </a:gs>
                <a:gs pos="26000">
                  <a:srgbClr val="50B3CF">
                    <a:lumMod val="75000"/>
                    <a:shade val="67500"/>
                    <a:satMod val="115000"/>
                  </a:srgbClr>
                </a:gs>
                <a:gs pos="100000">
                  <a:srgbClr val="50B3CF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708" y="1901748"/>
              <a:ext cx="681517" cy="520039"/>
            </a:xfrm>
            <a:prstGeom prst="rect">
              <a:avLst/>
            </a:prstGeom>
            <a:gradFill flip="none" rotWithShape="1">
              <a:gsLst>
                <a:gs pos="0">
                  <a:srgbClr val="156A81"/>
                </a:gs>
                <a:gs pos="26000">
                  <a:srgbClr val="50B3CF">
                    <a:lumMod val="75000"/>
                    <a:shade val="67500"/>
                    <a:satMod val="115000"/>
                  </a:srgbClr>
                </a:gs>
                <a:gs pos="100000">
                  <a:srgbClr val="50B3CF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94628" y="1901748"/>
              <a:ext cx="347472" cy="631201"/>
            </a:xfrm>
            <a:custGeom>
              <a:avLst/>
              <a:gdLst>
                <a:gd name="connsiteX0" fmla="*/ 0 w 324036"/>
                <a:gd name="connsiteY0" fmla="*/ 0 h 557002"/>
                <a:gd name="connsiteX1" fmla="*/ 324036 w 324036"/>
                <a:gd name="connsiteY1" fmla="*/ 0 h 557002"/>
                <a:gd name="connsiteX2" fmla="*/ 324036 w 324036"/>
                <a:gd name="connsiteY2" fmla="*/ 557002 h 557002"/>
                <a:gd name="connsiteX3" fmla="*/ 0 w 324036"/>
                <a:gd name="connsiteY3" fmla="*/ 557002 h 557002"/>
                <a:gd name="connsiteX4" fmla="*/ 0 w 324036"/>
                <a:gd name="connsiteY4" fmla="*/ 0 h 557002"/>
                <a:gd name="connsiteX0" fmla="*/ 0 w 333561"/>
                <a:gd name="connsiteY0" fmla="*/ 0 h 685590"/>
                <a:gd name="connsiteX1" fmla="*/ 324036 w 333561"/>
                <a:gd name="connsiteY1" fmla="*/ 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33561"/>
                <a:gd name="connsiteY0" fmla="*/ 0 h 685590"/>
                <a:gd name="connsiteX1" fmla="*/ 328798 w 333561"/>
                <a:gd name="connsiteY1" fmla="*/ 20955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29256"/>
                <a:gd name="connsiteY0" fmla="*/ 0 h 666540"/>
                <a:gd name="connsiteX1" fmla="*/ 328798 w 329256"/>
                <a:gd name="connsiteY1" fmla="*/ 209550 h 666540"/>
                <a:gd name="connsiteX2" fmla="*/ 328798 w 329256"/>
                <a:gd name="connsiteY2" fmla="*/ 666540 h 666540"/>
                <a:gd name="connsiteX3" fmla="*/ 0 w 329256"/>
                <a:gd name="connsiteY3" fmla="*/ 557002 h 666540"/>
                <a:gd name="connsiteX4" fmla="*/ 0 w 329256"/>
                <a:gd name="connsiteY4" fmla="*/ 0 h 666540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0 w 329256"/>
                <a:gd name="connsiteY3" fmla="*/ 557002 h 676065"/>
                <a:gd name="connsiteX4" fmla="*/ 0 w 329256"/>
                <a:gd name="connsiteY4" fmla="*/ 0 h 67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256" h="676065">
                  <a:moveTo>
                    <a:pt x="0" y="0"/>
                  </a:moveTo>
                  <a:lnTo>
                    <a:pt x="328798" y="209550"/>
                  </a:lnTo>
                  <a:cubicBezTo>
                    <a:pt x="330386" y="368230"/>
                    <a:pt x="327210" y="517385"/>
                    <a:pt x="328798" y="676065"/>
                  </a:cubicBezTo>
                  <a:lnTo>
                    <a:pt x="0" y="55700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0B3CF">
                    <a:lumMod val="75000"/>
                    <a:shade val="30000"/>
                    <a:satMod val="115000"/>
                  </a:srgbClr>
                </a:gs>
                <a:gs pos="50000">
                  <a:srgbClr val="50B3CF">
                    <a:lumMod val="75000"/>
                    <a:shade val="67500"/>
                    <a:satMod val="115000"/>
                  </a:srgbClr>
                </a:gs>
                <a:gs pos="100000">
                  <a:srgbClr val="50B3CF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4443" y="1901747"/>
              <a:ext cx="574473" cy="520038"/>
            </a:xfrm>
            <a:prstGeom prst="ellipse">
              <a:avLst/>
            </a:prstGeom>
            <a:solidFill>
              <a:srgbClr val="50B3CF">
                <a:lumMod val="75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Verdana"/>
                  <a:ea typeface="ＭＳ Ｐゴシック" charset="-128"/>
                </a:rPr>
                <a:t>2</a:t>
              </a:r>
            </a:p>
          </p:txBody>
        </p:sp>
        <p:sp>
          <p:nvSpPr>
            <p:cNvPr id="31" name="Rectangle 11"/>
            <p:cNvSpPr/>
            <p:nvPr/>
          </p:nvSpPr>
          <p:spPr>
            <a:xfrm>
              <a:off x="1838677" y="2104897"/>
              <a:ext cx="6504008" cy="435557"/>
            </a:xfrm>
            <a:custGeom>
              <a:avLst/>
              <a:gdLst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69045 w 972294"/>
                <a:gd name="connsiteY2" fmla="*/ 233152 h 466515"/>
                <a:gd name="connsiteX3" fmla="*/ 972294 w 972294"/>
                <a:gd name="connsiteY3" fmla="*/ 466515 h 466515"/>
                <a:gd name="connsiteX4" fmla="*/ 0 w 972294"/>
                <a:gd name="connsiteY4" fmla="*/ 466515 h 466515"/>
                <a:gd name="connsiteX5" fmla="*/ 0 w 972294"/>
                <a:gd name="connsiteY5" fmla="*/ 0 h 466515"/>
                <a:gd name="connsiteX0" fmla="*/ 0 w 1169070"/>
                <a:gd name="connsiteY0" fmla="*/ 0 h 466515"/>
                <a:gd name="connsiteX1" fmla="*/ 972294 w 1169070"/>
                <a:gd name="connsiteY1" fmla="*/ 0 h 466515"/>
                <a:gd name="connsiteX2" fmla="*/ 1169070 w 1169070"/>
                <a:gd name="connsiteY2" fmla="*/ 228390 h 466515"/>
                <a:gd name="connsiteX3" fmla="*/ 972294 w 1169070"/>
                <a:gd name="connsiteY3" fmla="*/ 466515 h 466515"/>
                <a:gd name="connsiteX4" fmla="*/ 0 w 1169070"/>
                <a:gd name="connsiteY4" fmla="*/ 466515 h 466515"/>
                <a:gd name="connsiteX5" fmla="*/ 0 w 1169070"/>
                <a:gd name="connsiteY5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4" h="466515">
                  <a:moveTo>
                    <a:pt x="0" y="0"/>
                  </a:moveTo>
                  <a:lnTo>
                    <a:pt x="972294" y="0"/>
                  </a:lnTo>
                  <a:lnTo>
                    <a:pt x="972294" y="466515"/>
                  </a:lnTo>
                  <a:lnTo>
                    <a:pt x="0" y="46651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56A81"/>
                </a:gs>
                <a:gs pos="26000">
                  <a:srgbClr val="50B3CF">
                    <a:lumMod val="75000"/>
                    <a:shade val="67500"/>
                    <a:satMod val="115000"/>
                  </a:srgbClr>
                </a:gs>
                <a:gs pos="100000">
                  <a:srgbClr val="50B3CF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677" y="2145703"/>
              <a:ext cx="6380699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   Approach</a:t>
              </a:r>
              <a:endParaRPr lang="en-US" sz="1700" b="1" kern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4443" y="2966234"/>
            <a:ext cx="8127690" cy="536618"/>
            <a:chOff x="454443" y="2437450"/>
            <a:chExt cx="8127690" cy="536618"/>
          </a:xfrm>
        </p:grpSpPr>
        <p:sp>
          <p:nvSpPr>
            <p:cNvPr id="5" name="Pentagon 4"/>
            <p:cNvSpPr/>
            <p:nvPr/>
          </p:nvSpPr>
          <p:spPr>
            <a:xfrm>
              <a:off x="8335872" y="2538681"/>
              <a:ext cx="246261" cy="429824"/>
            </a:xfrm>
            <a:prstGeom prst="homePlate">
              <a:avLst>
                <a:gd name="adj" fmla="val 100000"/>
              </a:avLst>
            </a:prstGeom>
            <a:gradFill flip="none" rotWithShape="1">
              <a:gsLst>
                <a:gs pos="0">
                  <a:srgbClr val="488220"/>
                </a:gs>
                <a:gs pos="29000">
                  <a:srgbClr val="6DB33F">
                    <a:shade val="67500"/>
                    <a:satMod val="115000"/>
                  </a:srgbClr>
                </a:gs>
                <a:gs pos="100000">
                  <a:srgbClr val="6DB33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8708" y="2439471"/>
              <a:ext cx="681517" cy="520039"/>
            </a:xfrm>
            <a:prstGeom prst="rect">
              <a:avLst/>
            </a:prstGeom>
            <a:gradFill flip="none" rotWithShape="1">
              <a:gsLst>
                <a:gs pos="0">
                  <a:srgbClr val="488220"/>
                </a:gs>
                <a:gs pos="29000">
                  <a:srgbClr val="6DB33F">
                    <a:shade val="67500"/>
                    <a:satMod val="115000"/>
                  </a:srgbClr>
                </a:gs>
                <a:gs pos="100000">
                  <a:srgbClr val="6DB33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494628" y="2439573"/>
              <a:ext cx="347171" cy="528932"/>
            </a:xfrm>
            <a:custGeom>
              <a:avLst/>
              <a:gdLst>
                <a:gd name="connsiteX0" fmla="*/ 0 w 324036"/>
                <a:gd name="connsiteY0" fmla="*/ 0 h 557002"/>
                <a:gd name="connsiteX1" fmla="*/ 324036 w 324036"/>
                <a:gd name="connsiteY1" fmla="*/ 0 h 557002"/>
                <a:gd name="connsiteX2" fmla="*/ 324036 w 324036"/>
                <a:gd name="connsiteY2" fmla="*/ 557002 h 557002"/>
                <a:gd name="connsiteX3" fmla="*/ 0 w 324036"/>
                <a:gd name="connsiteY3" fmla="*/ 557002 h 557002"/>
                <a:gd name="connsiteX4" fmla="*/ 0 w 324036"/>
                <a:gd name="connsiteY4" fmla="*/ 0 h 557002"/>
                <a:gd name="connsiteX0" fmla="*/ 0 w 333561"/>
                <a:gd name="connsiteY0" fmla="*/ 0 h 685590"/>
                <a:gd name="connsiteX1" fmla="*/ 324036 w 333561"/>
                <a:gd name="connsiteY1" fmla="*/ 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33561"/>
                <a:gd name="connsiteY0" fmla="*/ 0 h 685590"/>
                <a:gd name="connsiteX1" fmla="*/ 328798 w 333561"/>
                <a:gd name="connsiteY1" fmla="*/ 20955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29256"/>
                <a:gd name="connsiteY0" fmla="*/ 0 h 666540"/>
                <a:gd name="connsiteX1" fmla="*/ 328798 w 329256"/>
                <a:gd name="connsiteY1" fmla="*/ 209550 h 666540"/>
                <a:gd name="connsiteX2" fmla="*/ 328798 w 329256"/>
                <a:gd name="connsiteY2" fmla="*/ 666540 h 666540"/>
                <a:gd name="connsiteX3" fmla="*/ 0 w 329256"/>
                <a:gd name="connsiteY3" fmla="*/ 557002 h 666540"/>
                <a:gd name="connsiteX4" fmla="*/ 0 w 329256"/>
                <a:gd name="connsiteY4" fmla="*/ 0 h 666540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0 w 329256"/>
                <a:gd name="connsiteY3" fmla="*/ 557002 h 676065"/>
                <a:gd name="connsiteX4" fmla="*/ 0 w 329256"/>
                <a:gd name="connsiteY4" fmla="*/ 0 h 676065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4762 w 329256"/>
                <a:gd name="connsiteY3" fmla="*/ 657014 h 676065"/>
                <a:gd name="connsiteX4" fmla="*/ 0 w 329256"/>
                <a:gd name="connsiteY4" fmla="*/ 0 h 676065"/>
                <a:gd name="connsiteX0" fmla="*/ 0 w 329256"/>
                <a:gd name="connsiteY0" fmla="*/ 0 h 557002"/>
                <a:gd name="connsiteX1" fmla="*/ 328798 w 329256"/>
                <a:gd name="connsiteY1" fmla="*/ 90487 h 557002"/>
                <a:gd name="connsiteX2" fmla="*/ 328798 w 329256"/>
                <a:gd name="connsiteY2" fmla="*/ 557002 h 557002"/>
                <a:gd name="connsiteX3" fmla="*/ 4762 w 329256"/>
                <a:gd name="connsiteY3" fmla="*/ 537951 h 557002"/>
                <a:gd name="connsiteX4" fmla="*/ 0 w 329256"/>
                <a:gd name="connsiteY4" fmla="*/ 0 h 557002"/>
                <a:gd name="connsiteX0" fmla="*/ 458 w 329714"/>
                <a:gd name="connsiteY0" fmla="*/ 0 h 557002"/>
                <a:gd name="connsiteX1" fmla="*/ 329256 w 329714"/>
                <a:gd name="connsiteY1" fmla="*/ 90487 h 557002"/>
                <a:gd name="connsiteX2" fmla="*/ 329256 w 329714"/>
                <a:gd name="connsiteY2" fmla="*/ 557002 h 557002"/>
                <a:gd name="connsiteX3" fmla="*/ 458 w 329714"/>
                <a:gd name="connsiteY3" fmla="*/ 547476 h 557002"/>
                <a:gd name="connsiteX4" fmla="*/ 458 w 329714"/>
                <a:gd name="connsiteY4" fmla="*/ 0 h 557002"/>
                <a:gd name="connsiteX0" fmla="*/ 0 w 331638"/>
                <a:gd name="connsiteY0" fmla="*/ 0 h 564146"/>
                <a:gd name="connsiteX1" fmla="*/ 331180 w 331638"/>
                <a:gd name="connsiteY1" fmla="*/ 97631 h 564146"/>
                <a:gd name="connsiteX2" fmla="*/ 331180 w 331638"/>
                <a:gd name="connsiteY2" fmla="*/ 564146 h 564146"/>
                <a:gd name="connsiteX3" fmla="*/ 2382 w 331638"/>
                <a:gd name="connsiteY3" fmla="*/ 554620 h 564146"/>
                <a:gd name="connsiteX4" fmla="*/ 0 w 331638"/>
                <a:gd name="connsiteY4" fmla="*/ 0 h 564146"/>
                <a:gd name="connsiteX0" fmla="*/ 0 w 331638"/>
                <a:gd name="connsiteY0" fmla="*/ 0 h 566527"/>
                <a:gd name="connsiteX1" fmla="*/ 331180 w 331638"/>
                <a:gd name="connsiteY1" fmla="*/ 100012 h 566527"/>
                <a:gd name="connsiteX2" fmla="*/ 331180 w 331638"/>
                <a:gd name="connsiteY2" fmla="*/ 566527 h 566527"/>
                <a:gd name="connsiteX3" fmla="*/ 2382 w 331638"/>
                <a:gd name="connsiteY3" fmla="*/ 557001 h 566527"/>
                <a:gd name="connsiteX4" fmla="*/ 0 w 331638"/>
                <a:gd name="connsiteY4" fmla="*/ 0 h 566527"/>
                <a:gd name="connsiteX0" fmla="*/ 457 w 332095"/>
                <a:gd name="connsiteY0" fmla="*/ 0 h 566527"/>
                <a:gd name="connsiteX1" fmla="*/ 331637 w 332095"/>
                <a:gd name="connsiteY1" fmla="*/ 100012 h 566527"/>
                <a:gd name="connsiteX2" fmla="*/ 331637 w 332095"/>
                <a:gd name="connsiteY2" fmla="*/ 566527 h 566527"/>
                <a:gd name="connsiteX3" fmla="*/ 458 w 332095"/>
                <a:gd name="connsiteY3" fmla="*/ 559382 h 566527"/>
                <a:gd name="connsiteX4" fmla="*/ 457 w 332095"/>
                <a:gd name="connsiteY4" fmla="*/ 0 h 566527"/>
                <a:gd name="connsiteX0" fmla="*/ 4973 w 336611"/>
                <a:gd name="connsiteY0" fmla="*/ 0 h 566527"/>
                <a:gd name="connsiteX1" fmla="*/ 336153 w 336611"/>
                <a:gd name="connsiteY1" fmla="*/ 100012 h 566527"/>
                <a:gd name="connsiteX2" fmla="*/ 336153 w 336611"/>
                <a:gd name="connsiteY2" fmla="*/ 566527 h 566527"/>
                <a:gd name="connsiteX3" fmla="*/ 211 w 336611"/>
                <a:gd name="connsiteY3" fmla="*/ 554619 h 566527"/>
                <a:gd name="connsiteX4" fmla="*/ 4973 w 336611"/>
                <a:gd name="connsiteY4" fmla="*/ 0 h 56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11" h="566527">
                  <a:moveTo>
                    <a:pt x="4973" y="0"/>
                  </a:moveTo>
                  <a:lnTo>
                    <a:pt x="336153" y="100012"/>
                  </a:lnTo>
                  <a:cubicBezTo>
                    <a:pt x="337741" y="258692"/>
                    <a:pt x="334565" y="407847"/>
                    <a:pt x="336153" y="566527"/>
                  </a:cubicBezTo>
                  <a:lnTo>
                    <a:pt x="211" y="554619"/>
                  </a:lnTo>
                  <a:cubicBezTo>
                    <a:pt x="-1376" y="335614"/>
                    <a:pt x="6560" y="219005"/>
                    <a:pt x="497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DB33F">
                    <a:shade val="30000"/>
                    <a:satMod val="115000"/>
                  </a:srgbClr>
                </a:gs>
                <a:gs pos="50000">
                  <a:srgbClr val="6DB33F">
                    <a:shade val="67500"/>
                    <a:satMod val="115000"/>
                  </a:srgbClr>
                </a:gs>
                <a:gs pos="100000">
                  <a:srgbClr val="6DB33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54443" y="2437450"/>
              <a:ext cx="574473" cy="520038"/>
            </a:xfrm>
            <a:prstGeom prst="ellipse">
              <a:avLst/>
            </a:prstGeom>
            <a:solidFill>
              <a:srgbClr val="6DB33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Verdana"/>
                  <a:ea typeface="ＭＳ Ｐゴシック" charset="-128"/>
                </a:rPr>
                <a:t>3</a:t>
              </a: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1838677" y="2538511"/>
              <a:ext cx="6504008" cy="435557"/>
            </a:xfrm>
            <a:custGeom>
              <a:avLst/>
              <a:gdLst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69045 w 972294"/>
                <a:gd name="connsiteY2" fmla="*/ 233152 h 466515"/>
                <a:gd name="connsiteX3" fmla="*/ 972294 w 972294"/>
                <a:gd name="connsiteY3" fmla="*/ 466515 h 466515"/>
                <a:gd name="connsiteX4" fmla="*/ 0 w 972294"/>
                <a:gd name="connsiteY4" fmla="*/ 466515 h 466515"/>
                <a:gd name="connsiteX5" fmla="*/ 0 w 972294"/>
                <a:gd name="connsiteY5" fmla="*/ 0 h 466515"/>
                <a:gd name="connsiteX0" fmla="*/ 0 w 1169070"/>
                <a:gd name="connsiteY0" fmla="*/ 0 h 466515"/>
                <a:gd name="connsiteX1" fmla="*/ 972294 w 1169070"/>
                <a:gd name="connsiteY1" fmla="*/ 0 h 466515"/>
                <a:gd name="connsiteX2" fmla="*/ 1169070 w 1169070"/>
                <a:gd name="connsiteY2" fmla="*/ 228390 h 466515"/>
                <a:gd name="connsiteX3" fmla="*/ 972294 w 1169070"/>
                <a:gd name="connsiteY3" fmla="*/ 466515 h 466515"/>
                <a:gd name="connsiteX4" fmla="*/ 0 w 1169070"/>
                <a:gd name="connsiteY4" fmla="*/ 466515 h 466515"/>
                <a:gd name="connsiteX5" fmla="*/ 0 w 1169070"/>
                <a:gd name="connsiteY5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4" h="466515">
                  <a:moveTo>
                    <a:pt x="0" y="0"/>
                  </a:moveTo>
                  <a:lnTo>
                    <a:pt x="972294" y="0"/>
                  </a:lnTo>
                  <a:lnTo>
                    <a:pt x="972294" y="466515"/>
                  </a:lnTo>
                  <a:lnTo>
                    <a:pt x="0" y="46651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88220"/>
                </a:gs>
                <a:gs pos="29000">
                  <a:srgbClr val="6DB33F">
                    <a:shade val="67500"/>
                    <a:satMod val="115000"/>
                  </a:srgbClr>
                </a:gs>
                <a:gs pos="100000">
                  <a:srgbClr val="6DB33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38677" y="2579317"/>
              <a:ext cx="6133235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   Solution </a:t>
              </a: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Overview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4443" y="3755479"/>
            <a:ext cx="8127690" cy="533378"/>
            <a:chOff x="454443" y="2959512"/>
            <a:chExt cx="8127690" cy="533378"/>
          </a:xfrm>
        </p:grpSpPr>
        <p:sp>
          <p:nvSpPr>
            <p:cNvPr id="6" name="Pentagon 5"/>
            <p:cNvSpPr/>
            <p:nvPr/>
          </p:nvSpPr>
          <p:spPr>
            <a:xfrm>
              <a:off x="8335872" y="2967795"/>
              <a:ext cx="246261" cy="429824"/>
            </a:xfrm>
            <a:prstGeom prst="homePlate">
              <a:avLst>
                <a:gd name="adj" fmla="val 100000"/>
              </a:avLst>
            </a:prstGeom>
            <a:gradFill flip="none" rotWithShape="1">
              <a:gsLst>
                <a:gs pos="0">
                  <a:srgbClr val="717123"/>
                </a:gs>
                <a:gs pos="26000">
                  <a:srgbClr val="9C9A3C"/>
                </a:gs>
                <a:gs pos="100000">
                  <a:srgbClr val="BAB244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8708" y="2972454"/>
              <a:ext cx="681517" cy="520039"/>
            </a:xfrm>
            <a:prstGeom prst="rect">
              <a:avLst/>
            </a:prstGeom>
            <a:gradFill flip="none" rotWithShape="1">
              <a:gsLst>
                <a:gs pos="0">
                  <a:srgbClr val="939024"/>
                </a:gs>
                <a:gs pos="26000">
                  <a:srgbClr val="A4A432"/>
                </a:gs>
                <a:gs pos="100000">
                  <a:srgbClr val="BEB84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16" name="Rectangle 10"/>
            <p:cNvSpPr/>
            <p:nvPr/>
          </p:nvSpPr>
          <p:spPr>
            <a:xfrm>
              <a:off x="1494628" y="2959512"/>
              <a:ext cx="349625" cy="533378"/>
            </a:xfrm>
            <a:custGeom>
              <a:avLst/>
              <a:gdLst>
                <a:gd name="connsiteX0" fmla="*/ 0 w 324036"/>
                <a:gd name="connsiteY0" fmla="*/ 0 h 557002"/>
                <a:gd name="connsiteX1" fmla="*/ 324036 w 324036"/>
                <a:gd name="connsiteY1" fmla="*/ 0 h 557002"/>
                <a:gd name="connsiteX2" fmla="*/ 324036 w 324036"/>
                <a:gd name="connsiteY2" fmla="*/ 557002 h 557002"/>
                <a:gd name="connsiteX3" fmla="*/ 0 w 324036"/>
                <a:gd name="connsiteY3" fmla="*/ 557002 h 557002"/>
                <a:gd name="connsiteX4" fmla="*/ 0 w 324036"/>
                <a:gd name="connsiteY4" fmla="*/ 0 h 557002"/>
                <a:gd name="connsiteX0" fmla="*/ 0 w 333561"/>
                <a:gd name="connsiteY0" fmla="*/ 0 h 685590"/>
                <a:gd name="connsiteX1" fmla="*/ 324036 w 333561"/>
                <a:gd name="connsiteY1" fmla="*/ 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33561"/>
                <a:gd name="connsiteY0" fmla="*/ 0 h 685590"/>
                <a:gd name="connsiteX1" fmla="*/ 328798 w 333561"/>
                <a:gd name="connsiteY1" fmla="*/ 20955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29256"/>
                <a:gd name="connsiteY0" fmla="*/ 0 h 666540"/>
                <a:gd name="connsiteX1" fmla="*/ 328798 w 329256"/>
                <a:gd name="connsiteY1" fmla="*/ 209550 h 666540"/>
                <a:gd name="connsiteX2" fmla="*/ 328798 w 329256"/>
                <a:gd name="connsiteY2" fmla="*/ 666540 h 666540"/>
                <a:gd name="connsiteX3" fmla="*/ 0 w 329256"/>
                <a:gd name="connsiteY3" fmla="*/ 557002 h 666540"/>
                <a:gd name="connsiteX4" fmla="*/ 0 w 329256"/>
                <a:gd name="connsiteY4" fmla="*/ 0 h 666540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0 w 329256"/>
                <a:gd name="connsiteY3" fmla="*/ 557002 h 676065"/>
                <a:gd name="connsiteX4" fmla="*/ 0 w 329256"/>
                <a:gd name="connsiteY4" fmla="*/ 0 h 676065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4762 w 329256"/>
                <a:gd name="connsiteY3" fmla="*/ 657014 h 676065"/>
                <a:gd name="connsiteX4" fmla="*/ 0 w 329256"/>
                <a:gd name="connsiteY4" fmla="*/ 0 h 676065"/>
                <a:gd name="connsiteX0" fmla="*/ 0 w 329256"/>
                <a:gd name="connsiteY0" fmla="*/ 0 h 557002"/>
                <a:gd name="connsiteX1" fmla="*/ 328798 w 329256"/>
                <a:gd name="connsiteY1" fmla="*/ 90487 h 557002"/>
                <a:gd name="connsiteX2" fmla="*/ 328798 w 329256"/>
                <a:gd name="connsiteY2" fmla="*/ 557002 h 557002"/>
                <a:gd name="connsiteX3" fmla="*/ 4762 w 329256"/>
                <a:gd name="connsiteY3" fmla="*/ 537951 h 557002"/>
                <a:gd name="connsiteX4" fmla="*/ 0 w 329256"/>
                <a:gd name="connsiteY4" fmla="*/ 0 h 557002"/>
                <a:gd name="connsiteX0" fmla="*/ 458 w 329714"/>
                <a:gd name="connsiteY0" fmla="*/ 0 h 557002"/>
                <a:gd name="connsiteX1" fmla="*/ 329256 w 329714"/>
                <a:gd name="connsiteY1" fmla="*/ 90487 h 557002"/>
                <a:gd name="connsiteX2" fmla="*/ 329256 w 329714"/>
                <a:gd name="connsiteY2" fmla="*/ 557002 h 557002"/>
                <a:gd name="connsiteX3" fmla="*/ 458 w 329714"/>
                <a:gd name="connsiteY3" fmla="*/ 547476 h 557002"/>
                <a:gd name="connsiteX4" fmla="*/ 458 w 329714"/>
                <a:gd name="connsiteY4" fmla="*/ 0 h 557002"/>
                <a:gd name="connsiteX0" fmla="*/ 0 w 331638"/>
                <a:gd name="connsiteY0" fmla="*/ 0 h 564146"/>
                <a:gd name="connsiteX1" fmla="*/ 331180 w 331638"/>
                <a:gd name="connsiteY1" fmla="*/ 97631 h 564146"/>
                <a:gd name="connsiteX2" fmla="*/ 331180 w 331638"/>
                <a:gd name="connsiteY2" fmla="*/ 564146 h 564146"/>
                <a:gd name="connsiteX3" fmla="*/ 2382 w 331638"/>
                <a:gd name="connsiteY3" fmla="*/ 554620 h 564146"/>
                <a:gd name="connsiteX4" fmla="*/ 0 w 331638"/>
                <a:gd name="connsiteY4" fmla="*/ 0 h 564146"/>
                <a:gd name="connsiteX0" fmla="*/ 457 w 332095"/>
                <a:gd name="connsiteY0" fmla="*/ 0 h 671302"/>
                <a:gd name="connsiteX1" fmla="*/ 331637 w 332095"/>
                <a:gd name="connsiteY1" fmla="*/ 97631 h 671302"/>
                <a:gd name="connsiteX2" fmla="*/ 331637 w 332095"/>
                <a:gd name="connsiteY2" fmla="*/ 564146 h 671302"/>
                <a:gd name="connsiteX3" fmla="*/ 458 w 332095"/>
                <a:gd name="connsiteY3" fmla="*/ 671302 h 671302"/>
                <a:gd name="connsiteX4" fmla="*/ 457 w 332095"/>
                <a:gd name="connsiteY4" fmla="*/ 0 h 671302"/>
                <a:gd name="connsiteX0" fmla="*/ 2669 w 331926"/>
                <a:gd name="connsiteY0" fmla="*/ 16669 h 573671"/>
                <a:gd name="connsiteX1" fmla="*/ 331468 w 331926"/>
                <a:gd name="connsiteY1" fmla="*/ 0 h 573671"/>
                <a:gd name="connsiteX2" fmla="*/ 331468 w 331926"/>
                <a:gd name="connsiteY2" fmla="*/ 466515 h 573671"/>
                <a:gd name="connsiteX3" fmla="*/ 289 w 331926"/>
                <a:gd name="connsiteY3" fmla="*/ 573671 h 573671"/>
                <a:gd name="connsiteX4" fmla="*/ 2669 w 331926"/>
                <a:gd name="connsiteY4" fmla="*/ 16669 h 573671"/>
                <a:gd name="connsiteX0" fmla="*/ 0 w 334020"/>
                <a:gd name="connsiteY0" fmla="*/ 14288 h 573671"/>
                <a:gd name="connsiteX1" fmla="*/ 333562 w 334020"/>
                <a:gd name="connsiteY1" fmla="*/ 0 h 573671"/>
                <a:gd name="connsiteX2" fmla="*/ 333562 w 334020"/>
                <a:gd name="connsiteY2" fmla="*/ 466515 h 573671"/>
                <a:gd name="connsiteX3" fmla="*/ 2383 w 334020"/>
                <a:gd name="connsiteY3" fmla="*/ 573671 h 573671"/>
                <a:gd name="connsiteX4" fmla="*/ 0 w 334020"/>
                <a:gd name="connsiteY4" fmla="*/ 14288 h 573671"/>
                <a:gd name="connsiteX0" fmla="*/ 4972 w 338992"/>
                <a:gd name="connsiteY0" fmla="*/ 14288 h 571289"/>
                <a:gd name="connsiteX1" fmla="*/ 338534 w 338992"/>
                <a:gd name="connsiteY1" fmla="*/ 0 h 571289"/>
                <a:gd name="connsiteX2" fmla="*/ 338534 w 338992"/>
                <a:gd name="connsiteY2" fmla="*/ 466515 h 571289"/>
                <a:gd name="connsiteX3" fmla="*/ 211 w 338992"/>
                <a:gd name="connsiteY3" fmla="*/ 571289 h 571289"/>
                <a:gd name="connsiteX4" fmla="*/ 4972 w 338992"/>
                <a:gd name="connsiteY4" fmla="*/ 14288 h 5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992" h="571289">
                  <a:moveTo>
                    <a:pt x="4972" y="14288"/>
                  </a:moveTo>
                  <a:lnTo>
                    <a:pt x="338534" y="0"/>
                  </a:lnTo>
                  <a:cubicBezTo>
                    <a:pt x="340122" y="158680"/>
                    <a:pt x="336946" y="307835"/>
                    <a:pt x="338534" y="466515"/>
                  </a:cubicBezTo>
                  <a:lnTo>
                    <a:pt x="211" y="571289"/>
                  </a:lnTo>
                  <a:cubicBezTo>
                    <a:pt x="-1376" y="352284"/>
                    <a:pt x="6559" y="233293"/>
                    <a:pt x="4972" y="142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17123"/>
                </a:gs>
                <a:gs pos="50000">
                  <a:srgbClr val="9C9A3C"/>
                </a:gs>
                <a:gs pos="100000">
                  <a:srgbClr val="BAB244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54443" y="2972454"/>
              <a:ext cx="574473" cy="520038"/>
            </a:xfrm>
            <a:prstGeom prst="ellipse">
              <a:avLst/>
            </a:prstGeom>
            <a:solidFill>
              <a:srgbClr val="B6AE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>
                  <a:solidFill>
                    <a:srgbClr val="FFFFFF"/>
                  </a:solidFill>
                  <a:latin typeface="Verdana"/>
                  <a:ea typeface="ＭＳ Ｐゴシック" charset="-128"/>
                </a:rPr>
                <a:t>4</a:t>
              </a:r>
            </a:p>
          </p:txBody>
        </p:sp>
        <p:sp>
          <p:nvSpPr>
            <p:cNvPr id="33" name="Rectangle 11"/>
            <p:cNvSpPr/>
            <p:nvPr/>
          </p:nvSpPr>
          <p:spPr>
            <a:xfrm>
              <a:off x="1838677" y="2963341"/>
              <a:ext cx="6504008" cy="435557"/>
            </a:xfrm>
            <a:custGeom>
              <a:avLst/>
              <a:gdLst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69045 w 972294"/>
                <a:gd name="connsiteY2" fmla="*/ 233152 h 466515"/>
                <a:gd name="connsiteX3" fmla="*/ 972294 w 972294"/>
                <a:gd name="connsiteY3" fmla="*/ 466515 h 466515"/>
                <a:gd name="connsiteX4" fmla="*/ 0 w 972294"/>
                <a:gd name="connsiteY4" fmla="*/ 466515 h 466515"/>
                <a:gd name="connsiteX5" fmla="*/ 0 w 972294"/>
                <a:gd name="connsiteY5" fmla="*/ 0 h 466515"/>
                <a:gd name="connsiteX0" fmla="*/ 0 w 1169070"/>
                <a:gd name="connsiteY0" fmla="*/ 0 h 466515"/>
                <a:gd name="connsiteX1" fmla="*/ 972294 w 1169070"/>
                <a:gd name="connsiteY1" fmla="*/ 0 h 466515"/>
                <a:gd name="connsiteX2" fmla="*/ 1169070 w 1169070"/>
                <a:gd name="connsiteY2" fmla="*/ 228390 h 466515"/>
                <a:gd name="connsiteX3" fmla="*/ 972294 w 1169070"/>
                <a:gd name="connsiteY3" fmla="*/ 466515 h 466515"/>
                <a:gd name="connsiteX4" fmla="*/ 0 w 1169070"/>
                <a:gd name="connsiteY4" fmla="*/ 466515 h 466515"/>
                <a:gd name="connsiteX5" fmla="*/ 0 w 1169070"/>
                <a:gd name="connsiteY5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4" h="466515">
                  <a:moveTo>
                    <a:pt x="0" y="0"/>
                  </a:moveTo>
                  <a:lnTo>
                    <a:pt x="972294" y="0"/>
                  </a:lnTo>
                  <a:lnTo>
                    <a:pt x="972294" y="466515"/>
                  </a:lnTo>
                  <a:lnTo>
                    <a:pt x="0" y="46651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E7936"/>
                </a:gs>
                <a:gs pos="26000">
                  <a:srgbClr val="A19235"/>
                </a:gs>
                <a:gs pos="100000">
                  <a:srgbClr val="BAB244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8677" y="3004147"/>
              <a:ext cx="6380699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   Benefits</a:t>
              </a:r>
              <a:endParaRPr lang="en-US" sz="1700" b="1" kern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4443" y="4459597"/>
            <a:ext cx="8127690" cy="628978"/>
            <a:chOff x="454443" y="3395069"/>
            <a:chExt cx="8127690" cy="628978"/>
          </a:xfrm>
        </p:grpSpPr>
        <p:sp>
          <p:nvSpPr>
            <p:cNvPr id="7" name="Pentagon 6"/>
            <p:cNvSpPr/>
            <p:nvPr/>
          </p:nvSpPr>
          <p:spPr>
            <a:xfrm>
              <a:off x="8335872" y="3400768"/>
              <a:ext cx="246261" cy="429824"/>
            </a:xfrm>
            <a:prstGeom prst="homePlate">
              <a:avLst>
                <a:gd name="adj" fmla="val 100000"/>
              </a:avLst>
            </a:prstGeom>
            <a:gradFill flip="none" rotWithShape="1">
              <a:gsLst>
                <a:gs pos="0">
                  <a:srgbClr val="0078B4"/>
                </a:gs>
                <a:gs pos="28000">
                  <a:srgbClr val="0FA8ED">
                    <a:shade val="67500"/>
                    <a:satMod val="115000"/>
                  </a:srgbClr>
                </a:gs>
                <a:gs pos="100000">
                  <a:srgbClr val="0FA8ED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8708" y="3504008"/>
              <a:ext cx="681517" cy="520039"/>
            </a:xfrm>
            <a:prstGeom prst="rect">
              <a:avLst/>
            </a:prstGeom>
            <a:gradFill flip="none" rotWithShape="1">
              <a:gsLst>
                <a:gs pos="0">
                  <a:srgbClr val="0078B4"/>
                </a:gs>
                <a:gs pos="28000">
                  <a:srgbClr val="0FA8ED">
                    <a:shade val="67500"/>
                    <a:satMod val="115000"/>
                  </a:srgbClr>
                </a:gs>
                <a:gs pos="100000">
                  <a:srgbClr val="0FA8ED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18" name="Rectangle 10"/>
            <p:cNvSpPr/>
            <p:nvPr/>
          </p:nvSpPr>
          <p:spPr>
            <a:xfrm>
              <a:off x="1494628" y="3395069"/>
              <a:ext cx="342514" cy="626754"/>
            </a:xfrm>
            <a:custGeom>
              <a:avLst/>
              <a:gdLst>
                <a:gd name="connsiteX0" fmla="*/ 0 w 324036"/>
                <a:gd name="connsiteY0" fmla="*/ 0 h 557002"/>
                <a:gd name="connsiteX1" fmla="*/ 324036 w 324036"/>
                <a:gd name="connsiteY1" fmla="*/ 0 h 557002"/>
                <a:gd name="connsiteX2" fmla="*/ 324036 w 324036"/>
                <a:gd name="connsiteY2" fmla="*/ 557002 h 557002"/>
                <a:gd name="connsiteX3" fmla="*/ 0 w 324036"/>
                <a:gd name="connsiteY3" fmla="*/ 557002 h 557002"/>
                <a:gd name="connsiteX4" fmla="*/ 0 w 324036"/>
                <a:gd name="connsiteY4" fmla="*/ 0 h 557002"/>
                <a:gd name="connsiteX0" fmla="*/ 0 w 333561"/>
                <a:gd name="connsiteY0" fmla="*/ 0 h 685590"/>
                <a:gd name="connsiteX1" fmla="*/ 324036 w 333561"/>
                <a:gd name="connsiteY1" fmla="*/ 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33561"/>
                <a:gd name="connsiteY0" fmla="*/ 0 h 685590"/>
                <a:gd name="connsiteX1" fmla="*/ 328798 w 333561"/>
                <a:gd name="connsiteY1" fmla="*/ 209550 h 685590"/>
                <a:gd name="connsiteX2" fmla="*/ 333561 w 333561"/>
                <a:gd name="connsiteY2" fmla="*/ 685590 h 685590"/>
                <a:gd name="connsiteX3" fmla="*/ 0 w 333561"/>
                <a:gd name="connsiteY3" fmla="*/ 557002 h 685590"/>
                <a:gd name="connsiteX4" fmla="*/ 0 w 333561"/>
                <a:gd name="connsiteY4" fmla="*/ 0 h 685590"/>
                <a:gd name="connsiteX0" fmla="*/ 0 w 329256"/>
                <a:gd name="connsiteY0" fmla="*/ 0 h 666540"/>
                <a:gd name="connsiteX1" fmla="*/ 328798 w 329256"/>
                <a:gd name="connsiteY1" fmla="*/ 209550 h 666540"/>
                <a:gd name="connsiteX2" fmla="*/ 328798 w 329256"/>
                <a:gd name="connsiteY2" fmla="*/ 666540 h 666540"/>
                <a:gd name="connsiteX3" fmla="*/ 0 w 329256"/>
                <a:gd name="connsiteY3" fmla="*/ 557002 h 666540"/>
                <a:gd name="connsiteX4" fmla="*/ 0 w 329256"/>
                <a:gd name="connsiteY4" fmla="*/ 0 h 666540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0 w 329256"/>
                <a:gd name="connsiteY3" fmla="*/ 557002 h 676065"/>
                <a:gd name="connsiteX4" fmla="*/ 0 w 329256"/>
                <a:gd name="connsiteY4" fmla="*/ 0 h 676065"/>
                <a:gd name="connsiteX0" fmla="*/ 0 w 329256"/>
                <a:gd name="connsiteY0" fmla="*/ 0 h 676065"/>
                <a:gd name="connsiteX1" fmla="*/ 328798 w 329256"/>
                <a:gd name="connsiteY1" fmla="*/ 209550 h 676065"/>
                <a:gd name="connsiteX2" fmla="*/ 328798 w 329256"/>
                <a:gd name="connsiteY2" fmla="*/ 676065 h 676065"/>
                <a:gd name="connsiteX3" fmla="*/ 4762 w 329256"/>
                <a:gd name="connsiteY3" fmla="*/ 657014 h 676065"/>
                <a:gd name="connsiteX4" fmla="*/ 0 w 329256"/>
                <a:gd name="connsiteY4" fmla="*/ 0 h 676065"/>
                <a:gd name="connsiteX0" fmla="*/ 0 w 329256"/>
                <a:gd name="connsiteY0" fmla="*/ 0 h 557002"/>
                <a:gd name="connsiteX1" fmla="*/ 328798 w 329256"/>
                <a:gd name="connsiteY1" fmla="*/ 90487 h 557002"/>
                <a:gd name="connsiteX2" fmla="*/ 328798 w 329256"/>
                <a:gd name="connsiteY2" fmla="*/ 557002 h 557002"/>
                <a:gd name="connsiteX3" fmla="*/ 4762 w 329256"/>
                <a:gd name="connsiteY3" fmla="*/ 537951 h 557002"/>
                <a:gd name="connsiteX4" fmla="*/ 0 w 329256"/>
                <a:gd name="connsiteY4" fmla="*/ 0 h 557002"/>
                <a:gd name="connsiteX0" fmla="*/ 458 w 329714"/>
                <a:gd name="connsiteY0" fmla="*/ 0 h 557002"/>
                <a:gd name="connsiteX1" fmla="*/ 329256 w 329714"/>
                <a:gd name="connsiteY1" fmla="*/ 90487 h 557002"/>
                <a:gd name="connsiteX2" fmla="*/ 329256 w 329714"/>
                <a:gd name="connsiteY2" fmla="*/ 557002 h 557002"/>
                <a:gd name="connsiteX3" fmla="*/ 458 w 329714"/>
                <a:gd name="connsiteY3" fmla="*/ 547476 h 557002"/>
                <a:gd name="connsiteX4" fmla="*/ 458 w 329714"/>
                <a:gd name="connsiteY4" fmla="*/ 0 h 557002"/>
                <a:gd name="connsiteX0" fmla="*/ 0 w 331638"/>
                <a:gd name="connsiteY0" fmla="*/ 0 h 564146"/>
                <a:gd name="connsiteX1" fmla="*/ 331180 w 331638"/>
                <a:gd name="connsiteY1" fmla="*/ 97631 h 564146"/>
                <a:gd name="connsiteX2" fmla="*/ 331180 w 331638"/>
                <a:gd name="connsiteY2" fmla="*/ 564146 h 564146"/>
                <a:gd name="connsiteX3" fmla="*/ 2382 w 331638"/>
                <a:gd name="connsiteY3" fmla="*/ 554620 h 564146"/>
                <a:gd name="connsiteX4" fmla="*/ 0 w 331638"/>
                <a:gd name="connsiteY4" fmla="*/ 0 h 564146"/>
                <a:gd name="connsiteX0" fmla="*/ 457 w 332095"/>
                <a:gd name="connsiteY0" fmla="*/ 0 h 671302"/>
                <a:gd name="connsiteX1" fmla="*/ 331637 w 332095"/>
                <a:gd name="connsiteY1" fmla="*/ 97631 h 671302"/>
                <a:gd name="connsiteX2" fmla="*/ 331637 w 332095"/>
                <a:gd name="connsiteY2" fmla="*/ 564146 h 671302"/>
                <a:gd name="connsiteX3" fmla="*/ 458 w 332095"/>
                <a:gd name="connsiteY3" fmla="*/ 671302 h 671302"/>
                <a:gd name="connsiteX4" fmla="*/ 457 w 332095"/>
                <a:gd name="connsiteY4" fmla="*/ 0 h 671302"/>
                <a:gd name="connsiteX0" fmla="*/ 2669 w 331926"/>
                <a:gd name="connsiteY0" fmla="*/ 16669 h 573671"/>
                <a:gd name="connsiteX1" fmla="*/ 331468 w 331926"/>
                <a:gd name="connsiteY1" fmla="*/ 0 h 573671"/>
                <a:gd name="connsiteX2" fmla="*/ 331468 w 331926"/>
                <a:gd name="connsiteY2" fmla="*/ 466515 h 573671"/>
                <a:gd name="connsiteX3" fmla="*/ 289 w 331926"/>
                <a:gd name="connsiteY3" fmla="*/ 573671 h 573671"/>
                <a:gd name="connsiteX4" fmla="*/ 2669 w 331926"/>
                <a:gd name="connsiteY4" fmla="*/ 16669 h 573671"/>
                <a:gd name="connsiteX0" fmla="*/ 0 w 334020"/>
                <a:gd name="connsiteY0" fmla="*/ 14288 h 573671"/>
                <a:gd name="connsiteX1" fmla="*/ 333562 w 334020"/>
                <a:gd name="connsiteY1" fmla="*/ 0 h 573671"/>
                <a:gd name="connsiteX2" fmla="*/ 333562 w 334020"/>
                <a:gd name="connsiteY2" fmla="*/ 466515 h 573671"/>
                <a:gd name="connsiteX3" fmla="*/ 2383 w 334020"/>
                <a:gd name="connsiteY3" fmla="*/ 573671 h 573671"/>
                <a:gd name="connsiteX4" fmla="*/ 0 w 334020"/>
                <a:gd name="connsiteY4" fmla="*/ 14288 h 573671"/>
                <a:gd name="connsiteX0" fmla="*/ 0 w 334020"/>
                <a:gd name="connsiteY0" fmla="*/ 14288 h 676065"/>
                <a:gd name="connsiteX1" fmla="*/ 333562 w 334020"/>
                <a:gd name="connsiteY1" fmla="*/ 0 h 676065"/>
                <a:gd name="connsiteX2" fmla="*/ 333562 w 334020"/>
                <a:gd name="connsiteY2" fmla="*/ 466515 h 676065"/>
                <a:gd name="connsiteX3" fmla="*/ 9526 w 334020"/>
                <a:gd name="connsiteY3" fmla="*/ 676065 h 676065"/>
                <a:gd name="connsiteX4" fmla="*/ 0 w 334020"/>
                <a:gd name="connsiteY4" fmla="*/ 14288 h 676065"/>
                <a:gd name="connsiteX0" fmla="*/ 0 w 329258"/>
                <a:gd name="connsiteY0" fmla="*/ 116681 h 676065"/>
                <a:gd name="connsiteX1" fmla="*/ 328800 w 329258"/>
                <a:gd name="connsiteY1" fmla="*/ 0 h 676065"/>
                <a:gd name="connsiteX2" fmla="*/ 328800 w 329258"/>
                <a:gd name="connsiteY2" fmla="*/ 466515 h 676065"/>
                <a:gd name="connsiteX3" fmla="*/ 4764 w 329258"/>
                <a:gd name="connsiteY3" fmla="*/ 676065 h 676065"/>
                <a:gd name="connsiteX4" fmla="*/ 0 w 329258"/>
                <a:gd name="connsiteY4" fmla="*/ 116681 h 676065"/>
                <a:gd name="connsiteX0" fmla="*/ 2668 w 331926"/>
                <a:gd name="connsiteY0" fmla="*/ 116681 h 676065"/>
                <a:gd name="connsiteX1" fmla="*/ 331468 w 331926"/>
                <a:gd name="connsiteY1" fmla="*/ 0 h 676065"/>
                <a:gd name="connsiteX2" fmla="*/ 331468 w 331926"/>
                <a:gd name="connsiteY2" fmla="*/ 466515 h 676065"/>
                <a:gd name="connsiteX3" fmla="*/ 288 w 331926"/>
                <a:gd name="connsiteY3" fmla="*/ 676065 h 676065"/>
                <a:gd name="connsiteX4" fmla="*/ 2668 w 331926"/>
                <a:gd name="connsiteY4" fmla="*/ 116681 h 676065"/>
                <a:gd name="connsiteX0" fmla="*/ 457 w 332096"/>
                <a:gd name="connsiteY0" fmla="*/ 116681 h 676065"/>
                <a:gd name="connsiteX1" fmla="*/ 331638 w 332096"/>
                <a:gd name="connsiteY1" fmla="*/ 0 h 676065"/>
                <a:gd name="connsiteX2" fmla="*/ 331638 w 332096"/>
                <a:gd name="connsiteY2" fmla="*/ 466515 h 676065"/>
                <a:gd name="connsiteX3" fmla="*/ 458 w 332096"/>
                <a:gd name="connsiteY3" fmla="*/ 676065 h 676065"/>
                <a:gd name="connsiteX4" fmla="*/ 457 w 332096"/>
                <a:gd name="connsiteY4" fmla="*/ 116681 h 676065"/>
                <a:gd name="connsiteX0" fmla="*/ 457 w 332096"/>
                <a:gd name="connsiteY0" fmla="*/ 116681 h 671302"/>
                <a:gd name="connsiteX1" fmla="*/ 331638 w 332096"/>
                <a:gd name="connsiteY1" fmla="*/ 0 h 671302"/>
                <a:gd name="connsiteX2" fmla="*/ 331638 w 332096"/>
                <a:gd name="connsiteY2" fmla="*/ 466515 h 671302"/>
                <a:gd name="connsiteX3" fmla="*/ 458 w 332096"/>
                <a:gd name="connsiteY3" fmla="*/ 671302 h 671302"/>
                <a:gd name="connsiteX4" fmla="*/ 457 w 332096"/>
                <a:gd name="connsiteY4" fmla="*/ 116681 h 67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96" h="671302">
                  <a:moveTo>
                    <a:pt x="457" y="116681"/>
                  </a:moveTo>
                  <a:lnTo>
                    <a:pt x="331638" y="0"/>
                  </a:lnTo>
                  <a:cubicBezTo>
                    <a:pt x="333226" y="158680"/>
                    <a:pt x="330050" y="307835"/>
                    <a:pt x="331638" y="466515"/>
                  </a:cubicBezTo>
                  <a:lnTo>
                    <a:pt x="458" y="671302"/>
                  </a:lnTo>
                  <a:cubicBezTo>
                    <a:pt x="-1129" y="452297"/>
                    <a:pt x="2044" y="335686"/>
                    <a:pt x="457" y="11668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FA8ED">
                    <a:shade val="30000"/>
                    <a:satMod val="115000"/>
                  </a:srgbClr>
                </a:gs>
                <a:gs pos="50000">
                  <a:srgbClr val="0FA8ED">
                    <a:shade val="67500"/>
                    <a:satMod val="115000"/>
                  </a:srgbClr>
                </a:gs>
                <a:gs pos="100000">
                  <a:srgbClr val="0FA8ED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50B3CF"/>
                </a:solidFill>
                <a:latin typeface="Verdana"/>
                <a:ea typeface="ＭＳ Ｐゴシック" charset="-12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54443" y="3501387"/>
              <a:ext cx="574473" cy="520038"/>
            </a:xfrm>
            <a:prstGeom prst="ellipse">
              <a:avLst/>
            </a:prstGeom>
            <a:solidFill>
              <a:srgbClr val="0FA8ED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Verdana"/>
                  <a:ea typeface="ＭＳ Ｐゴシック" charset="-128"/>
                </a:rPr>
                <a:t>5</a:t>
              </a: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1838677" y="3400631"/>
              <a:ext cx="6504008" cy="435557"/>
            </a:xfrm>
            <a:custGeom>
              <a:avLst/>
              <a:gdLst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69045 w 972294"/>
                <a:gd name="connsiteY2" fmla="*/ 233152 h 466515"/>
                <a:gd name="connsiteX3" fmla="*/ 972294 w 972294"/>
                <a:gd name="connsiteY3" fmla="*/ 466515 h 466515"/>
                <a:gd name="connsiteX4" fmla="*/ 0 w 972294"/>
                <a:gd name="connsiteY4" fmla="*/ 466515 h 466515"/>
                <a:gd name="connsiteX5" fmla="*/ 0 w 972294"/>
                <a:gd name="connsiteY5" fmla="*/ 0 h 466515"/>
                <a:gd name="connsiteX0" fmla="*/ 0 w 1169070"/>
                <a:gd name="connsiteY0" fmla="*/ 0 h 466515"/>
                <a:gd name="connsiteX1" fmla="*/ 972294 w 1169070"/>
                <a:gd name="connsiteY1" fmla="*/ 0 h 466515"/>
                <a:gd name="connsiteX2" fmla="*/ 1169070 w 1169070"/>
                <a:gd name="connsiteY2" fmla="*/ 228390 h 466515"/>
                <a:gd name="connsiteX3" fmla="*/ 972294 w 1169070"/>
                <a:gd name="connsiteY3" fmla="*/ 466515 h 466515"/>
                <a:gd name="connsiteX4" fmla="*/ 0 w 1169070"/>
                <a:gd name="connsiteY4" fmla="*/ 466515 h 466515"/>
                <a:gd name="connsiteX5" fmla="*/ 0 w 1169070"/>
                <a:gd name="connsiteY5" fmla="*/ 0 h 466515"/>
                <a:gd name="connsiteX0" fmla="*/ 0 w 972294"/>
                <a:gd name="connsiteY0" fmla="*/ 0 h 466515"/>
                <a:gd name="connsiteX1" fmla="*/ 972294 w 972294"/>
                <a:gd name="connsiteY1" fmla="*/ 0 h 466515"/>
                <a:gd name="connsiteX2" fmla="*/ 972294 w 972294"/>
                <a:gd name="connsiteY2" fmla="*/ 466515 h 466515"/>
                <a:gd name="connsiteX3" fmla="*/ 0 w 972294"/>
                <a:gd name="connsiteY3" fmla="*/ 466515 h 466515"/>
                <a:gd name="connsiteX4" fmla="*/ 0 w 972294"/>
                <a:gd name="connsiteY4" fmla="*/ 0 h 46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4" h="466515">
                  <a:moveTo>
                    <a:pt x="0" y="0"/>
                  </a:moveTo>
                  <a:lnTo>
                    <a:pt x="972294" y="0"/>
                  </a:lnTo>
                  <a:lnTo>
                    <a:pt x="972294" y="466515"/>
                  </a:lnTo>
                  <a:lnTo>
                    <a:pt x="0" y="46651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8B4"/>
                </a:gs>
                <a:gs pos="28000">
                  <a:srgbClr val="0FA8ED">
                    <a:shade val="67500"/>
                    <a:satMod val="115000"/>
                  </a:srgbClr>
                </a:gs>
                <a:gs pos="100000">
                  <a:srgbClr val="0FA8ED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kern="0" dirty="0">
                <a:solidFill>
                  <a:srgbClr val="50B3C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8677" y="3440388"/>
              <a:ext cx="6380698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rPr>
                <a:t>   Q &amp; A</a:t>
              </a:r>
              <a:endParaRPr lang="en-US" sz="1700" b="1" kern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50" name="Title 7"/>
          <p:cNvSpPr txBox="1">
            <a:spLocks/>
          </p:cNvSpPr>
          <p:nvPr/>
        </p:nvSpPr>
        <p:spPr>
          <a:xfrm>
            <a:off x="0" y="-13899"/>
            <a:ext cx="9144000" cy="6072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14141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400" dirty="0">
              <a:solidFill>
                <a:srgbClr val="14141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Delay 33"/>
          <p:cNvSpPr/>
          <p:nvPr/>
        </p:nvSpPr>
        <p:spPr>
          <a:xfrm rot="16200000">
            <a:off x="7043233" y="1832266"/>
            <a:ext cx="2145735" cy="1783203"/>
          </a:xfrm>
          <a:custGeom>
            <a:avLst/>
            <a:gdLst>
              <a:gd name="connsiteX0" fmla="*/ 0 w 2574779"/>
              <a:gd name="connsiteY0" fmla="*/ 0 h 2139844"/>
              <a:gd name="connsiteX1" fmla="*/ 1287390 w 2574779"/>
              <a:gd name="connsiteY1" fmla="*/ 0 h 2139844"/>
              <a:gd name="connsiteX2" fmla="*/ 2574780 w 2574779"/>
              <a:gd name="connsiteY2" fmla="*/ 1069922 h 2139844"/>
              <a:gd name="connsiteX3" fmla="*/ 1287390 w 2574779"/>
              <a:gd name="connsiteY3" fmla="*/ 2139844 h 2139844"/>
              <a:gd name="connsiteX4" fmla="*/ 0 w 2574779"/>
              <a:gd name="connsiteY4" fmla="*/ 2139844 h 2139844"/>
              <a:gd name="connsiteX5" fmla="*/ 0 w 2574779"/>
              <a:gd name="connsiteY5" fmla="*/ 0 h 2139844"/>
              <a:gd name="connsiteX0" fmla="*/ 0 w 2583246"/>
              <a:gd name="connsiteY0" fmla="*/ 0 h 2139844"/>
              <a:gd name="connsiteX1" fmla="*/ 1655880 w 2583246"/>
              <a:gd name="connsiteY1" fmla="*/ 13651 h 2139844"/>
              <a:gd name="connsiteX2" fmla="*/ 2574780 w 2583246"/>
              <a:gd name="connsiteY2" fmla="*/ 1069922 h 2139844"/>
              <a:gd name="connsiteX3" fmla="*/ 1287390 w 2583246"/>
              <a:gd name="connsiteY3" fmla="*/ 2139844 h 2139844"/>
              <a:gd name="connsiteX4" fmla="*/ 0 w 2583246"/>
              <a:gd name="connsiteY4" fmla="*/ 2139844 h 2139844"/>
              <a:gd name="connsiteX5" fmla="*/ 0 w 2583246"/>
              <a:gd name="connsiteY5" fmla="*/ 0 h 2139844"/>
              <a:gd name="connsiteX0" fmla="*/ 0 w 2574971"/>
              <a:gd name="connsiteY0" fmla="*/ 0 h 2139844"/>
              <a:gd name="connsiteX1" fmla="*/ 1655880 w 2574971"/>
              <a:gd name="connsiteY1" fmla="*/ 13651 h 2139844"/>
              <a:gd name="connsiteX2" fmla="*/ 2574780 w 2574971"/>
              <a:gd name="connsiteY2" fmla="*/ 1069922 h 2139844"/>
              <a:gd name="connsiteX3" fmla="*/ 1696823 w 2574971"/>
              <a:gd name="connsiteY3" fmla="*/ 2112549 h 2139844"/>
              <a:gd name="connsiteX4" fmla="*/ 0 w 2574971"/>
              <a:gd name="connsiteY4" fmla="*/ 2139844 h 2139844"/>
              <a:gd name="connsiteX5" fmla="*/ 0 w 2574971"/>
              <a:gd name="connsiteY5" fmla="*/ 0 h 2139844"/>
              <a:gd name="connsiteX0" fmla="*/ 0 w 2574882"/>
              <a:gd name="connsiteY0" fmla="*/ 0 h 2139844"/>
              <a:gd name="connsiteX1" fmla="*/ 1724119 w 2574882"/>
              <a:gd name="connsiteY1" fmla="*/ 6 h 2139844"/>
              <a:gd name="connsiteX2" fmla="*/ 2574780 w 2574882"/>
              <a:gd name="connsiteY2" fmla="*/ 1069922 h 2139844"/>
              <a:gd name="connsiteX3" fmla="*/ 1696823 w 2574882"/>
              <a:gd name="connsiteY3" fmla="*/ 2112549 h 2139844"/>
              <a:gd name="connsiteX4" fmla="*/ 0 w 2574882"/>
              <a:gd name="connsiteY4" fmla="*/ 2139844 h 2139844"/>
              <a:gd name="connsiteX5" fmla="*/ 0 w 2574882"/>
              <a:gd name="connsiteY5" fmla="*/ 0 h 213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4882" h="2139844">
                <a:moveTo>
                  <a:pt x="0" y="0"/>
                </a:moveTo>
                <a:lnTo>
                  <a:pt x="1724119" y="6"/>
                </a:lnTo>
                <a:cubicBezTo>
                  <a:pt x="2435125" y="6"/>
                  <a:pt x="2579329" y="717832"/>
                  <a:pt x="2574780" y="1069922"/>
                </a:cubicBezTo>
                <a:cubicBezTo>
                  <a:pt x="2570231" y="1422012"/>
                  <a:pt x="2407829" y="2112549"/>
                  <a:pt x="1696823" y="2112549"/>
                </a:cubicBezTo>
                <a:lnTo>
                  <a:pt x="0" y="2139844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76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0091"/>
            <a:ext cx="2444312" cy="244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53" y="1567477"/>
            <a:ext cx="2476500" cy="242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388" y="1120253"/>
            <a:ext cx="3433740" cy="6311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1" indent="0" algn="ctr">
              <a:buNone/>
            </a:pPr>
            <a:r>
              <a:rPr lang="en-US" sz="1167" b="1" dirty="0">
                <a:solidFill>
                  <a:prstClr val="black"/>
                </a:solidFill>
              </a:rPr>
              <a:t>The modern theme of </a:t>
            </a:r>
            <a:r>
              <a:rPr lang="en-US" sz="1167" b="1" dirty="0">
                <a:solidFill>
                  <a:srgbClr val="0070C0"/>
                </a:solidFill>
              </a:rPr>
              <a:t>Guidewire</a:t>
            </a:r>
            <a:r>
              <a:rPr lang="en-US" sz="1167" b="1" dirty="0">
                <a:solidFill>
                  <a:prstClr val="black"/>
                </a:solidFill>
              </a:rPr>
              <a:t> </a:t>
            </a:r>
            <a:r>
              <a:rPr lang="en-US" sz="1167" b="1" dirty="0">
                <a:solidFill>
                  <a:srgbClr val="0070C0"/>
                </a:solidFill>
              </a:rPr>
              <a:t>Version</a:t>
            </a:r>
            <a:r>
              <a:rPr lang="en-US" sz="1167" b="1" dirty="0">
                <a:solidFill>
                  <a:prstClr val="black"/>
                </a:solidFill>
              </a:rPr>
              <a:t> </a:t>
            </a:r>
            <a:r>
              <a:rPr lang="en-US" sz="1167" b="1" dirty="0">
                <a:solidFill>
                  <a:srgbClr val="0070C0"/>
                </a:solidFill>
              </a:rPr>
              <a:t>8 </a:t>
            </a:r>
            <a:r>
              <a:rPr lang="en-US" sz="1167" b="1" dirty="0">
                <a:solidFill>
                  <a:prstClr val="black"/>
                </a:solidFill>
              </a:rPr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0760" y="1165747"/>
            <a:ext cx="2494221" cy="361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1" indent="0" algn="ctr">
              <a:buNone/>
            </a:pPr>
            <a:r>
              <a:rPr lang="en-US" sz="1167" b="1" dirty="0">
                <a:solidFill>
                  <a:prstClr val="black"/>
                </a:solidFill>
              </a:rPr>
              <a:t>resulting  in the challenges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63627" y="2787367"/>
            <a:ext cx="1235282" cy="4678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98500" y="5388406"/>
            <a:ext cx="1993383" cy="405483"/>
            <a:chOff x="1109035" y="4509276"/>
            <a:chExt cx="2392060" cy="486579"/>
          </a:xfrm>
        </p:grpSpPr>
        <p:sp>
          <p:nvSpPr>
            <p:cNvPr id="8" name="Rectangle 7"/>
            <p:cNvSpPr/>
            <p:nvPr/>
          </p:nvSpPr>
          <p:spPr>
            <a:xfrm>
              <a:off x="1387610" y="4515724"/>
              <a:ext cx="2113485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buSzPct val="100000"/>
              </a:pPr>
              <a:r>
                <a:rPr lang="en-US" altLang="en-US" sz="1000" dirty="0">
                  <a:solidFill>
                    <a:srgbClr val="008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Customized methods to </a:t>
              </a:r>
            </a:p>
            <a:p>
              <a:pPr marL="0" lvl="1" algn="ctr">
                <a:buSzPct val="100000"/>
              </a:pPr>
              <a:r>
                <a:rPr lang="en-US" altLang="en-US" sz="1000" dirty="0">
                  <a:solidFill>
                    <a:srgbClr val="008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handle new types of objects</a:t>
              </a:r>
            </a:p>
          </p:txBody>
        </p:sp>
        <p:pic>
          <p:nvPicPr>
            <p:cNvPr id="9" name="Picture 3" descr="D:\NELSON\Design Store\My Works\iPTG\PTG - 2013 Status\1387371042_Board-Games-grey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035" y="450927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939007" y="5386038"/>
            <a:ext cx="2047064" cy="400110"/>
            <a:chOff x="3981450" y="4528715"/>
            <a:chExt cx="2456477" cy="480132"/>
          </a:xfrm>
        </p:grpSpPr>
        <p:sp>
          <p:nvSpPr>
            <p:cNvPr id="11" name="Rectangle 10"/>
            <p:cNvSpPr/>
            <p:nvPr/>
          </p:nvSpPr>
          <p:spPr>
            <a:xfrm>
              <a:off x="4247887" y="4528715"/>
              <a:ext cx="2190040" cy="4801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buSzPct val="100000"/>
              </a:pPr>
              <a:r>
                <a:rPr lang="en-US" altLang="en-US" sz="1000" dirty="0">
                  <a:solidFill>
                    <a:srgbClr val="008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Functions to handle dynamic object properties</a:t>
              </a:r>
            </a:p>
          </p:txBody>
        </p:sp>
        <p:pic>
          <p:nvPicPr>
            <p:cNvPr id="12" name="Picture 11" descr="D:\NELSON\Design Store\My Works\iPTG\PTG - 2013 Status\icon-large-integration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39216"/>
              <a:ext cx="361950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270500" y="5371048"/>
            <a:ext cx="2016936" cy="400110"/>
            <a:chOff x="5715000" y="5575756"/>
            <a:chExt cx="2420323" cy="480132"/>
          </a:xfrm>
        </p:grpSpPr>
        <p:sp>
          <p:nvSpPr>
            <p:cNvPr id="14" name="Rectangle 13"/>
            <p:cNvSpPr/>
            <p:nvPr/>
          </p:nvSpPr>
          <p:spPr>
            <a:xfrm>
              <a:off x="5899300" y="5575756"/>
              <a:ext cx="2236023" cy="4801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buSzPct val="100000"/>
              </a:pPr>
              <a:r>
                <a:rPr lang="en-US" altLang="en-US" sz="1000" dirty="0">
                  <a:solidFill>
                    <a:srgbClr val="008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Object Identification by additional properties</a:t>
              </a:r>
            </a:p>
          </p:txBody>
        </p:sp>
        <p:pic>
          <p:nvPicPr>
            <p:cNvPr id="15" name="Picture 12" descr="D:\NELSON\Design Store\My Works\iPTG\PTG - 2013 Status\1387371074_Chess-Game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561753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9" descr="D:\NELSON\Design Store\My Works\iPTG\G-RAFT Logo\G-RAFT Logo_3.pn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6729" r="18286" b="13484"/>
          <a:stretch/>
        </p:blipFill>
        <p:spPr bwMode="auto">
          <a:xfrm>
            <a:off x="2145268" y="4486575"/>
            <a:ext cx="1601232" cy="5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5" t="6406" r="37245" b="7372"/>
          <a:stretch/>
        </p:blipFill>
        <p:spPr bwMode="auto">
          <a:xfrm>
            <a:off x="4508501" y="4439853"/>
            <a:ext cx="914724" cy="6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674628" y="4413250"/>
            <a:ext cx="762000" cy="571500"/>
            <a:chOff x="-430620" y="1828800"/>
            <a:chExt cx="914400" cy="685800"/>
          </a:xfrm>
        </p:grpSpPr>
        <p:sp>
          <p:nvSpPr>
            <p:cNvPr id="21" name="Oval 20"/>
            <p:cNvSpPr/>
            <p:nvPr/>
          </p:nvSpPr>
          <p:spPr>
            <a:xfrm>
              <a:off x="-322521" y="1828800"/>
              <a:ext cx="685800" cy="685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30620" y="1920654"/>
              <a:ext cx="914400" cy="4801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2pPr marL="0" lvl="1" indent="-171450">
                <a:lnSpc>
                  <a:spcPct val="150000"/>
                </a:lnSpc>
                <a:buSzPct val="100000"/>
                <a:buFont typeface="Arial" panose="020B0604020202020204" pitchFamily="34" charset="0"/>
                <a:buChar char="•"/>
                <a:defRPr sz="1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</a:lstStyle>
            <a:p>
              <a:pPr lvl="1" indent="0" algn="ctr">
                <a:lnSpc>
                  <a:spcPct val="100000"/>
                </a:lnSpc>
                <a:buNone/>
              </a:pPr>
              <a:r>
                <a:rPr lang="en-US" b="1" dirty="0">
                  <a:solidFill>
                    <a:prstClr val="white"/>
                  </a:solidFill>
                  <a:latin typeface="Rockwell" panose="02060603020205020403" pitchFamily="18" charset="0"/>
                </a:rPr>
                <a:t>For </a:t>
              </a:r>
            </a:p>
            <a:p>
              <a:pPr lvl="1" indent="0" algn="ctr">
                <a:lnSpc>
                  <a:spcPct val="100000"/>
                </a:lnSpc>
                <a:buNone/>
              </a:pPr>
              <a:r>
                <a:rPr lang="en-US" b="1" dirty="0">
                  <a:solidFill>
                    <a:prstClr val="white"/>
                  </a:solidFill>
                  <a:latin typeface="Rockwell" panose="02060603020205020403" pitchFamily="18" charset="0"/>
                </a:rPr>
                <a:t>UFT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88639" y="4381500"/>
            <a:ext cx="762000" cy="571500"/>
            <a:chOff x="-956932" y="1828800"/>
            <a:chExt cx="914400" cy="685800"/>
          </a:xfrm>
        </p:grpSpPr>
        <p:sp>
          <p:nvSpPr>
            <p:cNvPr id="24" name="Oval 23"/>
            <p:cNvSpPr/>
            <p:nvPr/>
          </p:nvSpPr>
          <p:spPr>
            <a:xfrm>
              <a:off x="-838200" y="1828800"/>
              <a:ext cx="685800" cy="685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956932" y="1931314"/>
              <a:ext cx="914400" cy="4495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2pPr marL="0" lvl="1" indent="-171450">
                <a:lnSpc>
                  <a:spcPct val="150000"/>
                </a:lnSpc>
                <a:buSzPct val="100000"/>
                <a:buFont typeface="Arial" panose="020B0604020202020204" pitchFamily="34" charset="0"/>
                <a:buChar char="•"/>
                <a:defRPr sz="100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</a:lstStyle>
            <a:p>
              <a:pPr lvl="1" indent="0" algn="ctr">
                <a:lnSpc>
                  <a:spcPct val="100000"/>
                </a:lnSpc>
                <a:buNone/>
              </a:pPr>
              <a:r>
                <a:rPr lang="en-US" sz="917" b="1" dirty="0">
                  <a:solidFill>
                    <a:prstClr val="white"/>
                  </a:solidFill>
                  <a:latin typeface="Rockwell" panose="02060603020205020403" pitchFamily="18" charset="0"/>
                </a:rPr>
                <a:t>For Selenium</a:t>
              </a:r>
            </a:p>
          </p:txBody>
        </p:sp>
      </p:grpSp>
      <p:sp>
        <p:nvSpPr>
          <p:cNvPr id="28" name="Oval Callout 27"/>
          <p:cNvSpPr/>
          <p:nvPr/>
        </p:nvSpPr>
        <p:spPr>
          <a:xfrm>
            <a:off x="2984501" y="3164575"/>
            <a:ext cx="1523999" cy="755367"/>
          </a:xfrm>
          <a:prstGeom prst="wedgeEllipseCallout">
            <a:avLst>
              <a:gd name="adj1" fmla="val 67413"/>
              <a:gd name="adj2" fmla="val -368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prstClr val="black"/>
                </a:solidFill>
              </a:rPr>
              <a:t>Handle all of them with</a:t>
            </a:r>
            <a:endParaRPr lang="en-US" sz="1333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000" y="4137903"/>
            <a:ext cx="7048500" cy="100559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33" b="1" dirty="0">
                <a:solidFill>
                  <a:prstClr val="black"/>
                </a:solidFill>
              </a:rPr>
              <a:t>Guidewire QA COE</a:t>
            </a:r>
            <a:endParaRPr lang="en-US" sz="1333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" y="635001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Guidewire 8: 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Challenges &amp; our Solution</a:t>
            </a:r>
            <a:endParaRPr lang="en-US" sz="2000" b="1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91127" y="1980579"/>
            <a:ext cx="1614985" cy="178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69" lvl="1" indent="-142869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sz="917" b="1" dirty="0">
                <a:solidFill>
                  <a:prstClr val="black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Complex UI elements</a:t>
            </a:r>
          </a:p>
          <a:p>
            <a:pPr marL="142869" lvl="1" indent="-142869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917" b="1" dirty="0">
                <a:solidFill>
                  <a:prstClr val="black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Objects no identified by their native class</a:t>
            </a:r>
            <a:endParaRPr lang="en-US" sz="917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42869" lvl="1" indent="-142869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sz="917" b="1" dirty="0">
                <a:solidFill>
                  <a:prstClr val="black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dynamic object properties</a:t>
            </a:r>
          </a:p>
          <a:p>
            <a:pPr marL="142869" lvl="1" indent="-142869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917" b="1" dirty="0">
                <a:solidFill>
                  <a:prstClr val="black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Difficulty in simulating exact user actions on data fields</a:t>
            </a:r>
            <a:endParaRPr lang="en-US" altLang="en-US" sz="917" b="1" dirty="0">
              <a:solidFill>
                <a:prstClr val="black"/>
              </a:solidFill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94280" y="1166378"/>
            <a:ext cx="1732221" cy="361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marL="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1" indent="0" algn="ctr">
              <a:buNone/>
            </a:pPr>
            <a:r>
              <a:rPr lang="en-US" sz="1167" b="1" dirty="0">
                <a:solidFill>
                  <a:prstClr val="black"/>
                </a:solidFill>
              </a:rPr>
              <a:t>means..?</a:t>
            </a:r>
          </a:p>
        </p:txBody>
      </p:sp>
    </p:spTree>
    <p:extLst>
      <p:ext uri="{BB962C8B-B14F-4D97-AF65-F5344CB8AC3E}">
        <p14:creationId xmlns:p14="http://schemas.microsoft.com/office/powerpoint/2010/main" val="20859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899584" y="4202795"/>
            <a:ext cx="1336146" cy="24622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1450800"/>
            <a:ext cx="5947833" cy="4200701"/>
          </a:xfrm>
          <a:prstGeom prst="roundRect">
            <a:avLst>
              <a:gd name="adj" fmla="val 2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8500" y="1542357"/>
            <a:ext cx="1778000" cy="545206"/>
          </a:xfrm>
          <a:prstGeom prst="roundRect">
            <a:avLst>
              <a:gd name="adj" fmla="val 766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5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36625" y="1805435"/>
            <a:ext cx="1325563" cy="29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indent="-285739" algn="ctr">
              <a:defRPr/>
            </a:pPr>
            <a:r>
              <a:rPr lang="en-US" sz="1333" b="1" dirty="0">
                <a:solidFill>
                  <a:prstClr val="black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60% - 70%</a:t>
            </a:r>
          </a:p>
        </p:txBody>
      </p:sp>
      <p:pic>
        <p:nvPicPr>
          <p:cNvPr id="5" name="Picture 4" descr="gr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450800"/>
            <a:ext cx="1460500" cy="281509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857250" y="1482549"/>
            <a:ext cx="1524000" cy="2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17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OVERALL COVERAGE</a:t>
            </a:r>
          </a:p>
        </p:txBody>
      </p:sp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949888" y="4202795"/>
            <a:ext cx="11879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LIMITATIONS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8500" y="4508500"/>
            <a:ext cx="1820333" cy="1143000"/>
          </a:xfrm>
          <a:prstGeom prst="roundRect">
            <a:avLst>
              <a:gd name="adj" fmla="val 7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3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miscellaneous modules like Reporting, Matters, SIU, Documents, Notes, Performance Monitoring and Contacts are considered low priority and are not taken up for Automation Coverage experience analysis</a:t>
            </a:r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899584" y="2359261"/>
            <a:ext cx="1336146" cy="40011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REGERESSION TEST</a:t>
            </a:r>
          </a:p>
        </p:txBody>
      </p:sp>
      <p:sp>
        <p:nvSpPr>
          <p:cNvPr id="12" name="TextBox 90"/>
          <p:cNvSpPr txBox="1">
            <a:spLocks noChangeArrowheads="1"/>
          </p:cNvSpPr>
          <p:nvPr/>
        </p:nvSpPr>
        <p:spPr bwMode="auto">
          <a:xfrm>
            <a:off x="719667" y="2657736"/>
            <a:ext cx="1799167" cy="1282067"/>
          </a:xfrm>
          <a:prstGeom prst="roundRect">
            <a:avLst>
              <a:gd name="adj" fmla="val 5802"/>
            </a:avLst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8161" indent="-148161">
              <a:buFont typeface="Wingdings" pitchFamily="2" charset="2"/>
              <a:buChar char="ü"/>
            </a:pPr>
            <a:r>
              <a:rPr lang="en-US" sz="833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60% </a:t>
            </a:r>
            <a:r>
              <a:rPr lang="en-US" sz="83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total Manual Test Cases are eligible for Regression Testing.</a:t>
            </a:r>
          </a:p>
          <a:p>
            <a:pPr marL="148161" indent="-148161">
              <a:buFont typeface="Wingdings" pitchFamily="2" charset="2"/>
              <a:buChar char="ü"/>
            </a:pPr>
            <a:r>
              <a:rPr lang="en-US" sz="833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80% </a:t>
            </a:r>
            <a:r>
              <a:rPr lang="en-US" sz="83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Regression Test Cases will be considered for Automation.  Remaining </a:t>
            </a:r>
            <a:r>
              <a:rPr lang="en-US" sz="833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20%</a:t>
            </a:r>
            <a:r>
              <a:rPr lang="en-US" sz="83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 Regression Test Cases are not considered due to automation limitations.</a:t>
            </a: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2928938" y="1605321"/>
            <a:ext cx="668073" cy="40011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Modules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2722749" y="1501955"/>
          <a:ext cx="5884333" cy="3895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152400" y="635001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GRAFT: 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sz="2000" b="1" dirty="0" err="1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PoV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: Policy Center</a:t>
            </a:r>
            <a:endParaRPr lang="en-US" sz="2000" b="1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81773" y="3044279"/>
            <a:ext cx="2380460" cy="769441"/>
          </a:xfrm>
          <a:prstGeom prst="rect">
            <a:avLst/>
          </a:prstGeom>
          <a:noFill/>
        </p:spPr>
        <p:txBody>
          <a:bodyPr wrap="none" lIns="76200" tIns="38100" rIns="76200" bIns="38100">
            <a:spAutoFit/>
          </a:bodyPr>
          <a:lstStyle/>
          <a:p>
            <a:pPr algn="ctr"/>
            <a:r>
              <a:rPr lang="en-US" sz="45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WIP slide</a:t>
            </a:r>
            <a:endParaRPr lang="en-US" sz="45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9852506-8CB9-4698-9A31-A6ACA5297B9A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>
            <a:endCxn id="74" idx="3"/>
          </p:cNvCxnSpPr>
          <p:nvPr/>
        </p:nvCxnSpPr>
        <p:spPr bwMode="auto">
          <a:xfrm flipV="1">
            <a:off x="1309691" y="2492557"/>
            <a:ext cx="1183607" cy="919481"/>
          </a:xfrm>
          <a:prstGeom prst="line">
            <a:avLst/>
          </a:prstGeom>
          <a:noFill/>
          <a:ln w="22225" cap="flat" cmpd="sng" algn="ctr">
            <a:solidFill>
              <a:srgbClr val="5B9BD5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1368055" y="1967387"/>
            <a:ext cx="490600" cy="1568708"/>
          </a:xfrm>
          <a:prstGeom prst="line">
            <a:avLst/>
          </a:prstGeom>
          <a:noFill/>
          <a:ln w="22225" cap="flat" cmpd="sng" algn="ctr">
            <a:solidFill>
              <a:srgbClr val="5B9BD5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 bwMode="auto">
          <a:xfrm>
            <a:off x="2833689" y="2135221"/>
            <a:ext cx="5584172" cy="6463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177800" indent="-177800">
              <a:spcAft>
                <a:spcPts val="400"/>
              </a:spcAft>
            </a:pPr>
            <a:r>
              <a:rPr lang="en-US" dirty="0">
                <a:solidFill>
                  <a:srgbClr val="141414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Tool reads through Package Header File (F9603) to get Pathcode and Package Names</a:t>
            </a:r>
            <a:endParaRPr lang="en-US" b="1" dirty="0">
              <a:solidFill>
                <a:srgbClr val="DF7A1C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190751" y="1652594"/>
            <a:ext cx="5743014" cy="3693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141414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Package Purge Automation Tool is a JDE Batch Program</a:t>
            </a:r>
            <a:endParaRPr lang="en-US" dirty="0">
              <a:solidFill>
                <a:srgbClr val="141414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119665" y="2835068"/>
            <a:ext cx="5710436" cy="6463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ts val="400"/>
              </a:spcAft>
            </a:pPr>
            <a:r>
              <a:rPr lang="en-US" dirty="0">
                <a:solidFill>
                  <a:srgbClr val="141414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Validates the build status of  the packages selected for purge</a:t>
            </a:r>
            <a:endParaRPr lang="en-US" dirty="0">
              <a:solidFill>
                <a:srgbClr val="141414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134488" y="3545868"/>
            <a:ext cx="5283372" cy="6463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ts val="400"/>
              </a:spcAft>
            </a:pPr>
            <a:r>
              <a:rPr lang="en-US" dirty="0">
                <a:solidFill>
                  <a:srgbClr val="141414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Purges the records from System tables and Packages from Deployment Server</a:t>
            </a:r>
            <a:endParaRPr lang="en-US" dirty="0">
              <a:solidFill>
                <a:srgbClr val="141414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95601" y="4276960"/>
            <a:ext cx="5038164" cy="92333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Aft>
                <a:spcPts val="400"/>
              </a:spcAft>
              <a:buSzPct val="100000"/>
              <a:defRPr/>
            </a:pPr>
            <a:r>
              <a:rPr lang="en-US" dirty="0">
                <a:solidFill>
                  <a:srgbClr val="141414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All packages purged by the tool gets printed as part of  the report output which be archived for reference.</a:t>
            </a:r>
            <a:endParaRPr lang="en-US" dirty="0">
              <a:solidFill>
                <a:srgbClr val="141414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09751" y="1814986"/>
            <a:ext cx="362712" cy="152400"/>
            <a:chOff x="1290864" y="1619250"/>
            <a:chExt cx="362712" cy="152400"/>
          </a:xfrm>
        </p:grpSpPr>
        <p:sp>
          <p:nvSpPr>
            <p:cNvPr id="68" name="Oval 67"/>
            <p:cNvSpPr/>
            <p:nvPr/>
          </p:nvSpPr>
          <p:spPr bwMode="auto">
            <a:xfrm>
              <a:off x="1290864" y="1619250"/>
              <a:ext cx="152400" cy="152400"/>
            </a:xfrm>
            <a:prstGeom prst="ellips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flipV="1">
              <a:off x="1443264" y="1695450"/>
              <a:ext cx="210312" cy="0"/>
            </a:xfrm>
            <a:prstGeom prst="lin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2470976" y="2362472"/>
            <a:ext cx="362712" cy="152400"/>
            <a:chOff x="1290864" y="1619250"/>
            <a:chExt cx="362712" cy="152400"/>
          </a:xfrm>
        </p:grpSpPr>
        <p:sp>
          <p:nvSpPr>
            <p:cNvPr id="74" name="Oval 73"/>
            <p:cNvSpPr/>
            <p:nvPr/>
          </p:nvSpPr>
          <p:spPr bwMode="auto">
            <a:xfrm>
              <a:off x="1290864" y="1619250"/>
              <a:ext cx="152400" cy="152400"/>
            </a:xfrm>
            <a:prstGeom prst="ellips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1443264" y="1695450"/>
              <a:ext cx="210312" cy="0"/>
            </a:xfrm>
            <a:prstGeom prst="lin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2542413" y="4383201"/>
            <a:ext cx="362712" cy="152400"/>
            <a:chOff x="1290864" y="1619250"/>
            <a:chExt cx="362712" cy="152400"/>
          </a:xfrm>
        </p:grpSpPr>
        <p:sp>
          <p:nvSpPr>
            <p:cNvPr id="77" name="Oval 76"/>
            <p:cNvSpPr/>
            <p:nvPr/>
          </p:nvSpPr>
          <p:spPr bwMode="auto">
            <a:xfrm>
              <a:off x="1290864" y="1619250"/>
              <a:ext cx="152400" cy="152400"/>
            </a:xfrm>
            <a:prstGeom prst="ellips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 flipV="1">
              <a:off x="1443264" y="1695450"/>
              <a:ext cx="210312" cy="0"/>
            </a:xfrm>
            <a:prstGeom prst="lin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2761488" y="3645693"/>
            <a:ext cx="362712" cy="152400"/>
            <a:chOff x="1290864" y="1619250"/>
            <a:chExt cx="362712" cy="152400"/>
          </a:xfrm>
        </p:grpSpPr>
        <p:sp>
          <p:nvSpPr>
            <p:cNvPr id="80" name="Oval 79"/>
            <p:cNvSpPr/>
            <p:nvPr/>
          </p:nvSpPr>
          <p:spPr bwMode="auto">
            <a:xfrm>
              <a:off x="1290864" y="1619250"/>
              <a:ext cx="152400" cy="152400"/>
            </a:xfrm>
            <a:prstGeom prst="ellips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flipV="1">
              <a:off x="1443264" y="1695450"/>
              <a:ext cx="210312" cy="0"/>
            </a:xfrm>
            <a:prstGeom prst="lin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2771775" y="3011601"/>
            <a:ext cx="362712" cy="152400"/>
            <a:chOff x="1290864" y="1619250"/>
            <a:chExt cx="362712" cy="152400"/>
          </a:xfrm>
        </p:grpSpPr>
        <p:sp>
          <p:nvSpPr>
            <p:cNvPr id="83" name="Oval 82"/>
            <p:cNvSpPr/>
            <p:nvPr/>
          </p:nvSpPr>
          <p:spPr bwMode="auto">
            <a:xfrm>
              <a:off x="1290864" y="1619250"/>
              <a:ext cx="152400" cy="152400"/>
            </a:xfrm>
            <a:prstGeom prst="ellips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 flipV="1">
              <a:off x="1443264" y="1695450"/>
              <a:ext cx="210312" cy="0"/>
            </a:xfrm>
            <a:prstGeom prst="line">
              <a:avLst/>
            </a:prstGeom>
            <a:noFill/>
            <a:ln w="22225" cap="flat" cmpd="sng" algn="ctr">
              <a:solidFill>
                <a:srgbClr val="5B9BD5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8" name="Straight Connector 87"/>
          <p:cNvCxnSpPr/>
          <p:nvPr/>
        </p:nvCxnSpPr>
        <p:spPr bwMode="auto">
          <a:xfrm flipV="1">
            <a:off x="1371600" y="3100740"/>
            <a:ext cx="1422493" cy="370660"/>
          </a:xfrm>
          <a:prstGeom prst="line">
            <a:avLst/>
          </a:prstGeom>
          <a:noFill/>
          <a:ln w="22225" cap="flat" cmpd="sng" algn="ctr">
            <a:solidFill>
              <a:srgbClr val="5B9BD5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1371602" y="3512343"/>
            <a:ext cx="1391549" cy="199127"/>
          </a:xfrm>
          <a:prstGeom prst="line">
            <a:avLst/>
          </a:prstGeom>
          <a:noFill/>
          <a:ln w="22225" cap="flat" cmpd="sng" algn="ctr">
            <a:solidFill>
              <a:srgbClr val="5B9BD5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1371602" y="3641532"/>
            <a:ext cx="1170813" cy="790575"/>
          </a:xfrm>
          <a:prstGeom prst="line">
            <a:avLst/>
          </a:prstGeom>
          <a:noFill/>
          <a:ln w="22225" cap="flat" cmpd="sng" algn="ctr">
            <a:solidFill>
              <a:srgbClr val="5B9BD5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119741" y="2249601"/>
            <a:ext cx="2514600" cy="2514600"/>
          </a:xfrm>
          <a:prstGeom prst="ellipse">
            <a:avLst/>
          </a:prstGeom>
          <a:solidFill>
            <a:srgbClr val="007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3655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ea typeface="ＭＳ Ｐゴシック" pitchFamily="-12" charset="-128"/>
                <a:cs typeface="ＭＳ Ｐゴシック" pitchFamily="-12" charset="-128"/>
              </a:rPr>
              <a:t>Solution Overview</a:t>
            </a:r>
            <a:endParaRPr lang="en-US" sz="2000" b="1" dirty="0">
              <a:solidFill>
                <a:srgbClr val="FFFFFF"/>
              </a:solidFill>
              <a:latin typeface="Calibri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9" name="Title 7"/>
          <p:cNvSpPr txBox="1">
            <a:spLocks/>
          </p:cNvSpPr>
          <p:nvPr/>
        </p:nvSpPr>
        <p:spPr>
          <a:xfrm>
            <a:off x="0" y="-20378"/>
            <a:ext cx="9144000" cy="6072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14141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19287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-32333"/>
            <a:ext cx="9144000" cy="60725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 Process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1989" y="4596713"/>
            <a:ext cx="2113308" cy="7351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497541" y="1397000"/>
          <a:ext cx="40206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>
            <p:extLst/>
          </p:nvPr>
        </p:nvGraphicFramePr>
        <p:xfrm>
          <a:off x="4676576" y="1264024"/>
          <a:ext cx="4191000" cy="483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572000" y="1035424"/>
            <a:ext cx="0" cy="50605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6477000" y="1219200"/>
            <a:ext cx="2438400" cy="2895600"/>
          </a:xfrm>
          <a:prstGeom prst="roundRect">
            <a:avLst>
              <a:gd name="adj" fmla="val 533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888646">
            <a:off x="6533209" y="1845316"/>
            <a:ext cx="762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81800" y="1295400"/>
            <a:ext cx="9906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0D28CB-532C-4CA1-8F2D-F49EA669E6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0175" y="838200"/>
            <a:ext cx="3914775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ea typeface="ＭＳ Ｐゴシック" pitchFamily="-12" charset="-128"/>
                <a:cs typeface="ＭＳ Ｐゴシック" pitchFamily="-12" charset="-128"/>
              </a:rPr>
              <a:t>Regression Test Suite Development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1625" y="838200"/>
            <a:ext cx="2195513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ea typeface="ＭＳ Ｐゴシック" pitchFamily="-12" charset="-128"/>
                <a:cs typeface="ＭＳ Ｐゴシック" pitchFamily="-12" charset="-128"/>
              </a:rPr>
              <a:t>Execute Regression Test Suite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7150" y="838200"/>
            <a:ext cx="2514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ea typeface="ＭＳ Ｐゴシック" pitchFamily="-12" charset="-128"/>
                <a:cs typeface="ＭＳ Ｐゴシック" pitchFamily="-12" charset="-128"/>
              </a:rPr>
              <a:t>Enhance Regression Test Suite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52400" y="1219200"/>
            <a:ext cx="3886200" cy="2895600"/>
          </a:xfrm>
          <a:prstGeom prst="roundRect">
            <a:avLst>
              <a:gd name="adj" fmla="val 533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191000" y="1219200"/>
            <a:ext cx="2133600" cy="2895600"/>
          </a:xfrm>
          <a:prstGeom prst="roundRect">
            <a:avLst>
              <a:gd name="adj" fmla="val 5334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81000" y="3276600"/>
            <a:ext cx="1828800" cy="8077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0" rIns="0" anchor="ctr"/>
          <a:lstStyle/>
          <a:p>
            <a:pPr algn="ctr">
              <a:lnSpc>
                <a:spcPct val="85000"/>
              </a:lnSpc>
              <a:defRPr/>
            </a:pPr>
            <a:endParaRPr lang="en-US" sz="1050" b="1" kern="0" dirty="0">
              <a:solidFill>
                <a:srgbClr val="4F81BD">
                  <a:lumMod val="75000"/>
                </a:srgbClr>
              </a:solidFill>
              <a:cs typeface="Arial" charset="0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Selection based on business critical functional, defects and experience from similar engagement</a:t>
            </a:r>
          </a:p>
          <a:p>
            <a:pPr algn="ctr">
              <a:lnSpc>
                <a:spcPct val="85000"/>
              </a:lnSpc>
              <a:defRPr/>
            </a:pPr>
            <a:endParaRPr lang="en-US" sz="1050" b="1" kern="0" dirty="0">
              <a:solidFill>
                <a:srgbClr val="4F81BD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819400" y="3352800"/>
            <a:ext cx="1066800" cy="6553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0" rIns="0" anchor="ctr"/>
          <a:lstStyle/>
          <a:p>
            <a:pPr algn="ctr">
              <a:lnSpc>
                <a:spcPct val="85000"/>
              </a:lnSpc>
              <a:defRPr/>
            </a:pPr>
            <a:endParaRPr lang="en-US" sz="1050" b="1" kern="0" dirty="0">
              <a:solidFill>
                <a:srgbClr val="4F81BD">
                  <a:lumMod val="75000"/>
                </a:srgbClr>
              </a:solidFill>
              <a:cs typeface="Arial" charset="0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Set up regression test suite </a:t>
            </a:r>
          </a:p>
          <a:p>
            <a:pPr algn="ctr">
              <a:lnSpc>
                <a:spcPct val="85000"/>
              </a:lnSpc>
              <a:defRPr/>
            </a:pPr>
            <a:endParaRPr lang="en-US" sz="1000" b="1" kern="0" dirty="0">
              <a:solidFill>
                <a:srgbClr val="4F81BD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95800" y="3352800"/>
            <a:ext cx="1600200" cy="6553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0" rIns="0" anchor="ctr"/>
          <a:lstStyle/>
          <a:p>
            <a:pPr marL="114300" indent="-114300">
              <a:lnSpc>
                <a:spcPct val="85000"/>
              </a:lnSpc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Execute test cases </a:t>
            </a:r>
          </a:p>
          <a:p>
            <a:pPr marL="114300" indent="-114300">
              <a:lnSpc>
                <a:spcPct val="85000"/>
              </a:lnSpc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Record Results </a:t>
            </a:r>
          </a:p>
          <a:p>
            <a:pPr marL="114300" indent="-114300">
              <a:lnSpc>
                <a:spcPct val="85000"/>
              </a:lnSpc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Analyze defect data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934200" y="3352800"/>
            <a:ext cx="1828800" cy="6553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0" rIns="0" anchor="ctr"/>
          <a:lstStyle/>
          <a:p>
            <a:pPr marL="114300" indent="-114300">
              <a:lnSpc>
                <a:spcPct val="85000"/>
              </a:lnSpc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Add new test </a:t>
            </a: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cases</a:t>
            </a:r>
          </a:p>
          <a:p>
            <a:pPr marL="114300" indent="-114300">
              <a:lnSpc>
                <a:spcPct val="85000"/>
              </a:lnSpc>
              <a:buFont typeface="Arial" pitchFamily="34" charset="0"/>
              <a:buChar char="•"/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Periodic </a:t>
            </a: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evaluation and </a:t>
            </a: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update </a:t>
            </a: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existing test suite</a:t>
            </a: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2377440" y="3520440"/>
            <a:ext cx="274320" cy="457200"/>
          </a:xfrm>
          <a:prstGeom prst="downArrow">
            <a:avLst/>
          </a:prstGeom>
          <a:solidFill>
            <a:srgbClr val="4F8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57200" y="2266890"/>
            <a:ext cx="129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Test </a:t>
            </a: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cases </a:t>
            </a:r>
          </a:p>
        </p:txBody>
      </p:sp>
      <p:sp>
        <p:nvSpPr>
          <p:cNvPr id="20" name="TextBox 54"/>
          <p:cNvSpPr txBox="1">
            <a:spLocks noChangeArrowheads="1"/>
          </p:cNvSpPr>
          <p:nvPr/>
        </p:nvSpPr>
        <p:spPr bwMode="auto">
          <a:xfrm>
            <a:off x="2133600" y="2057400"/>
            <a:ext cx="16764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4300" indent="-1143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1000" b="1" i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Input from </a:t>
            </a:r>
            <a:r>
              <a:rPr lang="en-US" sz="1000" b="1" i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AXA </a:t>
            </a:r>
            <a:r>
              <a:rPr lang="en-US" sz="1000" b="1" i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SMEs for scenario selection</a:t>
            </a:r>
          </a:p>
          <a:p>
            <a:pPr marL="114300" indent="-1143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1000" b="1" i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Test cases to be shared with </a:t>
            </a:r>
            <a:r>
              <a:rPr lang="en-US" sz="1000" b="1" i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AXA</a:t>
            </a:r>
            <a:endParaRPr lang="en-US" sz="1000" b="1" i="1" kern="0" dirty="0">
              <a:solidFill>
                <a:srgbClr val="4F81BD">
                  <a:lumMod val="75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urved Right Arrow 20"/>
          <p:cNvSpPr/>
          <p:nvPr/>
        </p:nvSpPr>
        <p:spPr bwMode="auto">
          <a:xfrm rot="2339791">
            <a:off x="238961" y="1754857"/>
            <a:ext cx="762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Up-Down Arrow 21"/>
          <p:cNvSpPr/>
          <p:nvPr/>
        </p:nvSpPr>
        <p:spPr bwMode="auto">
          <a:xfrm>
            <a:off x="1828800" y="1828800"/>
            <a:ext cx="274320" cy="1371600"/>
          </a:xfrm>
          <a:prstGeom prst="upDownArrow">
            <a:avLst/>
          </a:prstGeom>
          <a:solidFill>
            <a:srgbClr val="4F8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3" name="Curved Right Arrow 22"/>
          <p:cNvSpPr/>
          <p:nvPr/>
        </p:nvSpPr>
        <p:spPr bwMode="auto">
          <a:xfrm rot="1868550">
            <a:off x="4328730" y="1812284"/>
            <a:ext cx="762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4" name="Curved Right Arrow 23"/>
          <p:cNvSpPr/>
          <p:nvPr/>
        </p:nvSpPr>
        <p:spPr bwMode="auto">
          <a:xfrm rot="19731450" flipH="1">
            <a:off x="5424870" y="1812284"/>
            <a:ext cx="762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1" name="Picture 8" descr="http://cdn1.iconfinder.com/data/icons/database/PNG/256/Databas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1041400" cy="1041400"/>
          </a:xfrm>
          <a:prstGeom prst="rect">
            <a:avLst/>
          </a:prstGeom>
          <a:noFill/>
        </p:spPr>
      </p:pic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572000" y="22683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Regression Test Suite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553200" y="2266890"/>
            <a:ext cx="129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Test </a:t>
            </a: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cases 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924800" y="22668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kern="0" dirty="0">
                <a:solidFill>
                  <a:srgbClr val="4F81BD">
                    <a:lumMod val="75000"/>
                  </a:srgbClr>
                </a:solidFill>
                <a:ea typeface="Segoe UI" pitchFamily="34" charset="0"/>
                <a:cs typeface="Segoe UI" pitchFamily="34" charset="0"/>
              </a:rPr>
              <a:t>Regression Test Suite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62000" y="1295400"/>
            <a:ext cx="9906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60418" name="Picture 2" descr="http://www.decisioninsite.com/images/BKGD-Images/document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1371600"/>
            <a:ext cx="914400" cy="914400"/>
          </a:xfrm>
          <a:prstGeom prst="rect">
            <a:avLst/>
          </a:prstGeom>
          <a:noFill/>
        </p:spPr>
      </p:pic>
      <p:pic>
        <p:nvPicPr>
          <p:cNvPr id="30" name="Picture 2" descr="http://www.decisioninsite.com/images/BKGD-Images/document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05600" y="1371600"/>
            <a:ext cx="914400" cy="914400"/>
          </a:xfrm>
          <a:prstGeom prst="rect">
            <a:avLst/>
          </a:prstGeom>
          <a:noFill/>
        </p:spPr>
      </p:pic>
      <p:sp>
        <p:nvSpPr>
          <p:cNvPr id="34" name="Curved Right Arrow 33"/>
          <p:cNvSpPr/>
          <p:nvPr/>
        </p:nvSpPr>
        <p:spPr bwMode="auto">
          <a:xfrm rot="20711354" flipH="1">
            <a:off x="8133409" y="1825943"/>
            <a:ext cx="762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3" name="Picture 8" descr="http://cdn1.iconfinder.com/data/icons/database/PNG/256/Databas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295400"/>
            <a:ext cx="1041400" cy="1041400"/>
          </a:xfrm>
          <a:prstGeom prst="rect">
            <a:avLst/>
          </a:prstGeom>
          <a:noFill/>
        </p:spPr>
      </p:pic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600200" y="1371600"/>
            <a:ext cx="673100" cy="457200"/>
            <a:chOff x="1676400" y="1066800"/>
            <a:chExt cx="673100" cy="457200"/>
          </a:xfrm>
        </p:grpSpPr>
        <p:pic>
          <p:nvPicPr>
            <p:cNvPr id="36" name="Picture 15" descr="j04326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0" y="1066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5" descr="j04326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2300" y="1066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2209800" y="144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4F81BD">
                    <a:lumMod val="75000"/>
                  </a:srgbClr>
                </a:solidFill>
                <a:latin typeface="Verdana" pitchFamily="34" charset="0"/>
                <a:cs typeface="Arial" charset="0"/>
              </a:rPr>
              <a:t>AXA </a:t>
            </a:r>
            <a:r>
              <a:rPr lang="en-US" sz="900" dirty="0">
                <a:solidFill>
                  <a:srgbClr val="4F81BD">
                    <a:lumMod val="75000"/>
                  </a:srgbClr>
                </a:solidFill>
                <a:latin typeface="Verdana" pitchFamily="34" charset="0"/>
                <a:cs typeface="Arial" charset="0"/>
              </a:rPr>
              <a:t>SMEs</a:t>
            </a:r>
          </a:p>
        </p:txBody>
      </p:sp>
      <p:sp>
        <p:nvSpPr>
          <p:cNvPr id="39" name="Double Bracket 38"/>
          <p:cNvSpPr/>
          <p:nvPr/>
        </p:nvSpPr>
        <p:spPr bwMode="auto">
          <a:xfrm>
            <a:off x="2235200" y="1447800"/>
            <a:ext cx="1066800" cy="228600"/>
          </a:xfrm>
          <a:prstGeom prst="bracketPair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2819400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F81BD">
                    <a:lumMod val="75000"/>
                  </a:srgbClr>
                </a:solidFill>
                <a:ea typeface="Verdana" pitchFamily="34" charset="0"/>
                <a:cs typeface="Verdana" pitchFamily="34" charset="0"/>
              </a:rPr>
              <a:t>Regression test case selection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819400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F81BD">
                    <a:lumMod val="75000"/>
                  </a:srgbClr>
                </a:solidFill>
                <a:ea typeface="Verdana" pitchFamily="34" charset="0"/>
                <a:cs typeface="Verdana" pitchFamily="34" charset="0"/>
              </a:rPr>
              <a:t>Regression test case selection</a:t>
            </a:r>
          </a:p>
        </p:txBody>
      </p:sp>
      <p:grpSp>
        <p:nvGrpSpPr>
          <p:cNvPr id="12" name="Group 68"/>
          <p:cNvGrpSpPr/>
          <p:nvPr/>
        </p:nvGrpSpPr>
        <p:grpSpPr>
          <a:xfrm>
            <a:off x="152400" y="4191000"/>
            <a:ext cx="8763000" cy="1905000"/>
            <a:chOff x="152400" y="4191000"/>
            <a:chExt cx="8763000" cy="1905000"/>
          </a:xfrm>
        </p:grpSpPr>
        <p:sp>
          <p:nvSpPr>
            <p:cNvPr id="42" name="Rounded Rectangle 41"/>
            <p:cNvSpPr/>
            <p:nvPr/>
          </p:nvSpPr>
          <p:spPr>
            <a:xfrm>
              <a:off x="152400" y="4191000"/>
              <a:ext cx="8763000" cy="1905000"/>
            </a:xfrm>
            <a:prstGeom prst="roundRect">
              <a:avLst>
                <a:gd name="adj" fmla="val 742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0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00" y="4799013"/>
              <a:ext cx="725488" cy="1096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5800" y="5257800"/>
              <a:ext cx="46037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5476875"/>
              <a:ext cx="304800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5410200"/>
              <a:ext cx="35242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Bent Arrow 46"/>
            <p:cNvSpPr/>
            <p:nvPr/>
          </p:nvSpPr>
          <p:spPr bwMode="auto">
            <a:xfrm rot="10800000" flipH="1">
              <a:off x="1067375" y="4902200"/>
              <a:ext cx="381000" cy="533297"/>
            </a:xfrm>
            <a:prstGeom prst="bentArrow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Bent Arrow 47"/>
            <p:cNvSpPr/>
            <p:nvPr/>
          </p:nvSpPr>
          <p:spPr bwMode="auto">
            <a:xfrm rot="10800000" flipH="1">
              <a:off x="2591376" y="4902200"/>
              <a:ext cx="381000" cy="533297"/>
            </a:xfrm>
            <a:prstGeom prst="bentArrow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9" name="Bent Arrow 48"/>
            <p:cNvSpPr/>
            <p:nvPr/>
          </p:nvSpPr>
          <p:spPr bwMode="auto">
            <a:xfrm rot="10800000" flipH="1">
              <a:off x="3886775" y="4902200"/>
              <a:ext cx="381000" cy="533297"/>
            </a:xfrm>
            <a:prstGeom prst="bentArrow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0" name="Bent Arrow 49"/>
            <p:cNvSpPr/>
            <p:nvPr/>
          </p:nvSpPr>
          <p:spPr bwMode="auto">
            <a:xfrm rot="10800000" flipH="1">
              <a:off x="6248976" y="4902200"/>
              <a:ext cx="381000" cy="533297"/>
            </a:xfrm>
            <a:prstGeom prst="bentArrow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600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1219200" y="5865813"/>
              <a:ext cx="13716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Regression suite </a:t>
              </a:r>
            </a:p>
          </p:txBody>
        </p:sp>
        <p:sp>
          <p:nvSpPr>
            <p:cNvPr id="52" name="TextBox 46"/>
            <p:cNvSpPr txBox="1">
              <a:spLocks noChangeArrowheads="1"/>
            </p:cNvSpPr>
            <p:nvPr/>
          </p:nvSpPr>
          <p:spPr bwMode="auto">
            <a:xfrm>
              <a:off x="2743200" y="4943475"/>
              <a:ext cx="13716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Add/update </a:t>
              </a:r>
            </a:p>
          </p:txBody>
        </p:sp>
        <p:sp>
          <p:nvSpPr>
            <p:cNvPr id="53" name="TextBox 47"/>
            <p:cNvSpPr txBox="1">
              <a:spLocks noChangeArrowheads="1"/>
            </p:cNvSpPr>
            <p:nvPr/>
          </p:nvSpPr>
          <p:spPr bwMode="auto">
            <a:xfrm>
              <a:off x="4191000" y="4943475"/>
              <a:ext cx="13716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Add/update </a:t>
              </a:r>
            </a:p>
          </p:txBody>
        </p:sp>
        <p:sp>
          <p:nvSpPr>
            <p:cNvPr id="54" name="TextBox 48"/>
            <p:cNvSpPr txBox="1">
              <a:spLocks noChangeArrowheads="1"/>
            </p:cNvSpPr>
            <p:nvPr/>
          </p:nvSpPr>
          <p:spPr bwMode="auto">
            <a:xfrm>
              <a:off x="7620000" y="4943475"/>
              <a:ext cx="10668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Add/update </a:t>
              </a:r>
            </a:p>
          </p:txBody>
        </p:sp>
        <p:sp>
          <p:nvSpPr>
            <p:cNvPr id="55" name="TextBox 49"/>
            <p:cNvSpPr txBox="1">
              <a:spLocks noChangeArrowheads="1"/>
            </p:cNvSpPr>
            <p:nvPr/>
          </p:nvSpPr>
          <p:spPr bwMode="auto">
            <a:xfrm>
              <a:off x="2590800" y="5865813"/>
              <a:ext cx="13716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Regression suite </a:t>
              </a:r>
            </a:p>
          </p:txBody>
        </p:sp>
        <p:sp>
          <p:nvSpPr>
            <p:cNvPr id="56" name="TextBox 50"/>
            <p:cNvSpPr txBox="1">
              <a:spLocks noChangeArrowheads="1"/>
            </p:cNvSpPr>
            <p:nvPr/>
          </p:nvSpPr>
          <p:spPr bwMode="auto">
            <a:xfrm>
              <a:off x="4114800" y="5865813"/>
              <a:ext cx="13716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Regression suite </a:t>
              </a:r>
            </a:p>
          </p:txBody>
        </p:sp>
        <p:sp>
          <p:nvSpPr>
            <p:cNvPr id="57" name="TextBox 51"/>
            <p:cNvSpPr txBox="1">
              <a:spLocks noChangeArrowheads="1"/>
            </p:cNvSpPr>
            <p:nvPr/>
          </p:nvSpPr>
          <p:spPr bwMode="auto">
            <a:xfrm>
              <a:off x="6553200" y="5865813"/>
              <a:ext cx="13716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Regression suite </a:t>
              </a:r>
            </a:p>
          </p:txBody>
        </p:sp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2362200" y="4191000"/>
              <a:ext cx="4433888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u="sng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Regression suite to validate incremental development </a:t>
              </a:r>
            </a:p>
          </p:txBody>
        </p:sp>
        <p:sp>
          <p:nvSpPr>
            <p:cNvPr id="59" name="TextBox 56"/>
            <p:cNvSpPr txBox="1">
              <a:spLocks noChangeArrowheads="1"/>
            </p:cNvSpPr>
            <p:nvPr/>
          </p:nvSpPr>
          <p:spPr bwMode="auto">
            <a:xfrm>
              <a:off x="1447800" y="4943475"/>
              <a:ext cx="7620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kern="0" dirty="0">
                  <a:solidFill>
                    <a:srgbClr val="4F81BD">
                      <a:lumMod val="75000"/>
                    </a:srgb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Prepare  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2575" y="4572000"/>
              <a:ext cx="1005840" cy="228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prstClr val="white"/>
                  </a:solidFill>
                  <a:ea typeface="Verdana" pitchFamily="34" charset="0"/>
                  <a:cs typeface="Verdana" pitchFamily="34" charset="0"/>
                </a:rPr>
                <a:t>Release 0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2286575" y="4572000"/>
              <a:ext cx="1005840" cy="228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prstClr val="white"/>
                  </a:solidFill>
                  <a:ea typeface="Verdana" pitchFamily="34" charset="0"/>
                  <a:cs typeface="Verdana" pitchFamily="34" charset="0"/>
                </a:rPr>
                <a:t>Release 1</a:t>
              </a: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3825815" y="4572000"/>
              <a:ext cx="1005840" cy="228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prstClr val="white"/>
                  </a:solidFill>
                  <a:ea typeface="Verdana" pitchFamily="34" charset="0"/>
                  <a:cs typeface="Verdana" pitchFamily="34" charset="0"/>
                </a:rPr>
                <a:t>Release 2</a:t>
              </a: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34000" y="4960938"/>
              <a:ext cx="76200" cy="1524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486400" y="4960938"/>
              <a:ext cx="76200" cy="1524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638800" y="4960938"/>
              <a:ext cx="76200" cy="1524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791200" y="4960938"/>
              <a:ext cx="76200" cy="1524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943600" y="4960938"/>
              <a:ext cx="76200" cy="1524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6005135" y="4572000"/>
              <a:ext cx="1005840" cy="228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prstClr val="white"/>
                  </a:solidFill>
                  <a:ea typeface="Verdana" pitchFamily="34" charset="0"/>
                  <a:cs typeface="Verdana" pitchFamily="34" charset="0"/>
                </a:rPr>
                <a:t>Release n</a:t>
              </a:r>
            </a:p>
          </p:txBody>
        </p:sp>
      </p:grpSp>
      <p:sp>
        <p:nvSpPr>
          <p:cNvPr id="69" name="Title 7"/>
          <p:cNvSpPr>
            <a:spLocks noGrp="1"/>
          </p:cNvSpPr>
          <p:nvPr>
            <p:ph type="title" idx="4294967295"/>
          </p:nvPr>
        </p:nvSpPr>
        <p:spPr>
          <a:xfrm>
            <a:off x="0" y="-32333"/>
            <a:ext cx="9144000" cy="60725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 Process Flow</a:t>
            </a:r>
          </a:p>
        </p:txBody>
      </p:sp>
      <p:sp>
        <p:nvSpPr>
          <p:cNvPr id="70" name="Title 7"/>
          <p:cNvSpPr txBox="1">
            <a:spLocks/>
          </p:cNvSpPr>
          <p:nvPr/>
        </p:nvSpPr>
        <p:spPr>
          <a:xfrm>
            <a:off x="0" y="-20378"/>
            <a:ext cx="9144000" cy="607258"/>
          </a:xfrm>
          <a:prstGeom prst="rect">
            <a:avLst/>
          </a:prstGeom>
          <a:gradFill rotWithShape="1">
            <a:gsLst>
              <a:gs pos="0">
                <a:srgbClr val="6DB33F">
                  <a:tint val="100000"/>
                  <a:shade val="100000"/>
                  <a:satMod val="130000"/>
                </a:srgbClr>
              </a:gs>
              <a:gs pos="100000">
                <a:srgbClr val="6DB33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86897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http://www.universal-web-design.com/vectors/arrows/00126/larg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 rot="18206094">
            <a:off x="585335" y="1743669"/>
            <a:ext cx="1752600" cy="4001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194150"/>
              </a:avLst>
            </a:prstTxWarp>
            <a:sp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SMOKE</a:t>
            </a:r>
            <a:endParaRPr lang="en-GB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8325073">
            <a:off x="3194691" y="3963055"/>
            <a:ext cx="1708595" cy="5913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22867"/>
              </a:avLst>
            </a:prstTxWarp>
            <a:spAutoFit/>
          </a:bodyPr>
          <a:lstStyle/>
          <a:p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REGRESSION</a:t>
            </a:r>
            <a:endParaRPr lang="en-GB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588710">
            <a:off x="1486894" y="1150873"/>
            <a:ext cx="1708595" cy="52280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279799"/>
              </a:avLst>
            </a:prstTxWarp>
            <a:sp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SYSTEM</a:t>
            </a:r>
            <a:endParaRPr lang="en-GB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494526">
            <a:off x="2417820" y="1144712"/>
            <a:ext cx="2223716" cy="8738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61230"/>
              </a:avLst>
            </a:prstTxWarp>
            <a:spAutoFit/>
          </a:bodyPr>
          <a:lstStyle/>
          <a:p>
            <a:r>
              <a:rPr lang="en-US" sz="17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SYSTEM INTEGRATION</a:t>
            </a:r>
            <a:endParaRPr lang="en-GB" sz="17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0800000">
            <a:off x="1913864" y="4184376"/>
            <a:ext cx="2087715" cy="8309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510830"/>
              </a:avLst>
            </a:prstTxWarp>
            <a:spAutoFit/>
          </a:bodyPr>
          <a:lstStyle/>
          <a:p>
            <a:r>
              <a:rPr lang="en-US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</a:t>
            </a:r>
            <a:endParaRPr lang="en-GB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5001500">
            <a:off x="3553261" y="2481423"/>
            <a:ext cx="1886368" cy="70222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510830"/>
              </a:avLst>
            </a:prstTxWarp>
            <a:sp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AUTOMATION</a:t>
            </a:r>
            <a:endParaRPr lang="en-GB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372575">
            <a:off x="335217" y="2513502"/>
            <a:ext cx="1886368" cy="70222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510830"/>
              </a:avLst>
            </a:prstTxWarp>
            <a:sp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UAT</a:t>
            </a:r>
            <a:endParaRPr lang="en-GB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8923778">
            <a:off x="1278093" y="2977708"/>
            <a:ext cx="2528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KEY EXECUTION</a:t>
            </a:r>
          </a:p>
          <a:p>
            <a:pPr algn="ctr"/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COMPONENTS</a:t>
            </a:r>
            <a:endParaRPr lang="en-GB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3954989">
            <a:off x="1018335" y="3977993"/>
            <a:ext cx="1241384" cy="4912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510830"/>
              </a:avLst>
            </a:prstTxWarp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E2E</a:t>
            </a:r>
            <a:endParaRPr lang="en-GB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2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CD91-0670-4E83-9B76-8E4E479D02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 bwMode="auto">
          <a:xfrm>
            <a:off x="1905000" y="1295400"/>
            <a:ext cx="5638800" cy="4953000"/>
          </a:xfrm>
          <a:prstGeom prst="pentag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38600" y="3352800"/>
            <a:ext cx="1371600" cy="1371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5" idx="1"/>
          </p:cNvCxnSpPr>
          <p:nvPr/>
        </p:nvCxnSpPr>
        <p:spPr>
          <a:xfrm>
            <a:off x="1905006" y="3187273"/>
            <a:ext cx="2819394" cy="7751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5" idx="3"/>
          </p:cNvCxnSpPr>
          <p:nvPr/>
        </p:nvCxnSpPr>
        <p:spPr>
          <a:xfrm>
            <a:off x="4724400" y="1295400"/>
            <a:ext cx="0" cy="2651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</p:cNvCxnSpPr>
          <p:nvPr/>
        </p:nvCxnSpPr>
        <p:spPr>
          <a:xfrm flipH="1">
            <a:off x="4724400" y="3187273"/>
            <a:ext cx="2819394" cy="7751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2"/>
          </p:cNvCxnSpPr>
          <p:nvPr/>
        </p:nvCxnSpPr>
        <p:spPr>
          <a:xfrm flipH="1">
            <a:off x="2981919" y="3962400"/>
            <a:ext cx="1742481" cy="22859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4"/>
          </p:cNvCxnSpPr>
          <p:nvPr/>
        </p:nvCxnSpPr>
        <p:spPr>
          <a:xfrm>
            <a:off x="4724400" y="3962400"/>
            <a:ext cx="1742481" cy="22859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990477">
            <a:off x="5020159" y="2255725"/>
            <a:ext cx="1554480" cy="640080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Existing Systems</a:t>
            </a:r>
          </a:p>
          <a:p>
            <a:pPr algn="ctr"/>
            <a:r>
              <a:rPr lang="en-US" sz="1200" i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Modifications and Changes</a:t>
            </a:r>
          </a:p>
        </p:txBody>
      </p:sp>
      <p:sp>
        <p:nvSpPr>
          <p:cNvPr id="38" name="Rectangle 37"/>
          <p:cNvSpPr/>
          <p:nvPr/>
        </p:nvSpPr>
        <p:spPr>
          <a:xfrm rot="17423777">
            <a:off x="5828315" y="4219839"/>
            <a:ext cx="1463040" cy="640080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 &amp; Reporting</a:t>
            </a:r>
          </a:p>
          <a:p>
            <a:pPr algn="ctr"/>
            <a:r>
              <a:rPr lang="en-US" sz="1200" i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Modified and Reused</a:t>
            </a:r>
            <a:endParaRPr lang="en-US" sz="1200" i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9611574">
            <a:off x="2925585" y="2296465"/>
            <a:ext cx="1463040" cy="54864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Health Claims Service</a:t>
            </a:r>
          </a:p>
          <a:p>
            <a:pPr algn="ctr"/>
            <a:r>
              <a:rPr lang="en-US" sz="1100" i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Implementation</a:t>
            </a:r>
            <a:endParaRPr lang="en-US" sz="1200" i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4188236">
            <a:off x="2224705" y="4212146"/>
            <a:ext cx="1463040" cy="640080"/>
          </a:xfrm>
          <a:prstGeom prst="rect">
            <a:avLst/>
          </a:prstGeom>
          <a:solidFill>
            <a:srgbClr val="C5F0FF">
              <a:alpha val="80000"/>
            </a:srgb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IBM GIAS</a:t>
            </a:r>
          </a:p>
          <a:p>
            <a:pPr algn="ctr"/>
            <a:r>
              <a:rPr lang="en-US" sz="1200" i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Core Platform Implementation</a:t>
            </a:r>
            <a:endParaRPr lang="en-US" sz="1200" i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8120" y="5379720"/>
            <a:ext cx="1554480" cy="640080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  <a:buSzPct val="130000"/>
            </a:pPr>
            <a:r>
              <a:rPr lang="en-US" sz="1200" b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Services &amp; Interfaces</a:t>
            </a:r>
          </a:p>
          <a:p>
            <a:pPr algn="ctr">
              <a:buClr>
                <a:srgbClr val="C00000"/>
              </a:buClr>
              <a:buSzPct val="130000"/>
            </a:pPr>
            <a:r>
              <a:rPr lang="en-US" sz="1200" i="1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Modified and Reused</a:t>
            </a:r>
            <a:endParaRPr lang="en-US" sz="1200" i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4000500" y="3657600"/>
            <a:ext cx="144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In </a:t>
            </a:r>
            <a:r>
              <a:rPr lang="en-US" sz="1400" b="1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cope Applications </a:t>
            </a:r>
          </a:p>
          <a:p>
            <a:pPr algn="ctr" eaLnBrk="0" hangingPunct="0"/>
            <a:r>
              <a:rPr lang="en-US" sz="1400" b="1" dirty="0" smtClean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&amp; Systems</a:t>
            </a:r>
            <a:endParaRPr lang="en-US" sz="1400" b="1" dirty="0">
              <a:solidFill>
                <a:schemeClr val="bg1"/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gular Pentagon 42"/>
          <p:cNvSpPr/>
          <p:nvPr/>
        </p:nvSpPr>
        <p:spPr bwMode="auto">
          <a:xfrm>
            <a:off x="4587240" y="2286000"/>
            <a:ext cx="2971800" cy="2667000"/>
          </a:xfrm>
          <a:prstGeom prst="pentag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0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867400" y="609600"/>
            <a:ext cx="3276600" cy="1905000"/>
          </a:xfrm>
          <a:custGeom>
            <a:avLst/>
            <a:gdLst>
              <a:gd name="connsiteX0" fmla="*/ 0 w 2438400"/>
              <a:gd name="connsiteY0" fmla="*/ 0 h 1896896"/>
              <a:gd name="connsiteX1" fmla="*/ 2438400 w 2438400"/>
              <a:gd name="connsiteY1" fmla="*/ 0 h 1896896"/>
              <a:gd name="connsiteX2" fmla="*/ 2438400 w 2438400"/>
              <a:gd name="connsiteY2" fmla="*/ 1896896 h 1896896"/>
              <a:gd name="connsiteX3" fmla="*/ 0 w 2438400"/>
              <a:gd name="connsiteY3" fmla="*/ 1896896 h 1896896"/>
              <a:gd name="connsiteX4" fmla="*/ 0 w 2438400"/>
              <a:gd name="connsiteY4" fmla="*/ 0 h 1896896"/>
              <a:gd name="connsiteX0" fmla="*/ 609600 w 3048000"/>
              <a:gd name="connsiteY0" fmla="*/ 0 h 1905000"/>
              <a:gd name="connsiteX1" fmla="*/ 3048000 w 3048000"/>
              <a:gd name="connsiteY1" fmla="*/ 0 h 1905000"/>
              <a:gd name="connsiteX2" fmla="*/ 3048000 w 3048000"/>
              <a:gd name="connsiteY2" fmla="*/ 1896896 h 1905000"/>
              <a:gd name="connsiteX3" fmla="*/ 0 w 3048000"/>
              <a:gd name="connsiteY3" fmla="*/ 1905000 h 1905000"/>
              <a:gd name="connsiteX4" fmla="*/ 609600 w 3048000"/>
              <a:gd name="connsiteY4" fmla="*/ 0 h 1905000"/>
              <a:gd name="connsiteX0" fmla="*/ 838200 w 3276600"/>
              <a:gd name="connsiteY0" fmla="*/ 0 h 1905000"/>
              <a:gd name="connsiteX1" fmla="*/ 3276600 w 3276600"/>
              <a:gd name="connsiteY1" fmla="*/ 0 h 1905000"/>
              <a:gd name="connsiteX2" fmla="*/ 3276600 w 3276600"/>
              <a:gd name="connsiteY2" fmla="*/ 1896896 h 1905000"/>
              <a:gd name="connsiteX3" fmla="*/ 0 w 3276600"/>
              <a:gd name="connsiteY3" fmla="*/ 1905000 h 1905000"/>
              <a:gd name="connsiteX4" fmla="*/ 838200 w 3276600"/>
              <a:gd name="connsiteY4" fmla="*/ 0 h 1905000"/>
              <a:gd name="connsiteX0" fmla="*/ 838200 w 3276600"/>
              <a:gd name="connsiteY0" fmla="*/ 0 h 1905000"/>
              <a:gd name="connsiteX1" fmla="*/ 3276600 w 3276600"/>
              <a:gd name="connsiteY1" fmla="*/ 0 h 1905000"/>
              <a:gd name="connsiteX2" fmla="*/ 3276600 w 3276600"/>
              <a:gd name="connsiteY2" fmla="*/ 1896896 h 1905000"/>
              <a:gd name="connsiteX3" fmla="*/ 0 w 3276600"/>
              <a:gd name="connsiteY3" fmla="*/ 1905000 h 1905000"/>
              <a:gd name="connsiteX4" fmla="*/ 838200 w 3276600"/>
              <a:gd name="connsiteY4" fmla="*/ 0 h 1905000"/>
              <a:gd name="connsiteX0" fmla="*/ 838200 w 3276600"/>
              <a:gd name="connsiteY0" fmla="*/ 0 h 1905000"/>
              <a:gd name="connsiteX1" fmla="*/ 3276600 w 3276600"/>
              <a:gd name="connsiteY1" fmla="*/ 0 h 1905000"/>
              <a:gd name="connsiteX2" fmla="*/ 3276600 w 3276600"/>
              <a:gd name="connsiteY2" fmla="*/ 1896896 h 1905000"/>
              <a:gd name="connsiteX3" fmla="*/ 0 w 3276600"/>
              <a:gd name="connsiteY3" fmla="*/ 1905000 h 1905000"/>
              <a:gd name="connsiteX4" fmla="*/ 838200 w 3276600"/>
              <a:gd name="connsiteY4" fmla="*/ 0 h 1905000"/>
              <a:gd name="connsiteX0" fmla="*/ 838200 w 3276600"/>
              <a:gd name="connsiteY0" fmla="*/ 0 h 1905000"/>
              <a:gd name="connsiteX1" fmla="*/ 3276600 w 3276600"/>
              <a:gd name="connsiteY1" fmla="*/ 0 h 1905000"/>
              <a:gd name="connsiteX2" fmla="*/ 3276600 w 3276600"/>
              <a:gd name="connsiteY2" fmla="*/ 1896896 h 1905000"/>
              <a:gd name="connsiteX3" fmla="*/ 0 w 3276600"/>
              <a:gd name="connsiteY3" fmla="*/ 1905000 h 1905000"/>
              <a:gd name="connsiteX4" fmla="*/ 838200 w 3276600"/>
              <a:gd name="connsiteY4" fmla="*/ 0 h 1905000"/>
              <a:gd name="connsiteX0" fmla="*/ 838200 w 3276600"/>
              <a:gd name="connsiteY0" fmla="*/ 0 h 1905000"/>
              <a:gd name="connsiteX1" fmla="*/ 3276600 w 3276600"/>
              <a:gd name="connsiteY1" fmla="*/ 0 h 1905000"/>
              <a:gd name="connsiteX2" fmla="*/ 3276600 w 3276600"/>
              <a:gd name="connsiteY2" fmla="*/ 1896896 h 1905000"/>
              <a:gd name="connsiteX3" fmla="*/ 0 w 3276600"/>
              <a:gd name="connsiteY3" fmla="*/ 1905000 h 1905000"/>
              <a:gd name="connsiteX4" fmla="*/ 838200 w 3276600"/>
              <a:gd name="connsiteY4" fmla="*/ 0 h 1905000"/>
              <a:gd name="connsiteX0" fmla="*/ 838200 w 3276600"/>
              <a:gd name="connsiteY0" fmla="*/ 0 h 1905000"/>
              <a:gd name="connsiteX1" fmla="*/ 3276600 w 3276600"/>
              <a:gd name="connsiteY1" fmla="*/ 0 h 1905000"/>
              <a:gd name="connsiteX2" fmla="*/ 3276600 w 3276600"/>
              <a:gd name="connsiteY2" fmla="*/ 1896896 h 1905000"/>
              <a:gd name="connsiteX3" fmla="*/ 0 w 3276600"/>
              <a:gd name="connsiteY3" fmla="*/ 1905000 h 1905000"/>
              <a:gd name="connsiteX4" fmla="*/ 838200 w 327660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00" h="1905000">
                <a:moveTo>
                  <a:pt x="838200" y="0"/>
                </a:moveTo>
                <a:cubicBezTo>
                  <a:pt x="1693153" y="51881"/>
                  <a:pt x="2463800" y="0"/>
                  <a:pt x="3276600" y="0"/>
                </a:cubicBezTo>
                <a:lnTo>
                  <a:pt x="3276600" y="1896896"/>
                </a:lnTo>
                <a:lnTo>
                  <a:pt x="0" y="1905000"/>
                </a:lnTo>
                <a:cubicBezTo>
                  <a:pt x="602034" y="1088417"/>
                  <a:pt x="646349" y="983574"/>
                  <a:pt x="8382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276272" y="2497890"/>
            <a:ext cx="6858000" cy="2027094"/>
          </a:xfrm>
          <a:custGeom>
            <a:avLst/>
            <a:gdLst>
              <a:gd name="connsiteX0" fmla="*/ 0 w 3429000"/>
              <a:gd name="connsiteY0" fmla="*/ 0 h 1952016"/>
              <a:gd name="connsiteX1" fmla="*/ 3429000 w 3429000"/>
              <a:gd name="connsiteY1" fmla="*/ 0 h 1952016"/>
              <a:gd name="connsiteX2" fmla="*/ 3429000 w 3429000"/>
              <a:gd name="connsiteY2" fmla="*/ 1952016 h 1952016"/>
              <a:gd name="connsiteX3" fmla="*/ 0 w 3429000"/>
              <a:gd name="connsiteY3" fmla="*/ 1952016 h 1952016"/>
              <a:gd name="connsiteX4" fmla="*/ 0 w 3429000"/>
              <a:gd name="connsiteY4" fmla="*/ 0 h 1952016"/>
              <a:gd name="connsiteX0" fmla="*/ 1524000 w 4953000"/>
              <a:gd name="connsiteY0" fmla="*/ 0 h 1952016"/>
              <a:gd name="connsiteX1" fmla="*/ 4953000 w 4953000"/>
              <a:gd name="connsiteY1" fmla="*/ 0 h 1952016"/>
              <a:gd name="connsiteX2" fmla="*/ 4953000 w 4953000"/>
              <a:gd name="connsiteY2" fmla="*/ 1952016 h 1952016"/>
              <a:gd name="connsiteX3" fmla="*/ 0 w 4953000"/>
              <a:gd name="connsiteY3" fmla="*/ 1875816 h 1952016"/>
              <a:gd name="connsiteX4" fmla="*/ 1524000 w 4953000"/>
              <a:gd name="connsiteY4" fmla="*/ 0 h 1952016"/>
              <a:gd name="connsiteX0" fmla="*/ 1524000 w 4953000"/>
              <a:gd name="connsiteY0" fmla="*/ 0 h 1952016"/>
              <a:gd name="connsiteX1" fmla="*/ 4953000 w 4953000"/>
              <a:gd name="connsiteY1" fmla="*/ 0 h 1952016"/>
              <a:gd name="connsiteX2" fmla="*/ 4953000 w 4953000"/>
              <a:gd name="connsiteY2" fmla="*/ 1952016 h 1952016"/>
              <a:gd name="connsiteX3" fmla="*/ 0 w 4953000"/>
              <a:gd name="connsiteY3" fmla="*/ 1875816 h 1952016"/>
              <a:gd name="connsiteX4" fmla="*/ 1524000 w 4953000"/>
              <a:gd name="connsiteY4" fmla="*/ 0 h 1952016"/>
              <a:gd name="connsiteX0" fmla="*/ 2209800 w 5638800"/>
              <a:gd name="connsiteY0" fmla="*/ 0 h 1952016"/>
              <a:gd name="connsiteX1" fmla="*/ 5638800 w 5638800"/>
              <a:gd name="connsiteY1" fmla="*/ 0 h 1952016"/>
              <a:gd name="connsiteX2" fmla="*/ 5638800 w 5638800"/>
              <a:gd name="connsiteY2" fmla="*/ 1952016 h 1952016"/>
              <a:gd name="connsiteX3" fmla="*/ 0 w 5638800"/>
              <a:gd name="connsiteY3" fmla="*/ 1875816 h 1952016"/>
              <a:gd name="connsiteX4" fmla="*/ 2209800 w 5638800"/>
              <a:gd name="connsiteY4" fmla="*/ 0 h 1952016"/>
              <a:gd name="connsiteX0" fmla="*/ 2209800 w 5638800"/>
              <a:gd name="connsiteY0" fmla="*/ 0 h 1952016"/>
              <a:gd name="connsiteX1" fmla="*/ 5638800 w 5638800"/>
              <a:gd name="connsiteY1" fmla="*/ 0 h 1952016"/>
              <a:gd name="connsiteX2" fmla="*/ 5638800 w 5638800"/>
              <a:gd name="connsiteY2" fmla="*/ 1952016 h 1952016"/>
              <a:gd name="connsiteX3" fmla="*/ 0 w 5638800"/>
              <a:gd name="connsiteY3" fmla="*/ 1875816 h 1952016"/>
              <a:gd name="connsiteX4" fmla="*/ 2209800 w 5638800"/>
              <a:gd name="connsiteY4" fmla="*/ 0 h 1952016"/>
              <a:gd name="connsiteX0" fmla="*/ 2362200 w 5638800"/>
              <a:gd name="connsiteY0" fmla="*/ 123216 h 1952016"/>
              <a:gd name="connsiteX1" fmla="*/ 5638800 w 5638800"/>
              <a:gd name="connsiteY1" fmla="*/ 0 h 1952016"/>
              <a:gd name="connsiteX2" fmla="*/ 5638800 w 5638800"/>
              <a:gd name="connsiteY2" fmla="*/ 1952016 h 1952016"/>
              <a:gd name="connsiteX3" fmla="*/ 0 w 5638800"/>
              <a:gd name="connsiteY3" fmla="*/ 1875816 h 1952016"/>
              <a:gd name="connsiteX4" fmla="*/ 2362200 w 5638800"/>
              <a:gd name="connsiteY4" fmla="*/ 123216 h 1952016"/>
              <a:gd name="connsiteX0" fmla="*/ 2438400 w 5638800"/>
              <a:gd name="connsiteY0" fmla="*/ 0 h 1981200"/>
              <a:gd name="connsiteX1" fmla="*/ 5638800 w 5638800"/>
              <a:gd name="connsiteY1" fmla="*/ 29184 h 1981200"/>
              <a:gd name="connsiteX2" fmla="*/ 5638800 w 5638800"/>
              <a:gd name="connsiteY2" fmla="*/ 1981200 h 1981200"/>
              <a:gd name="connsiteX3" fmla="*/ 0 w 5638800"/>
              <a:gd name="connsiteY3" fmla="*/ 1905000 h 1981200"/>
              <a:gd name="connsiteX4" fmla="*/ 2438400 w 5638800"/>
              <a:gd name="connsiteY4" fmla="*/ 0 h 1981200"/>
              <a:gd name="connsiteX0" fmla="*/ 2895600 w 6096000"/>
              <a:gd name="connsiteY0" fmla="*/ 0 h 1981200"/>
              <a:gd name="connsiteX1" fmla="*/ 6096000 w 6096000"/>
              <a:gd name="connsiteY1" fmla="*/ 29184 h 1981200"/>
              <a:gd name="connsiteX2" fmla="*/ 6096000 w 6096000"/>
              <a:gd name="connsiteY2" fmla="*/ 1981200 h 1981200"/>
              <a:gd name="connsiteX3" fmla="*/ 0 w 6096000"/>
              <a:gd name="connsiteY3" fmla="*/ 1905000 h 1981200"/>
              <a:gd name="connsiteX4" fmla="*/ 2895600 w 6096000"/>
              <a:gd name="connsiteY4" fmla="*/ 0 h 1981200"/>
              <a:gd name="connsiteX0" fmla="*/ 3276600 w 6477000"/>
              <a:gd name="connsiteY0" fmla="*/ 0 h 1981200"/>
              <a:gd name="connsiteX1" fmla="*/ 6477000 w 6477000"/>
              <a:gd name="connsiteY1" fmla="*/ 29184 h 1981200"/>
              <a:gd name="connsiteX2" fmla="*/ 6477000 w 6477000"/>
              <a:gd name="connsiteY2" fmla="*/ 1981200 h 1981200"/>
              <a:gd name="connsiteX3" fmla="*/ 0 w 6477000"/>
              <a:gd name="connsiteY3" fmla="*/ 1981200 h 1981200"/>
              <a:gd name="connsiteX4" fmla="*/ 3276600 w 6477000"/>
              <a:gd name="connsiteY4" fmla="*/ 0 h 1981200"/>
              <a:gd name="connsiteX0" fmla="*/ 3581400 w 6781800"/>
              <a:gd name="connsiteY0" fmla="*/ 0 h 1981200"/>
              <a:gd name="connsiteX1" fmla="*/ 6781800 w 6781800"/>
              <a:gd name="connsiteY1" fmla="*/ 29184 h 1981200"/>
              <a:gd name="connsiteX2" fmla="*/ 6781800 w 6781800"/>
              <a:gd name="connsiteY2" fmla="*/ 1981200 h 1981200"/>
              <a:gd name="connsiteX3" fmla="*/ 0 w 6781800"/>
              <a:gd name="connsiteY3" fmla="*/ 1905000 h 1981200"/>
              <a:gd name="connsiteX4" fmla="*/ 3581400 w 6781800"/>
              <a:gd name="connsiteY4" fmla="*/ 0 h 1981200"/>
              <a:gd name="connsiteX0" fmla="*/ 3657600 w 6858000"/>
              <a:gd name="connsiteY0" fmla="*/ 0 h 1981200"/>
              <a:gd name="connsiteX1" fmla="*/ 6858000 w 6858000"/>
              <a:gd name="connsiteY1" fmla="*/ 29184 h 1981200"/>
              <a:gd name="connsiteX2" fmla="*/ 6858000 w 6858000"/>
              <a:gd name="connsiteY2" fmla="*/ 1981200 h 1981200"/>
              <a:gd name="connsiteX3" fmla="*/ 0 w 6858000"/>
              <a:gd name="connsiteY3" fmla="*/ 1981200 h 1981200"/>
              <a:gd name="connsiteX4" fmla="*/ 3657600 w 6858000"/>
              <a:gd name="connsiteY4" fmla="*/ 0 h 1981200"/>
              <a:gd name="connsiteX0" fmla="*/ 3657600 w 6858000"/>
              <a:gd name="connsiteY0" fmla="*/ 0 h 1981200"/>
              <a:gd name="connsiteX1" fmla="*/ 6858000 w 6858000"/>
              <a:gd name="connsiteY1" fmla="*/ 29184 h 1981200"/>
              <a:gd name="connsiteX2" fmla="*/ 6858000 w 6858000"/>
              <a:gd name="connsiteY2" fmla="*/ 1981200 h 1981200"/>
              <a:gd name="connsiteX3" fmla="*/ 0 w 6858000"/>
              <a:gd name="connsiteY3" fmla="*/ 1981200 h 1981200"/>
              <a:gd name="connsiteX4" fmla="*/ 3657600 w 6858000"/>
              <a:gd name="connsiteY4" fmla="*/ 0 h 1981200"/>
              <a:gd name="connsiteX0" fmla="*/ 3657600 w 6858000"/>
              <a:gd name="connsiteY0" fmla="*/ 0 h 1981200"/>
              <a:gd name="connsiteX1" fmla="*/ 6858000 w 6858000"/>
              <a:gd name="connsiteY1" fmla="*/ 29184 h 1981200"/>
              <a:gd name="connsiteX2" fmla="*/ 6858000 w 6858000"/>
              <a:gd name="connsiteY2" fmla="*/ 1981200 h 1981200"/>
              <a:gd name="connsiteX3" fmla="*/ 0 w 6858000"/>
              <a:gd name="connsiteY3" fmla="*/ 1981200 h 1981200"/>
              <a:gd name="connsiteX4" fmla="*/ 3657600 w 6858000"/>
              <a:gd name="connsiteY4" fmla="*/ 0 h 1981200"/>
              <a:gd name="connsiteX0" fmla="*/ 3505200 w 6705600"/>
              <a:gd name="connsiteY0" fmla="*/ 0 h 1981200"/>
              <a:gd name="connsiteX1" fmla="*/ 6705600 w 6705600"/>
              <a:gd name="connsiteY1" fmla="*/ 29184 h 1981200"/>
              <a:gd name="connsiteX2" fmla="*/ 6705600 w 6705600"/>
              <a:gd name="connsiteY2" fmla="*/ 1981200 h 1981200"/>
              <a:gd name="connsiteX3" fmla="*/ 0 w 6705600"/>
              <a:gd name="connsiteY3" fmla="*/ 1905000 h 1981200"/>
              <a:gd name="connsiteX4" fmla="*/ 3505200 w 6705600"/>
              <a:gd name="connsiteY4" fmla="*/ 0 h 1981200"/>
              <a:gd name="connsiteX0" fmla="*/ 3505200 w 6705600"/>
              <a:gd name="connsiteY0" fmla="*/ 0 h 1981200"/>
              <a:gd name="connsiteX1" fmla="*/ 6705600 w 6705600"/>
              <a:gd name="connsiteY1" fmla="*/ 29184 h 1981200"/>
              <a:gd name="connsiteX2" fmla="*/ 6705600 w 6705600"/>
              <a:gd name="connsiteY2" fmla="*/ 1981200 h 1981200"/>
              <a:gd name="connsiteX3" fmla="*/ 0 w 6705600"/>
              <a:gd name="connsiteY3" fmla="*/ 1905000 h 1981200"/>
              <a:gd name="connsiteX4" fmla="*/ 3505200 w 6705600"/>
              <a:gd name="connsiteY4" fmla="*/ 0 h 1981200"/>
              <a:gd name="connsiteX0" fmla="*/ 3505200 w 6705600"/>
              <a:gd name="connsiteY0" fmla="*/ 0 h 1981200"/>
              <a:gd name="connsiteX1" fmla="*/ 6705600 w 6705600"/>
              <a:gd name="connsiteY1" fmla="*/ 29184 h 1981200"/>
              <a:gd name="connsiteX2" fmla="*/ 6705600 w 6705600"/>
              <a:gd name="connsiteY2" fmla="*/ 1981200 h 1981200"/>
              <a:gd name="connsiteX3" fmla="*/ 0 w 6705600"/>
              <a:gd name="connsiteY3" fmla="*/ 1905000 h 1981200"/>
              <a:gd name="connsiteX4" fmla="*/ 3505200 w 6705600"/>
              <a:gd name="connsiteY4" fmla="*/ 0 h 1981200"/>
              <a:gd name="connsiteX0" fmla="*/ 3514928 w 6705600"/>
              <a:gd name="connsiteY0" fmla="*/ 0 h 2096312"/>
              <a:gd name="connsiteX1" fmla="*/ 6705600 w 6705600"/>
              <a:gd name="connsiteY1" fmla="*/ 144296 h 2096312"/>
              <a:gd name="connsiteX2" fmla="*/ 6705600 w 6705600"/>
              <a:gd name="connsiteY2" fmla="*/ 2096312 h 2096312"/>
              <a:gd name="connsiteX3" fmla="*/ 0 w 6705600"/>
              <a:gd name="connsiteY3" fmla="*/ 2020112 h 2096312"/>
              <a:gd name="connsiteX4" fmla="*/ 3514928 w 6705600"/>
              <a:gd name="connsiteY4" fmla="*/ 0 h 2096312"/>
              <a:gd name="connsiteX0" fmla="*/ 3514928 w 6705600"/>
              <a:gd name="connsiteY0" fmla="*/ 0 h 2096312"/>
              <a:gd name="connsiteX1" fmla="*/ 6705600 w 6705600"/>
              <a:gd name="connsiteY1" fmla="*/ 144296 h 2096312"/>
              <a:gd name="connsiteX2" fmla="*/ 6705600 w 6705600"/>
              <a:gd name="connsiteY2" fmla="*/ 2096312 h 2096312"/>
              <a:gd name="connsiteX3" fmla="*/ 0 w 6705600"/>
              <a:gd name="connsiteY3" fmla="*/ 2020112 h 2096312"/>
              <a:gd name="connsiteX4" fmla="*/ 3514928 w 6705600"/>
              <a:gd name="connsiteY4" fmla="*/ 0 h 2096312"/>
              <a:gd name="connsiteX0" fmla="*/ 3514928 w 6791528"/>
              <a:gd name="connsiteY0" fmla="*/ 0 h 2096312"/>
              <a:gd name="connsiteX1" fmla="*/ 6791528 w 6791528"/>
              <a:gd name="connsiteY1" fmla="*/ 152400 h 2096312"/>
              <a:gd name="connsiteX2" fmla="*/ 6705600 w 6791528"/>
              <a:gd name="connsiteY2" fmla="*/ 2096312 h 2096312"/>
              <a:gd name="connsiteX3" fmla="*/ 0 w 6791528"/>
              <a:gd name="connsiteY3" fmla="*/ 2020112 h 2096312"/>
              <a:gd name="connsiteX4" fmla="*/ 3514928 w 6791528"/>
              <a:gd name="connsiteY4" fmla="*/ 0 h 2096312"/>
              <a:gd name="connsiteX0" fmla="*/ 3514928 w 6791528"/>
              <a:gd name="connsiteY0" fmla="*/ 48099 h 1992011"/>
              <a:gd name="connsiteX1" fmla="*/ 6791528 w 6791528"/>
              <a:gd name="connsiteY1" fmla="*/ 48099 h 1992011"/>
              <a:gd name="connsiteX2" fmla="*/ 6705600 w 6791528"/>
              <a:gd name="connsiteY2" fmla="*/ 1992011 h 1992011"/>
              <a:gd name="connsiteX3" fmla="*/ 0 w 6791528"/>
              <a:gd name="connsiteY3" fmla="*/ 1915811 h 1992011"/>
              <a:gd name="connsiteX4" fmla="*/ 3514928 w 6791528"/>
              <a:gd name="connsiteY4" fmla="*/ 48099 h 1992011"/>
              <a:gd name="connsiteX0" fmla="*/ 3438728 w 6791528"/>
              <a:gd name="connsiteY0" fmla="*/ 0 h 2020112"/>
              <a:gd name="connsiteX1" fmla="*/ 6791528 w 6791528"/>
              <a:gd name="connsiteY1" fmla="*/ 76200 h 2020112"/>
              <a:gd name="connsiteX2" fmla="*/ 6705600 w 6791528"/>
              <a:gd name="connsiteY2" fmla="*/ 2020112 h 2020112"/>
              <a:gd name="connsiteX3" fmla="*/ 0 w 6791528"/>
              <a:gd name="connsiteY3" fmla="*/ 1943912 h 2020112"/>
              <a:gd name="connsiteX4" fmla="*/ 3438728 w 6791528"/>
              <a:gd name="connsiteY4" fmla="*/ 0 h 2020112"/>
              <a:gd name="connsiteX0" fmla="*/ 3438728 w 6791528"/>
              <a:gd name="connsiteY0" fmla="*/ 0 h 1943912"/>
              <a:gd name="connsiteX1" fmla="*/ 6791528 w 6791528"/>
              <a:gd name="connsiteY1" fmla="*/ 76200 h 1943912"/>
              <a:gd name="connsiteX2" fmla="*/ 6791528 w 6791528"/>
              <a:gd name="connsiteY2" fmla="*/ 1905000 h 1943912"/>
              <a:gd name="connsiteX3" fmla="*/ 0 w 6791528"/>
              <a:gd name="connsiteY3" fmla="*/ 1943912 h 1943912"/>
              <a:gd name="connsiteX4" fmla="*/ 3438728 w 6791528"/>
              <a:gd name="connsiteY4" fmla="*/ 0 h 1943912"/>
              <a:gd name="connsiteX0" fmla="*/ 3438728 w 6791528"/>
              <a:gd name="connsiteY0" fmla="*/ 0 h 1943912"/>
              <a:gd name="connsiteX1" fmla="*/ 6791528 w 6791528"/>
              <a:gd name="connsiteY1" fmla="*/ 76200 h 1943912"/>
              <a:gd name="connsiteX2" fmla="*/ 6791528 w 6791528"/>
              <a:gd name="connsiteY2" fmla="*/ 1905000 h 1943912"/>
              <a:gd name="connsiteX3" fmla="*/ 0 w 6791528"/>
              <a:gd name="connsiteY3" fmla="*/ 1943912 h 1943912"/>
              <a:gd name="connsiteX4" fmla="*/ 3438728 w 6791528"/>
              <a:gd name="connsiteY4" fmla="*/ 0 h 1943912"/>
              <a:gd name="connsiteX0" fmla="*/ 3438728 w 6791528"/>
              <a:gd name="connsiteY0" fmla="*/ 0 h 1943912"/>
              <a:gd name="connsiteX1" fmla="*/ 6791528 w 6791528"/>
              <a:gd name="connsiteY1" fmla="*/ 0 h 1943912"/>
              <a:gd name="connsiteX2" fmla="*/ 6791528 w 6791528"/>
              <a:gd name="connsiteY2" fmla="*/ 1905000 h 1943912"/>
              <a:gd name="connsiteX3" fmla="*/ 0 w 6791528"/>
              <a:gd name="connsiteY3" fmla="*/ 1943912 h 1943912"/>
              <a:gd name="connsiteX4" fmla="*/ 3438728 w 6791528"/>
              <a:gd name="connsiteY4" fmla="*/ 0 h 1943912"/>
              <a:gd name="connsiteX0" fmla="*/ 3438728 w 6791528"/>
              <a:gd name="connsiteY0" fmla="*/ 47016 h 1943912"/>
              <a:gd name="connsiteX1" fmla="*/ 6791528 w 6791528"/>
              <a:gd name="connsiteY1" fmla="*/ 0 h 1943912"/>
              <a:gd name="connsiteX2" fmla="*/ 6791528 w 6791528"/>
              <a:gd name="connsiteY2" fmla="*/ 1905000 h 1943912"/>
              <a:gd name="connsiteX3" fmla="*/ 0 w 6791528"/>
              <a:gd name="connsiteY3" fmla="*/ 1943912 h 1943912"/>
              <a:gd name="connsiteX4" fmla="*/ 3438728 w 6791528"/>
              <a:gd name="connsiteY4" fmla="*/ 47016 h 1943912"/>
              <a:gd name="connsiteX0" fmla="*/ 3438728 w 6791528"/>
              <a:gd name="connsiteY0" fmla="*/ 47016 h 1943912"/>
              <a:gd name="connsiteX1" fmla="*/ 6791528 w 6791528"/>
              <a:gd name="connsiteY1" fmla="*/ 0 h 1943912"/>
              <a:gd name="connsiteX2" fmla="*/ 6791528 w 6791528"/>
              <a:gd name="connsiteY2" fmla="*/ 1905000 h 1943912"/>
              <a:gd name="connsiteX3" fmla="*/ 0 w 6791528"/>
              <a:gd name="connsiteY3" fmla="*/ 1943912 h 1943912"/>
              <a:gd name="connsiteX4" fmla="*/ 3438728 w 6791528"/>
              <a:gd name="connsiteY4" fmla="*/ 47016 h 1943912"/>
              <a:gd name="connsiteX0" fmla="*/ 3438728 w 6791528"/>
              <a:gd name="connsiteY0" fmla="*/ 0 h 1973096"/>
              <a:gd name="connsiteX1" fmla="*/ 6791528 w 6791528"/>
              <a:gd name="connsiteY1" fmla="*/ 29184 h 1973096"/>
              <a:gd name="connsiteX2" fmla="*/ 6791528 w 6791528"/>
              <a:gd name="connsiteY2" fmla="*/ 1934184 h 1973096"/>
              <a:gd name="connsiteX3" fmla="*/ 0 w 6791528"/>
              <a:gd name="connsiteY3" fmla="*/ 1973096 h 1973096"/>
              <a:gd name="connsiteX4" fmla="*/ 3438728 w 6791528"/>
              <a:gd name="connsiteY4" fmla="*/ 0 h 1973096"/>
              <a:gd name="connsiteX0" fmla="*/ 3505200 w 6858000"/>
              <a:gd name="connsiteY0" fmla="*/ 0 h 1981200"/>
              <a:gd name="connsiteX1" fmla="*/ 6858000 w 6858000"/>
              <a:gd name="connsiteY1" fmla="*/ 29184 h 1981200"/>
              <a:gd name="connsiteX2" fmla="*/ 6858000 w 6858000"/>
              <a:gd name="connsiteY2" fmla="*/ 1934184 h 1981200"/>
              <a:gd name="connsiteX3" fmla="*/ 0 w 6858000"/>
              <a:gd name="connsiteY3" fmla="*/ 1981200 h 1981200"/>
              <a:gd name="connsiteX4" fmla="*/ 3505200 w 6858000"/>
              <a:gd name="connsiteY4" fmla="*/ 0 h 1981200"/>
              <a:gd name="connsiteX0" fmla="*/ 3505200 w 6858000"/>
              <a:gd name="connsiteY0" fmla="*/ 0 h 1934184"/>
              <a:gd name="connsiteX1" fmla="*/ 6858000 w 6858000"/>
              <a:gd name="connsiteY1" fmla="*/ 29184 h 1934184"/>
              <a:gd name="connsiteX2" fmla="*/ 6858000 w 6858000"/>
              <a:gd name="connsiteY2" fmla="*/ 1934184 h 1934184"/>
              <a:gd name="connsiteX3" fmla="*/ 0 w 6858000"/>
              <a:gd name="connsiteY3" fmla="*/ 1905000 h 1934184"/>
              <a:gd name="connsiteX4" fmla="*/ 3505200 w 6858000"/>
              <a:gd name="connsiteY4" fmla="*/ 0 h 1934184"/>
              <a:gd name="connsiteX0" fmla="*/ 3505200 w 6858000"/>
              <a:gd name="connsiteY0" fmla="*/ 0 h 1934184"/>
              <a:gd name="connsiteX1" fmla="*/ 6858000 w 6858000"/>
              <a:gd name="connsiteY1" fmla="*/ 29184 h 1934184"/>
              <a:gd name="connsiteX2" fmla="*/ 6858000 w 6858000"/>
              <a:gd name="connsiteY2" fmla="*/ 1934184 h 1934184"/>
              <a:gd name="connsiteX3" fmla="*/ 0 w 6858000"/>
              <a:gd name="connsiteY3" fmla="*/ 1905000 h 1934184"/>
              <a:gd name="connsiteX4" fmla="*/ 3505200 w 6858000"/>
              <a:gd name="connsiteY4" fmla="*/ 0 h 1934184"/>
              <a:gd name="connsiteX0" fmla="*/ 3505200 w 6858000"/>
              <a:gd name="connsiteY0" fmla="*/ 0 h 1934184"/>
              <a:gd name="connsiteX1" fmla="*/ 6858000 w 6858000"/>
              <a:gd name="connsiteY1" fmla="*/ 29184 h 1934184"/>
              <a:gd name="connsiteX2" fmla="*/ 6858000 w 6858000"/>
              <a:gd name="connsiteY2" fmla="*/ 1934184 h 1934184"/>
              <a:gd name="connsiteX3" fmla="*/ 0 w 6858000"/>
              <a:gd name="connsiteY3" fmla="*/ 1905000 h 1934184"/>
              <a:gd name="connsiteX4" fmla="*/ 3505200 w 6858000"/>
              <a:gd name="connsiteY4" fmla="*/ 0 h 1934184"/>
              <a:gd name="connsiteX0" fmla="*/ 3505200 w 6858000"/>
              <a:gd name="connsiteY0" fmla="*/ 0 h 1981200"/>
              <a:gd name="connsiteX1" fmla="*/ 6858000 w 6858000"/>
              <a:gd name="connsiteY1" fmla="*/ 29184 h 1981200"/>
              <a:gd name="connsiteX2" fmla="*/ 6858000 w 6858000"/>
              <a:gd name="connsiteY2" fmla="*/ 1934184 h 1981200"/>
              <a:gd name="connsiteX3" fmla="*/ 0 w 6858000"/>
              <a:gd name="connsiteY3" fmla="*/ 1981200 h 1981200"/>
              <a:gd name="connsiteX4" fmla="*/ 3505200 w 6858000"/>
              <a:gd name="connsiteY4" fmla="*/ 0 h 1981200"/>
              <a:gd name="connsiteX0" fmla="*/ 3505200 w 6858000"/>
              <a:gd name="connsiteY0" fmla="*/ 0 h 1981200"/>
              <a:gd name="connsiteX1" fmla="*/ 6858000 w 6858000"/>
              <a:gd name="connsiteY1" fmla="*/ 29184 h 1981200"/>
              <a:gd name="connsiteX2" fmla="*/ 6858000 w 6858000"/>
              <a:gd name="connsiteY2" fmla="*/ 1981200 h 1981200"/>
              <a:gd name="connsiteX3" fmla="*/ 0 w 6858000"/>
              <a:gd name="connsiteY3" fmla="*/ 1981200 h 1981200"/>
              <a:gd name="connsiteX4" fmla="*/ 3505200 w 6858000"/>
              <a:gd name="connsiteY4" fmla="*/ 0 h 1981200"/>
              <a:gd name="connsiteX0" fmla="*/ 3581400 w 6858000"/>
              <a:gd name="connsiteY0" fmla="*/ 44194 h 1952016"/>
              <a:gd name="connsiteX1" fmla="*/ 6858000 w 6858000"/>
              <a:gd name="connsiteY1" fmla="*/ 0 h 1952016"/>
              <a:gd name="connsiteX2" fmla="*/ 6858000 w 6858000"/>
              <a:gd name="connsiteY2" fmla="*/ 1952016 h 1952016"/>
              <a:gd name="connsiteX3" fmla="*/ 0 w 6858000"/>
              <a:gd name="connsiteY3" fmla="*/ 1952016 h 1952016"/>
              <a:gd name="connsiteX4" fmla="*/ 3581400 w 6858000"/>
              <a:gd name="connsiteY4" fmla="*/ 44194 h 1952016"/>
              <a:gd name="connsiteX0" fmla="*/ 3581400 w 6858000"/>
              <a:gd name="connsiteY0" fmla="*/ 44194 h 1952016"/>
              <a:gd name="connsiteX1" fmla="*/ 6858000 w 6858000"/>
              <a:gd name="connsiteY1" fmla="*/ 0 h 1952016"/>
              <a:gd name="connsiteX2" fmla="*/ 6858000 w 6858000"/>
              <a:gd name="connsiteY2" fmla="*/ 1952016 h 1952016"/>
              <a:gd name="connsiteX3" fmla="*/ 0 w 6858000"/>
              <a:gd name="connsiteY3" fmla="*/ 1878638 h 1952016"/>
              <a:gd name="connsiteX4" fmla="*/ 3581400 w 6858000"/>
              <a:gd name="connsiteY4" fmla="*/ 44194 h 1952016"/>
              <a:gd name="connsiteX0" fmla="*/ 3581400 w 6858000"/>
              <a:gd name="connsiteY0" fmla="*/ 44194 h 1952016"/>
              <a:gd name="connsiteX1" fmla="*/ 6858000 w 6858000"/>
              <a:gd name="connsiteY1" fmla="*/ 0 h 1952016"/>
              <a:gd name="connsiteX2" fmla="*/ 6858000 w 6858000"/>
              <a:gd name="connsiteY2" fmla="*/ 1952016 h 1952016"/>
              <a:gd name="connsiteX3" fmla="*/ 0 w 6858000"/>
              <a:gd name="connsiteY3" fmla="*/ 1878638 h 1952016"/>
              <a:gd name="connsiteX4" fmla="*/ 3581400 w 6858000"/>
              <a:gd name="connsiteY4" fmla="*/ 44194 h 1952016"/>
              <a:gd name="connsiteX0" fmla="*/ 3514928 w 6858000"/>
              <a:gd name="connsiteY0" fmla="*/ 16091 h 1952016"/>
              <a:gd name="connsiteX1" fmla="*/ 6858000 w 6858000"/>
              <a:gd name="connsiteY1" fmla="*/ 0 h 1952016"/>
              <a:gd name="connsiteX2" fmla="*/ 6858000 w 6858000"/>
              <a:gd name="connsiteY2" fmla="*/ 1952016 h 1952016"/>
              <a:gd name="connsiteX3" fmla="*/ 0 w 6858000"/>
              <a:gd name="connsiteY3" fmla="*/ 1878638 h 1952016"/>
              <a:gd name="connsiteX4" fmla="*/ 3514928 w 6858000"/>
              <a:gd name="connsiteY4" fmla="*/ 16091 h 195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952016">
                <a:moveTo>
                  <a:pt x="3514928" y="16091"/>
                </a:moveTo>
                <a:lnTo>
                  <a:pt x="6858000" y="0"/>
                </a:lnTo>
                <a:lnTo>
                  <a:pt x="6858000" y="1952016"/>
                </a:lnTo>
                <a:lnTo>
                  <a:pt x="0" y="1878638"/>
                </a:lnTo>
                <a:cubicBezTo>
                  <a:pt x="1516434" y="1522499"/>
                  <a:pt x="3006928" y="641363"/>
                  <a:pt x="3514928" y="16091"/>
                </a:cubicBezTo>
                <a:close/>
              </a:path>
            </a:pathLst>
          </a:cu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0" y="4419600"/>
            <a:ext cx="9144000" cy="1819072"/>
          </a:xfrm>
          <a:custGeom>
            <a:avLst/>
            <a:gdLst>
              <a:gd name="connsiteX0" fmla="*/ 0 w 9144000"/>
              <a:gd name="connsiteY0" fmla="*/ 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0 h 1742872"/>
              <a:gd name="connsiteX0" fmla="*/ 0 w 9144000"/>
              <a:gd name="connsiteY0" fmla="*/ 1524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152400 h 1742872"/>
              <a:gd name="connsiteX0" fmla="*/ 0 w 9144000"/>
              <a:gd name="connsiteY0" fmla="*/ 1524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152400 h 1742872"/>
              <a:gd name="connsiteX0" fmla="*/ 0 w 9144000"/>
              <a:gd name="connsiteY0" fmla="*/ 216171 h 1806643"/>
              <a:gd name="connsiteX1" fmla="*/ 9144000 w 9144000"/>
              <a:gd name="connsiteY1" fmla="*/ 63771 h 1806643"/>
              <a:gd name="connsiteX2" fmla="*/ 9144000 w 9144000"/>
              <a:gd name="connsiteY2" fmla="*/ 1806643 h 1806643"/>
              <a:gd name="connsiteX3" fmla="*/ 0 w 9144000"/>
              <a:gd name="connsiteY3" fmla="*/ 1806643 h 1806643"/>
              <a:gd name="connsiteX4" fmla="*/ 0 w 9144000"/>
              <a:gd name="connsiteY4" fmla="*/ 216171 h 1806643"/>
              <a:gd name="connsiteX0" fmla="*/ 152400 w 9144000"/>
              <a:gd name="connsiteY0" fmla="*/ 228601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152400 w 9144000"/>
              <a:gd name="connsiteY4" fmla="*/ 228601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28600 h 1742872"/>
              <a:gd name="connsiteX1" fmla="*/ 9144000 w 9144000"/>
              <a:gd name="connsiteY1" fmla="*/ 0 h 1742872"/>
              <a:gd name="connsiteX2" fmla="*/ 9144000 w 9144000"/>
              <a:gd name="connsiteY2" fmla="*/ 1742872 h 1742872"/>
              <a:gd name="connsiteX3" fmla="*/ 0 w 9144000"/>
              <a:gd name="connsiteY3" fmla="*/ 1742872 h 1742872"/>
              <a:gd name="connsiteX4" fmla="*/ 0 w 9144000"/>
              <a:gd name="connsiteY4" fmla="*/ 228600 h 1742872"/>
              <a:gd name="connsiteX0" fmla="*/ 0 w 9144000"/>
              <a:gd name="connsiteY0" fmla="*/ 231302 h 1745574"/>
              <a:gd name="connsiteX1" fmla="*/ 9144000 w 9144000"/>
              <a:gd name="connsiteY1" fmla="*/ 2702 h 1745574"/>
              <a:gd name="connsiteX2" fmla="*/ 9144000 w 9144000"/>
              <a:gd name="connsiteY2" fmla="*/ 1745574 h 1745574"/>
              <a:gd name="connsiteX3" fmla="*/ 0 w 9144000"/>
              <a:gd name="connsiteY3" fmla="*/ 1745574 h 1745574"/>
              <a:gd name="connsiteX4" fmla="*/ 0 w 9144000"/>
              <a:gd name="connsiteY4" fmla="*/ 231302 h 1745574"/>
              <a:gd name="connsiteX0" fmla="*/ 152400 w 9144000"/>
              <a:gd name="connsiteY0" fmla="*/ 292485 h 1745574"/>
              <a:gd name="connsiteX1" fmla="*/ 9144000 w 9144000"/>
              <a:gd name="connsiteY1" fmla="*/ 2702 h 1745574"/>
              <a:gd name="connsiteX2" fmla="*/ 9144000 w 9144000"/>
              <a:gd name="connsiteY2" fmla="*/ 1745574 h 1745574"/>
              <a:gd name="connsiteX3" fmla="*/ 0 w 9144000"/>
              <a:gd name="connsiteY3" fmla="*/ 1745574 h 1745574"/>
              <a:gd name="connsiteX4" fmla="*/ 152400 w 9144000"/>
              <a:gd name="connsiteY4" fmla="*/ 292485 h 1745574"/>
              <a:gd name="connsiteX0" fmla="*/ 0 w 9144000"/>
              <a:gd name="connsiteY0" fmla="*/ 292485 h 1745574"/>
              <a:gd name="connsiteX1" fmla="*/ 9144000 w 9144000"/>
              <a:gd name="connsiteY1" fmla="*/ 2702 h 1745574"/>
              <a:gd name="connsiteX2" fmla="*/ 9144000 w 9144000"/>
              <a:gd name="connsiteY2" fmla="*/ 1745574 h 1745574"/>
              <a:gd name="connsiteX3" fmla="*/ 0 w 9144000"/>
              <a:gd name="connsiteY3" fmla="*/ 1745574 h 1745574"/>
              <a:gd name="connsiteX4" fmla="*/ 0 w 9144000"/>
              <a:gd name="connsiteY4" fmla="*/ 292485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45574">
                <a:moveTo>
                  <a:pt x="0" y="292485"/>
                </a:moveTo>
                <a:cubicBezTo>
                  <a:pt x="2015248" y="90905"/>
                  <a:pt x="2047672" y="0"/>
                  <a:pt x="9144000" y="2702"/>
                </a:cubicBezTo>
                <a:lnTo>
                  <a:pt x="9144000" y="1745574"/>
                </a:lnTo>
                <a:lnTo>
                  <a:pt x="0" y="1745574"/>
                </a:lnTo>
                <a:lnTo>
                  <a:pt x="0" y="292485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-9525" y="-2474"/>
            <a:ext cx="8502510" cy="461665"/>
          </a:xfrm>
          <a:prstGeom prst="rect">
            <a:avLst/>
          </a:prstGeom>
          <a:gradFill rotWithShape="1">
            <a:gsLst>
              <a:gs pos="0">
                <a:srgbClr val="6DB33F">
                  <a:tint val="100000"/>
                  <a:shade val="100000"/>
                  <a:satMod val="130000"/>
                </a:srgbClr>
              </a:gs>
              <a:gs pos="100000">
                <a:srgbClr val="6DB33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GB" sz="2400" dirty="0">
                <a:solidFill>
                  <a:srgbClr val="14141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Roadmap</a:t>
            </a:r>
            <a:endParaRPr lang="en-US" sz="2400" dirty="0">
              <a:solidFill>
                <a:srgbClr val="14141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33252" y="6474234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sz="1200" dirty="0" smtClean="0">
                <a:solidFill>
                  <a:prstClr val="white"/>
                </a:solidFill>
              </a:rPr>
              <a:t> ©2012, Cognizant Technology Solutions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Rectangle 42"/>
          <p:cNvSpPr txBox="1">
            <a:spLocks noChangeArrowheads="1"/>
          </p:cNvSpPr>
          <p:nvPr/>
        </p:nvSpPr>
        <p:spPr>
          <a:xfrm>
            <a:off x="8811904" y="6523704"/>
            <a:ext cx="457200" cy="33429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1050" b="1" kern="1200" smtClean="0">
                <a:solidFill>
                  <a:srgbClr val="4F81BD">
                    <a:lumMod val="75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FA08F-910B-4E23-AE3E-62706CD4C842}" type="slidenum">
              <a:rPr sz="120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sz="12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7" name="Picture 2" descr="C:\Reena\Folder Desktop_R\desktop\Automation\Locker\PM\ICON_NEW\cub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" y="3048000"/>
            <a:ext cx="1438241" cy="148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Arc 6"/>
          <p:cNvSpPr>
            <a:spLocks/>
          </p:cNvSpPr>
          <p:nvPr/>
        </p:nvSpPr>
        <p:spPr bwMode="auto">
          <a:xfrm flipV="1">
            <a:off x="0" y="533400"/>
            <a:ext cx="6647232" cy="4114800"/>
          </a:xfrm>
          <a:custGeom>
            <a:avLst/>
            <a:gdLst>
              <a:gd name="T0" fmla="*/ 2147483647 w 21593"/>
              <a:gd name="T1" fmla="*/ 0 h 21598"/>
              <a:gd name="T2" fmla="*/ 2147483647 w 21593"/>
              <a:gd name="T3" fmla="*/ 2147483647 h 21598"/>
              <a:gd name="T4" fmla="*/ 0 w 21593"/>
              <a:gd name="T5" fmla="*/ 2147483647 h 21598"/>
              <a:gd name="T6" fmla="*/ 0 60000 65536"/>
              <a:gd name="T7" fmla="*/ 0 60000 65536"/>
              <a:gd name="T8" fmla="*/ 0 60000 65536"/>
              <a:gd name="T9" fmla="*/ 0 w 21593"/>
              <a:gd name="T10" fmla="*/ 0 h 21598"/>
              <a:gd name="T11" fmla="*/ 21593 w 21593"/>
              <a:gd name="T12" fmla="*/ 21598 h 21598"/>
              <a:gd name="connsiteX0" fmla="*/ 289 w 21593"/>
              <a:gd name="connsiteY0" fmla="*/ 0 h 21599"/>
              <a:gd name="connsiteX1" fmla="*/ 21593 w 21593"/>
              <a:gd name="connsiteY1" fmla="*/ 21053 h 21599"/>
              <a:gd name="connsiteX0" fmla="*/ 491 w 21593"/>
              <a:gd name="connsiteY0" fmla="*/ 401 h 21599"/>
              <a:gd name="connsiteX1" fmla="*/ 21593 w 21593"/>
              <a:gd name="connsiteY1" fmla="*/ 21053 h 21599"/>
              <a:gd name="connsiteX2" fmla="*/ 0 w 21593"/>
              <a:gd name="connsiteY2" fmla="*/ 21599 h 21599"/>
              <a:gd name="connsiteX3" fmla="*/ 491 w 21593"/>
              <a:gd name="connsiteY3" fmla="*/ 401 h 21599"/>
              <a:gd name="connsiteX0" fmla="*/ 385 w 21689"/>
              <a:gd name="connsiteY0" fmla="*/ 0 h 21599"/>
              <a:gd name="connsiteX1" fmla="*/ 21689 w 21689"/>
              <a:gd name="connsiteY1" fmla="*/ 21053 h 21599"/>
              <a:gd name="connsiteX0" fmla="*/ 96 w 21689"/>
              <a:gd name="connsiteY0" fmla="*/ 1601 h 21599"/>
              <a:gd name="connsiteX1" fmla="*/ 21689 w 21689"/>
              <a:gd name="connsiteY1" fmla="*/ 21053 h 21599"/>
              <a:gd name="connsiteX2" fmla="*/ 96 w 21689"/>
              <a:gd name="connsiteY2" fmla="*/ 21599 h 21599"/>
              <a:gd name="connsiteX3" fmla="*/ 96 w 21689"/>
              <a:gd name="connsiteY3" fmla="*/ 1601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9" h="21599" fill="none" extrusionOk="0">
                <a:moveTo>
                  <a:pt x="385" y="0"/>
                </a:moveTo>
                <a:cubicBezTo>
                  <a:pt x="11988" y="156"/>
                  <a:pt x="21396" y="9452"/>
                  <a:pt x="21689" y="21053"/>
                </a:cubicBezTo>
              </a:path>
              <a:path w="21689" h="21599" stroke="0" extrusionOk="0">
                <a:moveTo>
                  <a:pt x="96" y="1601"/>
                </a:moveTo>
                <a:cubicBezTo>
                  <a:pt x="11699" y="1757"/>
                  <a:pt x="21396" y="9452"/>
                  <a:pt x="21689" y="21053"/>
                </a:cubicBezTo>
                <a:lnTo>
                  <a:pt x="96" y="21599"/>
                </a:lnTo>
                <a:cubicBezTo>
                  <a:pt x="192" y="14399"/>
                  <a:pt x="0" y="8801"/>
                  <a:pt x="96" y="160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99" name="Text Box 17"/>
          <p:cNvSpPr txBox="1">
            <a:spLocks noChangeArrowheads="1"/>
          </p:cNvSpPr>
          <p:nvPr/>
        </p:nvSpPr>
        <p:spPr bwMode="auto">
          <a:xfrm>
            <a:off x="1526138" y="4200728"/>
            <a:ext cx="70311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2013</a:t>
            </a:r>
            <a:endParaRPr lang="en-US" sz="1200" b="1" dirty="0">
              <a:solidFill>
                <a:srgbClr val="F79646">
                  <a:lumMod val="75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Line 63"/>
          <p:cNvSpPr>
            <a:spLocks noChangeShapeType="1"/>
          </p:cNvSpPr>
          <p:nvPr/>
        </p:nvSpPr>
        <p:spPr bwMode="auto">
          <a:xfrm rot="16200000" flipH="1">
            <a:off x="5758008" y="1078776"/>
            <a:ext cx="0" cy="676656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05" name="Group 36"/>
          <p:cNvGrpSpPr>
            <a:grpSpLocks/>
          </p:cNvGrpSpPr>
          <p:nvPr/>
        </p:nvGrpSpPr>
        <p:grpSpPr bwMode="auto">
          <a:xfrm>
            <a:off x="2133600" y="4267200"/>
            <a:ext cx="290945" cy="278524"/>
            <a:chOff x="48" y="2064"/>
            <a:chExt cx="288" cy="288"/>
          </a:xfrm>
        </p:grpSpPr>
        <p:sp>
          <p:nvSpPr>
            <p:cNvPr id="206" name="Oval 37"/>
            <p:cNvSpPr>
              <a:spLocks noChangeArrowheads="1"/>
            </p:cNvSpPr>
            <p:nvPr/>
          </p:nvSpPr>
          <p:spPr bwMode="auto">
            <a:xfrm>
              <a:off x="48" y="2064"/>
              <a:ext cx="288" cy="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900" b="1">
                <a:solidFill>
                  <a:prstClr val="white"/>
                </a:solidFill>
              </a:endParaRPr>
            </a:p>
          </p:txBody>
        </p:sp>
        <p:sp>
          <p:nvSpPr>
            <p:cNvPr id="207" name="Oval 38"/>
            <p:cNvSpPr>
              <a:spLocks noChangeArrowheads="1"/>
            </p:cNvSpPr>
            <p:nvPr/>
          </p:nvSpPr>
          <p:spPr bwMode="auto">
            <a:xfrm>
              <a:off x="96" y="2112"/>
              <a:ext cx="192" cy="192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9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209" name="Group 36"/>
          <p:cNvGrpSpPr>
            <a:grpSpLocks/>
          </p:cNvGrpSpPr>
          <p:nvPr/>
        </p:nvGrpSpPr>
        <p:grpSpPr bwMode="auto">
          <a:xfrm>
            <a:off x="5652655" y="2324912"/>
            <a:ext cx="290945" cy="278524"/>
            <a:chOff x="48" y="2064"/>
            <a:chExt cx="288" cy="288"/>
          </a:xfrm>
        </p:grpSpPr>
        <p:sp>
          <p:nvSpPr>
            <p:cNvPr id="210" name="Oval 37"/>
            <p:cNvSpPr>
              <a:spLocks noChangeArrowheads="1"/>
            </p:cNvSpPr>
            <p:nvPr/>
          </p:nvSpPr>
          <p:spPr bwMode="auto">
            <a:xfrm>
              <a:off x="48" y="2064"/>
              <a:ext cx="288" cy="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900" b="1">
                <a:solidFill>
                  <a:prstClr val="white"/>
                </a:solidFill>
              </a:endParaRPr>
            </a:p>
          </p:txBody>
        </p:sp>
        <p:sp>
          <p:nvSpPr>
            <p:cNvPr id="211" name="Oval 38"/>
            <p:cNvSpPr>
              <a:spLocks noChangeArrowheads="1"/>
            </p:cNvSpPr>
            <p:nvPr/>
          </p:nvSpPr>
          <p:spPr bwMode="auto">
            <a:xfrm>
              <a:off x="96" y="2112"/>
              <a:ext cx="192" cy="19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900" b="1">
                <a:solidFill>
                  <a:prstClr val="white"/>
                </a:solidFill>
              </a:endParaRPr>
            </a:p>
          </p:txBody>
        </p:sp>
      </p:grpSp>
      <p:sp>
        <p:nvSpPr>
          <p:cNvPr id="213" name="Line 58"/>
          <p:cNvSpPr>
            <a:spLocks noChangeShapeType="1"/>
          </p:cNvSpPr>
          <p:nvPr/>
        </p:nvSpPr>
        <p:spPr bwMode="auto">
          <a:xfrm rot="16200000" flipH="1">
            <a:off x="7531528" y="931312"/>
            <a:ext cx="0" cy="31276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4" name="Text Box 17"/>
          <p:cNvSpPr txBox="1">
            <a:spLocks noChangeArrowheads="1"/>
          </p:cNvSpPr>
          <p:nvPr/>
        </p:nvSpPr>
        <p:spPr bwMode="auto">
          <a:xfrm>
            <a:off x="5127656" y="2352683"/>
            <a:ext cx="8451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9BBB59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2014</a:t>
            </a:r>
            <a:endParaRPr lang="en-US" sz="1200" b="1" dirty="0">
              <a:solidFill>
                <a:srgbClr val="9BBB59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Text Box 17"/>
          <p:cNvSpPr txBox="1">
            <a:spLocks noChangeArrowheads="1"/>
          </p:cNvSpPr>
          <p:nvPr/>
        </p:nvSpPr>
        <p:spPr bwMode="auto">
          <a:xfrm>
            <a:off x="5760027" y="789560"/>
            <a:ext cx="94557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F81BD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2015 </a:t>
            </a:r>
          </a:p>
        </p:txBody>
      </p:sp>
      <p:pic>
        <p:nvPicPr>
          <p:cNvPr id="217" name="Picture 3" descr="C:\Reena\Folder Desktop_R\desktop\Automation\Locker\PM\ICON_NEW\deliv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44" y="838200"/>
            <a:ext cx="1161656" cy="104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4" descr="C:\Reena\Folder Desktop_R\desktop\Automation\Locker\PM\ICON_NEW\frame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31" y="2209800"/>
            <a:ext cx="1616869" cy="13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TextBox 218"/>
          <p:cNvSpPr txBox="1"/>
          <p:nvPr/>
        </p:nvSpPr>
        <p:spPr>
          <a:xfrm>
            <a:off x="228600" y="990600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BBB59">
                    <a:lumMod val="5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Automation </a:t>
            </a:r>
            <a:r>
              <a:rPr lang="en-US" b="1" dirty="0">
                <a:solidFill>
                  <a:srgbClr val="9BBB59">
                    <a:lumMod val="5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Roadmap for Budget Neutral Automation Testing</a:t>
            </a:r>
          </a:p>
        </p:txBody>
      </p:sp>
      <p:sp>
        <p:nvSpPr>
          <p:cNvPr id="223" name="Text Box 72"/>
          <p:cNvSpPr txBox="1">
            <a:spLocks noChangeArrowheads="1"/>
          </p:cNvSpPr>
          <p:nvPr/>
        </p:nvSpPr>
        <p:spPr bwMode="auto">
          <a:xfrm>
            <a:off x="1152945" y="4565795"/>
            <a:ext cx="7315200" cy="1708160"/>
          </a:xfrm>
          <a:custGeom>
            <a:avLst/>
            <a:gdLst>
              <a:gd name="connsiteX0" fmla="*/ 0 w 7315200"/>
              <a:gd name="connsiteY0" fmla="*/ 0 h 1679499"/>
              <a:gd name="connsiteX1" fmla="*/ 7315200 w 7315200"/>
              <a:gd name="connsiteY1" fmla="*/ 0 h 1679499"/>
              <a:gd name="connsiteX2" fmla="*/ 7315200 w 7315200"/>
              <a:gd name="connsiteY2" fmla="*/ 1679499 h 1679499"/>
              <a:gd name="connsiteX3" fmla="*/ 0 w 7315200"/>
              <a:gd name="connsiteY3" fmla="*/ 1679499 h 1679499"/>
              <a:gd name="connsiteX4" fmla="*/ 0 w 7315200"/>
              <a:gd name="connsiteY4" fmla="*/ 0 h 167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0" h="1679499">
                <a:moveTo>
                  <a:pt x="0" y="0"/>
                </a:moveTo>
                <a:lnTo>
                  <a:pt x="7315200" y="0"/>
                </a:lnTo>
                <a:lnTo>
                  <a:pt x="7315200" y="1679499"/>
                </a:lnTo>
                <a:lnTo>
                  <a:pt x="0" y="16794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4625" indent="-174625"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Transition knowledge from current vendor on the application landscape, current automation coverage, automation framework and reusable components</a:t>
            </a:r>
          </a:p>
          <a:p>
            <a:pPr marL="174625" indent="-174625"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Maintain the current automation scripts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4625" indent="-174625"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Define Automation Strategy</a:t>
            </a:r>
          </a:p>
          <a:p>
            <a:pPr marL="174625" indent="-174625"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Implement </a:t>
            </a:r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iFrame</a:t>
            </a: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automation framework</a:t>
            </a:r>
          </a:p>
          <a:p>
            <a:pPr marL="174625" indent="-174625"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Analyze the current manual regression test bed and automate the right candidates</a:t>
            </a:r>
          </a:p>
          <a:p>
            <a:pPr marL="174625" indent="-174625"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Focus on improving the regression automation coverage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TextBox 61"/>
          <p:cNvSpPr txBox="1">
            <a:spLocks noChangeArrowheads="1"/>
          </p:cNvSpPr>
          <p:nvPr/>
        </p:nvSpPr>
        <p:spPr bwMode="auto">
          <a:xfrm>
            <a:off x="4419600" y="3505200"/>
            <a:ext cx="472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SzPct val="109000"/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Two pronged approach</a:t>
            </a:r>
          </a:p>
          <a:p>
            <a:pPr marL="339725" lvl="1" indent="-106363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Static test cases – Automating the existing manual  regression test cases</a:t>
            </a:r>
          </a:p>
          <a:p>
            <a:pPr marL="339725" lvl="1" indent="-106363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Dynamic test cases – Progressively improve the automation coverage for new test cases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5" name="TextBox 61"/>
          <p:cNvSpPr txBox="1">
            <a:spLocks noChangeArrowheads="1"/>
          </p:cNvSpPr>
          <p:nvPr/>
        </p:nvSpPr>
        <p:spPr bwMode="auto">
          <a:xfrm>
            <a:off x="5102510" y="3063846"/>
            <a:ext cx="40414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Automation Test Execution with a premium of Automation design cost in 6 iterations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6" name="Text Box 72"/>
          <p:cNvSpPr txBox="1">
            <a:spLocks noChangeArrowheads="1"/>
          </p:cNvSpPr>
          <p:nvPr/>
        </p:nvSpPr>
        <p:spPr bwMode="auto">
          <a:xfrm>
            <a:off x="5648738" y="2527982"/>
            <a:ext cx="34952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5888" indent="-115888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Assume risk of automation ROI through budget Neutral automation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7" name="Text Box 72"/>
          <p:cNvSpPr txBox="1">
            <a:spLocks noChangeArrowheads="1"/>
          </p:cNvSpPr>
          <p:nvPr/>
        </p:nvSpPr>
        <p:spPr bwMode="auto">
          <a:xfrm>
            <a:off x="6591522" y="1079455"/>
            <a:ext cx="2630302" cy="4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Strengthen regression automation coverage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8" name="TextBox 61"/>
          <p:cNvSpPr txBox="1">
            <a:spLocks noChangeArrowheads="1"/>
          </p:cNvSpPr>
          <p:nvPr/>
        </p:nvSpPr>
        <p:spPr bwMode="auto">
          <a:xfrm>
            <a:off x="6324600" y="1600200"/>
            <a:ext cx="2819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Re-evaluate the automation design premium for 6 iterations to shift risk from MetLife to Cognizant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0" name="Group 30"/>
          <p:cNvGrpSpPr>
            <a:grpSpLocks/>
          </p:cNvGrpSpPr>
          <p:nvPr/>
        </p:nvGrpSpPr>
        <p:grpSpPr bwMode="auto">
          <a:xfrm>
            <a:off x="6477000" y="762000"/>
            <a:ext cx="290945" cy="278524"/>
            <a:chOff x="48" y="2064"/>
            <a:chExt cx="288" cy="288"/>
          </a:xfrm>
        </p:grpSpPr>
        <p:sp>
          <p:nvSpPr>
            <p:cNvPr id="201" name="Oval 31"/>
            <p:cNvSpPr>
              <a:spLocks noChangeArrowheads="1"/>
            </p:cNvSpPr>
            <p:nvPr/>
          </p:nvSpPr>
          <p:spPr bwMode="auto">
            <a:xfrm>
              <a:off x="48" y="2064"/>
              <a:ext cx="288" cy="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900" b="1">
                <a:solidFill>
                  <a:prstClr val="white"/>
                </a:solidFill>
              </a:endParaRPr>
            </a:p>
          </p:txBody>
        </p:sp>
        <p:sp>
          <p:nvSpPr>
            <p:cNvPr id="202" name="Oval 32"/>
            <p:cNvSpPr>
              <a:spLocks noChangeArrowheads="1"/>
            </p:cNvSpPr>
            <p:nvPr/>
          </p:nvSpPr>
          <p:spPr bwMode="auto">
            <a:xfrm>
              <a:off x="96" y="2112"/>
              <a:ext cx="192" cy="1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900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712788" y="1812683"/>
            <a:ext cx="7478071" cy="2921696"/>
          </a:xfrm>
          <a:prstGeom prst="roundRect">
            <a:avLst>
              <a:gd name="adj" fmla="val 4327"/>
            </a:avLst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50000"/>
              </a:sys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2000" kern="0" dirty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6657" y="3145851"/>
            <a:ext cx="381000" cy="300884"/>
          </a:xfrm>
          <a:prstGeom prst="rightArrow">
            <a:avLst/>
          </a:prstGeom>
          <a:solidFill>
            <a:srgbClr val="92D05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050" kern="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105661" y="2410237"/>
            <a:ext cx="1163291" cy="1745662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rgbClr val="134575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050" kern="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End to End </a:t>
            </a:r>
            <a:r>
              <a:rPr lang="en-US" sz="1050" kern="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&amp; Automated </a:t>
            </a:r>
            <a:r>
              <a:rPr lang="en-US" sz="1050" kern="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Regression Testing</a:t>
            </a:r>
          </a:p>
          <a:p>
            <a:pPr algn="ctr">
              <a:defRPr/>
            </a:pPr>
            <a:endParaRPr lang="en-US" sz="1050" b="1" kern="0" dirty="0">
              <a:solidFill>
                <a:srgbClr val="00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27315" y="2050329"/>
            <a:ext cx="2650652" cy="2191045"/>
          </a:xfrm>
          <a:prstGeom prst="roundRect">
            <a:avLst/>
          </a:prstGeom>
          <a:solidFill>
            <a:srgbClr val="90B5D2">
              <a:lumMod val="60000"/>
              <a:lumOff val="40000"/>
            </a:srgbClr>
          </a:solidFill>
          <a:ln w="9525" cap="flat" cmpd="sng" algn="ctr">
            <a:solidFill>
              <a:srgbClr val="134575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83405" y="2292957"/>
            <a:ext cx="2650652" cy="210081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rgbClr val="134575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80365" y="2039415"/>
            <a:ext cx="141999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1100" b="1" kern="0" dirty="0" smtClean="0">
                <a:solidFill>
                  <a:srgbClr val="B85808"/>
                </a:solidFill>
                <a:ea typeface="Verdana" pitchFamily="34" charset="0"/>
                <a:cs typeface="Verdana" pitchFamily="34" charset="0"/>
              </a:rPr>
              <a:t>AIT Cycle 2 &amp; 3</a:t>
            </a:r>
            <a:endParaRPr lang="en-US" sz="1100" b="1" kern="0" dirty="0">
              <a:solidFill>
                <a:srgbClr val="B85808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2071" y="2267027"/>
            <a:ext cx="141999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1100" b="1" kern="0" dirty="0" smtClean="0">
                <a:solidFill>
                  <a:srgbClr val="B85808"/>
                </a:solidFill>
                <a:ea typeface="Verdana" pitchFamily="34" charset="0"/>
                <a:cs typeface="Verdana" pitchFamily="34" charset="0"/>
              </a:rPr>
              <a:t>AIT Cycle 1</a:t>
            </a:r>
            <a:endParaRPr lang="en-US" sz="1100" b="1" kern="0" dirty="0">
              <a:solidFill>
                <a:srgbClr val="B85808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60062" y="2528637"/>
            <a:ext cx="1220093" cy="345643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String/Smoke</a:t>
            </a:r>
          </a:p>
          <a:p>
            <a:pPr algn="ctr" eaLnBrk="0" hangingPunct="0">
              <a:defRPr/>
            </a:pPr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 Testing Support</a:t>
            </a:r>
            <a:endParaRPr lang="en-US" sz="8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50078" y="2518100"/>
            <a:ext cx="1184178" cy="356180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8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91256" y="3039170"/>
            <a:ext cx="1143000" cy="345643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800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Web Services Validation</a:t>
            </a:r>
            <a:endParaRPr lang="en-US" sz="800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" name="Curved Down Arrow 11"/>
          <p:cNvSpPr/>
          <p:nvPr/>
        </p:nvSpPr>
        <p:spPr>
          <a:xfrm rot="16722071">
            <a:off x="1048404" y="2153687"/>
            <a:ext cx="235340" cy="227529"/>
          </a:xfrm>
          <a:prstGeom prst="curvedDownArrow">
            <a:avLst>
              <a:gd name="adj1" fmla="val 25000"/>
              <a:gd name="adj2" fmla="val 68159"/>
              <a:gd name="adj3" fmla="val 36160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50" kern="0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035817" y="3017136"/>
            <a:ext cx="1244338" cy="345643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Cross Browser/</a:t>
            </a:r>
          </a:p>
          <a:p>
            <a:pPr algn="ctr" eaLnBrk="0" hangingPunct="0"/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Devices Testing</a:t>
            </a:r>
            <a:endParaRPr lang="en-US" sz="8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38560" y="3475869"/>
            <a:ext cx="1241595" cy="345643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Parallel</a:t>
            </a:r>
          </a:p>
          <a:p>
            <a:pPr algn="ctr" eaLnBrk="0" hangingPunct="0"/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Testing</a:t>
            </a:r>
            <a:endParaRPr lang="en-US" sz="8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391256" y="3473417"/>
            <a:ext cx="1143000" cy="348095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UI/RWD Validation</a:t>
            </a:r>
            <a:endParaRPr lang="en-US" sz="8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739465" y="2402507"/>
            <a:ext cx="1020354" cy="174204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rgbClr val="134575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050" b="1" kern="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UAT Support</a:t>
            </a:r>
          </a:p>
          <a:p>
            <a:pPr algn="ctr">
              <a:defRPr/>
            </a:pPr>
            <a:endParaRPr lang="en-US" sz="1050" b="1" kern="0" dirty="0">
              <a:solidFill>
                <a:srgbClr val="000000"/>
              </a:solidFill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06040" y="3057979"/>
            <a:ext cx="884819" cy="502466"/>
            <a:chOff x="7160507" y="1595518"/>
            <a:chExt cx="1096968" cy="891443"/>
          </a:xfrm>
        </p:grpSpPr>
        <p:sp>
          <p:nvSpPr>
            <p:cNvPr id="18" name="Oval 17"/>
            <p:cNvSpPr/>
            <p:nvPr/>
          </p:nvSpPr>
          <p:spPr bwMode="auto">
            <a:xfrm>
              <a:off x="7373845" y="1790951"/>
              <a:ext cx="671076" cy="51616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66000">
                  <a:sysClr val="window" lastClr="FFFFFF">
                    <a:alpha val="1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2000" kern="0" dirty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9" name="32-Point Star 18"/>
            <p:cNvSpPr/>
            <p:nvPr/>
          </p:nvSpPr>
          <p:spPr bwMode="auto">
            <a:xfrm>
              <a:off x="7160507" y="1595518"/>
              <a:ext cx="1096968" cy="891443"/>
            </a:xfrm>
            <a:prstGeom prst="star32">
              <a:avLst/>
            </a:prstGeom>
            <a:gradFill flip="none" rotWithShape="1">
              <a:gsLst>
                <a:gs pos="0">
                  <a:srgbClr val="32632B">
                    <a:lumMod val="49000"/>
                  </a:srgbClr>
                </a:gs>
                <a:gs pos="66000">
                  <a:srgbClr val="B2E03E">
                    <a:lumMod val="67000"/>
                  </a:srgbClr>
                </a:gs>
                <a:gs pos="99000">
                  <a:srgbClr val="CCFF33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2000" kern="0" dirty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6270" y="1761080"/>
              <a:ext cx="1024550" cy="491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kern="0" dirty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Verdana" pitchFamily="34" charset="0"/>
                  <a:cs typeface="Verdana" pitchFamily="34" charset="0"/>
                </a:rPr>
                <a:t>Go Live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2353542" y="2512614"/>
            <a:ext cx="1086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800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 Functional</a:t>
            </a:r>
            <a:endParaRPr lang="en-US" sz="800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  <a:p>
            <a:pPr eaLnBrk="0" hangingPunct="0"/>
            <a:r>
              <a:rPr lang="en-US" sz="800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          Testing</a:t>
            </a:r>
            <a:endParaRPr lang="en-US" sz="800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067136" y="3914583"/>
            <a:ext cx="1241595" cy="326791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Test </a:t>
            </a:r>
          </a:p>
          <a:p>
            <a:pPr algn="ctr" eaLnBrk="0" hangingPunct="0"/>
            <a:r>
              <a:rPr lang="en-US" sz="800" b="1" kern="0" dirty="0" smtClean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Automation</a:t>
            </a:r>
            <a:endParaRPr lang="en-US" sz="800" b="1" kern="0" dirty="0">
              <a:solidFill>
                <a:srgbClr val="000000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419832" y="3912131"/>
            <a:ext cx="1114424" cy="329243"/>
          </a:xfrm>
          <a:prstGeom prst="roundRect">
            <a:avLst/>
          </a:prstGeom>
          <a:gradFill rotWithShape="1">
            <a:gsLst>
              <a:gs pos="0">
                <a:srgbClr val="63AFE5">
                  <a:tint val="100000"/>
                  <a:shade val="100000"/>
                  <a:satMod val="130000"/>
                </a:srgbClr>
              </a:gs>
              <a:gs pos="100000">
                <a:srgbClr val="63AFE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3AFE5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800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Regression </a:t>
            </a:r>
          </a:p>
          <a:p>
            <a:pPr algn="ctr" eaLnBrk="0" hangingPunct="0">
              <a:defRPr/>
            </a:pPr>
            <a:r>
              <a:rPr lang="en-US" sz="800" kern="0" dirty="0">
                <a:solidFill>
                  <a:srgbClr val="000000"/>
                </a:solidFill>
                <a:ea typeface="ＭＳ Ｐゴシック" pitchFamily="-12" charset="-128"/>
                <a:cs typeface="ＭＳ Ｐゴシック" pitchFamily="-12" charset="-128"/>
              </a:rPr>
              <a:t>Testing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5321552" y="3132626"/>
            <a:ext cx="381000" cy="300884"/>
          </a:xfrm>
          <a:prstGeom prst="rightArrow">
            <a:avLst/>
          </a:prstGeom>
          <a:solidFill>
            <a:srgbClr val="92D05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050" kern="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825886" y="3149540"/>
            <a:ext cx="381000" cy="300884"/>
          </a:xfrm>
          <a:prstGeom prst="rightArrow">
            <a:avLst/>
          </a:prstGeom>
          <a:solidFill>
            <a:srgbClr val="92D05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050" kern="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7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54765-CED3-4A0F-A8CE-5EB89000A6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10629" y="580062"/>
            <a:ext cx="8421266" cy="39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257" tIns="44128" rIns="88257" bIns="4412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 Practices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84910" y="1226344"/>
          <a:ext cx="8104909" cy="4226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3131344"/>
            <a:ext cx="969818" cy="8371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628" y="3131344"/>
            <a:ext cx="228600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i="1" dirty="0">
                <a:solidFill>
                  <a:srgbClr val="F79646">
                    <a:lumMod val="75000"/>
                  </a:srgbClr>
                </a:solidFill>
                <a:latin typeface="Candara" panose="020E0502030303020204" pitchFamily="34" charset="0"/>
              </a:rPr>
              <a:t>Maximizes Return on Investment</a:t>
            </a:r>
            <a:endParaRPr lang="en-US" sz="1333" b="1" i="1" dirty="0">
              <a:solidFill>
                <a:srgbClr val="F79646">
                  <a:lumMod val="7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2893219"/>
            <a:ext cx="1143000" cy="65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9454" y="3071813"/>
            <a:ext cx="228600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b="1" i="1" dirty="0">
                <a:solidFill>
                  <a:prstClr val="black"/>
                </a:solidFill>
                <a:latin typeface="Candara" panose="020E0502030303020204" pitchFamily="34" charset="0"/>
              </a:rPr>
              <a:t>hort learning Curve for Developers and Testers</a:t>
            </a:r>
            <a:endParaRPr lang="en-US" sz="1333" b="1" i="1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BS Tool - moveIT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EBS Tool - moveIT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840</Words>
  <Application>Microsoft Office PowerPoint</Application>
  <PresentationFormat>On-screen Show (4:3)</PresentationFormat>
  <Paragraphs>201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ＭＳ Ｐゴシック</vt:lpstr>
      <vt:lpstr>Arial</vt:lpstr>
      <vt:lpstr>Calibri</vt:lpstr>
      <vt:lpstr>Candara</vt:lpstr>
      <vt:lpstr>Century Gothic</vt:lpstr>
      <vt:lpstr>Rockwell</vt:lpstr>
      <vt:lpstr>Segoe UI</vt:lpstr>
      <vt:lpstr>Verdana</vt:lpstr>
      <vt:lpstr>Wingdings</vt:lpstr>
      <vt:lpstr>1_EBS Tool - moveIT</vt:lpstr>
      <vt:lpstr>EBS Tool - moveIT</vt:lpstr>
      <vt:lpstr>1_Office Theme</vt:lpstr>
      <vt:lpstr>6_Office Theme</vt:lpstr>
      <vt:lpstr>Office Theme</vt:lpstr>
      <vt:lpstr>2_Office Theme</vt:lpstr>
      <vt:lpstr>3_Office Theme</vt:lpstr>
      <vt:lpstr>PowerPoint Presentation</vt:lpstr>
      <vt:lpstr>PowerPoint Presentation</vt:lpstr>
      <vt:lpstr>Tool Process Flow</vt:lpstr>
      <vt:lpstr>Tool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Chandurthi, Varun (Cognizant)</dc:creator>
  <cp:lastModifiedBy>Chandurthi, Varun (Cognizant)</cp:lastModifiedBy>
  <cp:revision>6</cp:revision>
  <dcterms:created xsi:type="dcterms:W3CDTF">2017-01-24T12:14:38Z</dcterms:created>
  <dcterms:modified xsi:type="dcterms:W3CDTF">2017-01-24T15:21:10Z</dcterms:modified>
</cp:coreProperties>
</file>