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nter SemiBold"/>
      <p:regular r:id="rId15"/>
      <p:bold r:id="rId16"/>
      <p:italic r:id="rId17"/>
      <p:boldItalic r:id="rId18"/>
    </p:embeddedFont>
    <p:embeddedFont>
      <p:font typeface="Inter Light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Inter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InterExtraBold-boldItalic.fntdata"/><Relationship Id="rId27" Type="http://schemas.openxmlformats.org/officeDocument/2006/relationships/font" Target="fonts/Inter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InterSemiBold-italic.fntdata"/><Relationship Id="rId16" Type="http://schemas.openxmlformats.org/officeDocument/2006/relationships/font" Target="fonts/InterSemiBold-bold.fntdata"/><Relationship Id="rId19" Type="http://schemas.openxmlformats.org/officeDocument/2006/relationships/font" Target="fonts/InterLight-regular.fntdata"/><Relationship Id="rId18" Type="http://schemas.openxmlformats.org/officeDocument/2006/relationships/font" Target="fonts/Inter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5b4d95af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5b4d95af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5b4d95af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5b4d95af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5b4d95af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5b4d95af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5b4d95af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5b4d95af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5b4d95afa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5b4d95afa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d5b4d95afa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d5b4d95af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5b4d95af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5b4d95af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5b4d95af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d5b4d95af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5b4d95afa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5b4d95afa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Hatch labs Hackathon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18</a:t>
            </a:r>
            <a:endParaRPr/>
          </a:p>
        </p:txBody>
      </p:sp>
      <p:sp>
        <p:nvSpPr>
          <p:cNvPr id="341" name="Google Shape;341;p41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2"/>
          <p:cNvSpPr txBox="1"/>
          <p:nvPr>
            <p:ph type="title"/>
          </p:nvPr>
        </p:nvSpPr>
        <p:spPr>
          <a:xfrm>
            <a:off x="420875" y="1668375"/>
            <a:ext cx="61776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Revolutionizing Marketing Campaign Critiques with AI</a:t>
            </a:r>
            <a:endParaRPr sz="4200"/>
          </a:p>
        </p:txBody>
      </p:sp>
      <p:sp>
        <p:nvSpPr>
          <p:cNvPr id="348" name="Google Shape;348;p42"/>
          <p:cNvSpPr txBox="1"/>
          <p:nvPr>
            <p:ph idx="2" type="title"/>
          </p:nvPr>
        </p:nvSpPr>
        <p:spPr>
          <a:xfrm>
            <a:off x="420875" y="3318675"/>
            <a:ext cx="81987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Our mission is to empower marketers with AI-driven, actionable insights to optimize campaign performance and make data-driven decisions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610350" y="1936000"/>
            <a:ext cx="7923300" cy="24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Lack of personalized, demographic-specific feedback for campaigns.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Inefficiencies in traditional campaign evaluation processes.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Existing tools fail to bridge creativity with actionable data insights.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Now?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marketing industry is demanding smarter, faster, and scalable solutions powered by AI.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5" name="Google Shape;355;p43"/>
          <p:cNvSpPr txBox="1"/>
          <p:nvPr>
            <p:ph type="title"/>
          </p:nvPr>
        </p:nvSpPr>
        <p:spPr>
          <a:xfrm>
            <a:off x="669300" y="596800"/>
            <a:ext cx="78054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The Gap in Marketing Campaign Analytics</a:t>
            </a:r>
            <a:endParaRPr sz="3600"/>
          </a:p>
        </p:txBody>
      </p:sp>
      <p:sp>
        <p:nvSpPr>
          <p:cNvPr id="356" name="Google Shape;356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44"/>
          <p:cNvSpPr txBox="1"/>
          <p:nvPr>
            <p:ph type="title"/>
          </p:nvPr>
        </p:nvSpPr>
        <p:spPr>
          <a:xfrm>
            <a:off x="562050" y="596800"/>
            <a:ext cx="80199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Solution: AI-Driven Campaign Critique Platform</a:t>
            </a:r>
            <a:endParaRPr sz="3600"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562050" y="1966800"/>
            <a:ext cx="80199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Personalized feedback tailored to diverse demographics.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Detailed insights on campaign strengths, weaknesses, engagement, and improvement areas.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with images, descriptions, and data to generate concise, actionable reports.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5" name="Google Shape;365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4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546600" y="596800"/>
            <a:ext cx="80508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Growing Market Opportunity</a:t>
            </a:r>
            <a:endParaRPr/>
          </a:p>
        </p:txBody>
      </p:sp>
      <p:sp>
        <p:nvSpPr>
          <p:cNvPr id="372" name="Google Shape;372;p45"/>
          <p:cNvSpPr txBox="1"/>
          <p:nvPr>
            <p:ph idx="7" type="body"/>
          </p:nvPr>
        </p:nvSpPr>
        <p:spPr>
          <a:xfrm>
            <a:off x="420875" y="1891125"/>
            <a:ext cx="8343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 (Total Addressable Market)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$20B+ (AI in Marketing Analytics).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 (Serviceable Addressable Market)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$5B (Campaign Analytics Tools).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 (Serviceable Obtainable Market)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$1B (AI Marketing Tools for SMEs and Agencies).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5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450850" y="596800"/>
            <a:ext cx="83103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for Change Is Now</a:t>
            </a:r>
            <a:endParaRPr/>
          </a:p>
        </p:txBody>
      </p:sp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46"/>
          <p:cNvSpPr txBox="1"/>
          <p:nvPr/>
        </p:nvSpPr>
        <p:spPr>
          <a:xfrm>
            <a:off x="420875" y="1549350"/>
            <a:ext cx="6834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AI adoption in marketing is growing at 30% YoY.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The rise of small businesses needing scalable analytics tools.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Social shifts towards hyper-personalized, data-driven marketing.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452575" y="596800"/>
            <a:ext cx="83121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 in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&lt;cue to live localhost demo&gt;</a:t>
            </a:r>
            <a:endParaRPr/>
          </a:p>
        </p:txBody>
      </p:sp>
      <p:sp>
        <p:nvSpPr>
          <p:cNvPr id="388" name="Google Shape;388;p4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7"/>
          <p:cNvSpPr txBox="1"/>
          <p:nvPr/>
        </p:nvSpPr>
        <p:spPr>
          <a:xfrm>
            <a:off x="420875" y="1856050"/>
            <a:ext cx="83121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Features: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Customizable agent feedback based on demographic personas.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Role-specific, actionable insights.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Automated markdown generation for quick reporting.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0" name="Google Shape;390;p47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372225" y="1407750"/>
            <a:ext cx="83925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Subscription Plans: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Basic: $29/month for SMEs.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Pro: $99/month for agencies with multiple campaigns.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Enterprise: Custom pricing.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One-Time Reports: $15 per campaign critique.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Add-Ons: Integration with existing marketing tools.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372225" y="562350"/>
            <a:ext cx="81768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Business Model</a:t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415950" y="596800"/>
            <a:ext cx="83121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GTM?</a:t>
            </a:r>
            <a:endParaRPr/>
          </a:p>
        </p:txBody>
      </p:sp>
      <p:sp>
        <p:nvSpPr>
          <p:cNvPr id="403" name="Google Shape;403;p49"/>
          <p:cNvSpPr txBox="1"/>
          <p:nvPr>
            <p:ph idx="4294967295" type="body"/>
          </p:nvPr>
        </p:nvSpPr>
        <p:spPr>
          <a:xfrm>
            <a:off x="455275" y="1287000"/>
            <a:ext cx="82728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Small and Medium Businesses (SMBs):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Pain Point: Limited resources for campaign analysis.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Need: Affordable, automated tools.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Marketing Agencies: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Pain Point: Need to manage multiple clients and campaigns.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Need: Scalable, customizable critique tools.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E-Commerce and D2C Brands: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Pain Point: High competition for audience engagement.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Need: Real-time, actionable feedback.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4" name="Google Shape;404;p49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49"/>
          <p:cNvSpPr txBox="1"/>
          <p:nvPr/>
        </p:nvSpPr>
        <p:spPr>
          <a:xfrm>
            <a:off x="5764800" y="4659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Critic.ai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