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38"/>
  </p:notesMasterIdLst>
  <p:sldIdLst>
    <p:sldId id="256" r:id="rId2"/>
    <p:sldId id="257" r:id="rId3"/>
    <p:sldId id="291" r:id="rId4"/>
    <p:sldId id="258" r:id="rId5"/>
    <p:sldId id="292" r:id="rId6"/>
    <p:sldId id="308" r:id="rId7"/>
    <p:sldId id="293" r:id="rId8"/>
    <p:sldId id="259" r:id="rId9"/>
    <p:sldId id="260" r:id="rId10"/>
    <p:sldId id="290" r:id="rId11"/>
    <p:sldId id="261" r:id="rId12"/>
    <p:sldId id="262" r:id="rId13"/>
    <p:sldId id="263" r:id="rId14"/>
    <p:sldId id="264" r:id="rId15"/>
    <p:sldId id="294" r:id="rId16"/>
    <p:sldId id="302" r:id="rId17"/>
    <p:sldId id="266" r:id="rId18"/>
    <p:sldId id="303" r:id="rId19"/>
    <p:sldId id="269" r:id="rId20"/>
    <p:sldId id="270" r:id="rId21"/>
    <p:sldId id="271" r:id="rId22"/>
    <p:sldId id="273" r:id="rId23"/>
    <p:sldId id="272" r:id="rId24"/>
    <p:sldId id="281" r:id="rId25"/>
    <p:sldId id="282" r:id="rId26"/>
    <p:sldId id="283" r:id="rId27"/>
    <p:sldId id="284" r:id="rId28"/>
    <p:sldId id="285" r:id="rId29"/>
    <p:sldId id="286" r:id="rId30"/>
    <p:sldId id="289" r:id="rId31"/>
    <p:sldId id="304" r:id="rId32"/>
    <p:sldId id="305" r:id="rId33"/>
    <p:sldId id="306" r:id="rId34"/>
    <p:sldId id="307" r:id="rId35"/>
    <p:sldId id="295" r:id="rId36"/>
    <p:sldId id="28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6912" autoAdjust="0"/>
    <p:restoredTop sz="94306" autoAdjust="0"/>
  </p:normalViewPr>
  <p:slideViewPr>
    <p:cSldViewPr>
      <p:cViewPr>
        <p:scale>
          <a:sx n="75" d="100"/>
          <a:sy n="75" d="100"/>
        </p:scale>
        <p:origin x="-2512" y="-3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18383E-7501-4EB2-A348-311D7B45CAD7}" type="doc">
      <dgm:prSet loTypeId="urn:microsoft.com/office/officeart/2005/8/layout/gear1" loCatId="relationship" qsTypeId="urn:microsoft.com/office/officeart/2005/8/quickstyle/3d1" qsCatId="3D" csTypeId="urn:microsoft.com/office/officeart/2005/8/colors/accent1_2" csCatId="accent1" phldr="1"/>
      <dgm:spPr/>
    </dgm:pt>
    <dgm:pt modelId="{E9123198-04CE-4303-A61E-F775BDB8E0FF}">
      <dgm:prSet phldrT="[Text]" custT="1"/>
      <dgm:spPr/>
      <dgm:t>
        <a:bodyPr/>
        <a:lstStyle/>
        <a:p>
          <a:r>
            <a:rPr lang="en-IN" sz="2000" b="1" dirty="0" smtClean="0"/>
            <a:t>Abstract</a:t>
          </a:r>
          <a:endParaRPr lang="en-IN" sz="2000" b="1" dirty="0"/>
        </a:p>
      </dgm:t>
    </dgm:pt>
    <dgm:pt modelId="{BBBAD9E7-1E50-4926-9519-4F077A90E317}" type="parTrans" cxnId="{E8E7EE0C-EA5B-4D78-85FE-92F2DB66C375}">
      <dgm:prSet/>
      <dgm:spPr/>
      <dgm:t>
        <a:bodyPr/>
        <a:lstStyle/>
        <a:p>
          <a:endParaRPr lang="en-IN"/>
        </a:p>
      </dgm:t>
    </dgm:pt>
    <dgm:pt modelId="{1B9B2B7B-C197-48F0-824F-641BBD8C4212}" type="sibTrans" cxnId="{E8E7EE0C-EA5B-4D78-85FE-92F2DB66C375}">
      <dgm:prSet/>
      <dgm:spPr/>
      <dgm:t>
        <a:bodyPr/>
        <a:lstStyle/>
        <a:p>
          <a:endParaRPr lang="en-IN" dirty="0"/>
        </a:p>
      </dgm:t>
    </dgm:pt>
    <dgm:pt modelId="{F5794B83-2671-4C71-A388-9E4CAABF3D9B}">
      <dgm:prSet phldrT="[Text]"/>
      <dgm:spPr/>
      <dgm:t>
        <a:bodyPr/>
        <a:lstStyle/>
        <a:p>
          <a:endParaRPr lang="en-IN" dirty="0"/>
        </a:p>
      </dgm:t>
    </dgm:pt>
    <dgm:pt modelId="{E9868BD4-9A6F-40D9-9601-F08D4E0EAED9}" type="parTrans" cxnId="{52D0A95E-526F-4F2B-897B-0FBFE587799C}">
      <dgm:prSet/>
      <dgm:spPr/>
      <dgm:t>
        <a:bodyPr/>
        <a:lstStyle/>
        <a:p>
          <a:endParaRPr lang="en-IN"/>
        </a:p>
      </dgm:t>
    </dgm:pt>
    <dgm:pt modelId="{8C1DDE6B-FAA5-4C58-BA0B-1B3D9283A40B}" type="sibTrans" cxnId="{52D0A95E-526F-4F2B-897B-0FBFE587799C}">
      <dgm:prSet/>
      <dgm:spPr/>
      <dgm:t>
        <a:bodyPr/>
        <a:lstStyle/>
        <a:p>
          <a:endParaRPr lang="en-IN" dirty="0"/>
        </a:p>
      </dgm:t>
    </dgm:pt>
    <dgm:pt modelId="{D2843286-9C50-4A3E-9974-6BC95A92A872}" type="pres">
      <dgm:prSet presAssocID="{5718383E-7501-4EB2-A348-311D7B45CAD7}" presName="composite" presStyleCnt="0">
        <dgm:presLayoutVars>
          <dgm:chMax val="3"/>
          <dgm:animLvl val="lvl"/>
          <dgm:resizeHandles val="exact"/>
        </dgm:presLayoutVars>
      </dgm:prSet>
      <dgm:spPr/>
    </dgm:pt>
    <dgm:pt modelId="{FBDE8575-9F44-4138-958A-6CEEAE366760}" type="pres">
      <dgm:prSet presAssocID="{E9123198-04CE-4303-A61E-F775BDB8E0FF}" presName="gear1" presStyleLbl="node1" presStyleIdx="0" presStyleCnt="2" custScaleX="134987" custScaleY="117080" custLinFactNeighborX="4545">
        <dgm:presLayoutVars>
          <dgm:chMax val="1"/>
          <dgm:bulletEnabled val="1"/>
        </dgm:presLayoutVars>
      </dgm:prSet>
      <dgm:spPr/>
      <dgm:t>
        <a:bodyPr/>
        <a:lstStyle/>
        <a:p>
          <a:endParaRPr lang="en-IN"/>
        </a:p>
      </dgm:t>
    </dgm:pt>
    <dgm:pt modelId="{81E65228-5B75-4E34-B132-145CC500DB00}" type="pres">
      <dgm:prSet presAssocID="{E9123198-04CE-4303-A61E-F775BDB8E0FF}" presName="gear1srcNode" presStyleLbl="node1" presStyleIdx="0" presStyleCnt="2"/>
      <dgm:spPr/>
      <dgm:t>
        <a:bodyPr/>
        <a:lstStyle/>
        <a:p>
          <a:endParaRPr lang="en-IN"/>
        </a:p>
      </dgm:t>
    </dgm:pt>
    <dgm:pt modelId="{DA65C685-BBFA-423D-B397-011FD31DBDD5}" type="pres">
      <dgm:prSet presAssocID="{E9123198-04CE-4303-A61E-F775BDB8E0FF}" presName="gear1dstNode" presStyleLbl="node1" presStyleIdx="0" presStyleCnt="2"/>
      <dgm:spPr/>
      <dgm:t>
        <a:bodyPr/>
        <a:lstStyle/>
        <a:p>
          <a:endParaRPr lang="en-IN"/>
        </a:p>
      </dgm:t>
    </dgm:pt>
    <dgm:pt modelId="{53BFDF40-6A6D-41C4-92B5-2950A797C2B6}" type="pres">
      <dgm:prSet presAssocID="{F5794B83-2671-4C71-A388-9E4CAABF3D9B}" presName="gear2" presStyleLbl="node1" presStyleIdx="1" presStyleCnt="2">
        <dgm:presLayoutVars>
          <dgm:chMax val="1"/>
          <dgm:bulletEnabled val="1"/>
        </dgm:presLayoutVars>
      </dgm:prSet>
      <dgm:spPr/>
      <dgm:t>
        <a:bodyPr/>
        <a:lstStyle/>
        <a:p>
          <a:endParaRPr lang="en-IN"/>
        </a:p>
      </dgm:t>
    </dgm:pt>
    <dgm:pt modelId="{B56CCECA-E33D-45C2-AE4D-24EE96D195AE}" type="pres">
      <dgm:prSet presAssocID="{F5794B83-2671-4C71-A388-9E4CAABF3D9B}" presName="gear2srcNode" presStyleLbl="node1" presStyleIdx="1" presStyleCnt="2"/>
      <dgm:spPr/>
      <dgm:t>
        <a:bodyPr/>
        <a:lstStyle/>
        <a:p>
          <a:endParaRPr lang="en-IN"/>
        </a:p>
      </dgm:t>
    </dgm:pt>
    <dgm:pt modelId="{C1639515-5795-40FB-A981-4A149CA97803}" type="pres">
      <dgm:prSet presAssocID="{F5794B83-2671-4C71-A388-9E4CAABF3D9B}" presName="gear2dstNode" presStyleLbl="node1" presStyleIdx="1" presStyleCnt="2"/>
      <dgm:spPr/>
      <dgm:t>
        <a:bodyPr/>
        <a:lstStyle/>
        <a:p>
          <a:endParaRPr lang="en-IN"/>
        </a:p>
      </dgm:t>
    </dgm:pt>
    <dgm:pt modelId="{57C66B46-6545-4B32-A331-6E73004F3993}" type="pres">
      <dgm:prSet presAssocID="{1B9B2B7B-C197-48F0-824F-641BBD8C4212}" presName="connector1" presStyleLbl="sibTrans2D1" presStyleIdx="0" presStyleCnt="2"/>
      <dgm:spPr/>
      <dgm:t>
        <a:bodyPr/>
        <a:lstStyle/>
        <a:p>
          <a:endParaRPr lang="en-IN"/>
        </a:p>
      </dgm:t>
    </dgm:pt>
    <dgm:pt modelId="{77F9B29F-7E2D-499A-804C-1E679FE06345}" type="pres">
      <dgm:prSet presAssocID="{8C1DDE6B-FAA5-4C58-BA0B-1B3D9283A40B}" presName="connector2" presStyleLbl="sibTrans2D1" presStyleIdx="1" presStyleCnt="2"/>
      <dgm:spPr/>
      <dgm:t>
        <a:bodyPr/>
        <a:lstStyle/>
        <a:p>
          <a:endParaRPr lang="en-IN"/>
        </a:p>
      </dgm:t>
    </dgm:pt>
  </dgm:ptLst>
  <dgm:cxnLst>
    <dgm:cxn modelId="{D6E14254-B9C1-48F1-A597-C7CFAFCBE203}" type="presOf" srcId="{F5794B83-2671-4C71-A388-9E4CAABF3D9B}" destId="{C1639515-5795-40FB-A981-4A149CA97803}" srcOrd="2" destOrd="0" presId="urn:microsoft.com/office/officeart/2005/8/layout/gear1"/>
    <dgm:cxn modelId="{0552CACC-CCAF-4E73-ACC1-051593D6D50D}" type="presOf" srcId="{F5794B83-2671-4C71-A388-9E4CAABF3D9B}" destId="{53BFDF40-6A6D-41C4-92B5-2950A797C2B6}" srcOrd="0" destOrd="0" presId="urn:microsoft.com/office/officeart/2005/8/layout/gear1"/>
    <dgm:cxn modelId="{0EDD3B51-0696-44B9-B40D-FA5B9EA83492}" type="presOf" srcId="{E9123198-04CE-4303-A61E-F775BDB8E0FF}" destId="{DA65C685-BBFA-423D-B397-011FD31DBDD5}" srcOrd="2" destOrd="0" presId="urn:microsoft.com/office/officeart/2005/8/layout/gear1"/>
    <dgm:cxn modelId="{94679504-A82A-4E4E-A4BF-97C6A4633F31}" type="presOf" srcId="{1B9B2B7B-C197-48F0-824F-641BBD8C4212}" destId="{57C66B46-6545-4B32-A331-6E73004F3993}" srcOrd="0" destOrd="0" presId="urn:microsoft.com/office/officeart/2005/8/layout/gear1"/>
    <dgm:cxn modelId="{52D0A95E-526F-4F2B-897B-0FBFE587799C}" srcId="{5718383E-7501-4EB2-A348-311D7B45CAD7}" destId="{F5794B83-2671-4C71-A388-9E4CAABF3D9B}" srcOrd="1" destOrd="0" parTransId="{E9868BD4-9A6F-40D9-9601-F08D4E0EAED9}" sibTransId="{8C1DDE6B-FAA5-4C58-BA0B-1B3D9283A40B}"/>
    <dgm:cxn modelId="{744A6881-FC30-4777-9302-53BDCC1E278C}" type="presOf" srcId="{E9123198-04CE-4303-A61E-F775BDB8E0FF}" destId="{81E65228-5B75-4E34-B132-145CC500DB00}" srcOrd="1" destOrd="0" presId="urn:microsoft.com/office/officeart/2005/8/layout/gear1"/>
    <dgm:cxn modelId="{E8E7EE0C-EA5B-4D78-85FE-92F2DB66C375}" srcId="{5718383E-7501-4EB2-A348-311D7B45CAD7}" destId="{E9123198-04CE-4303-A61E-F775BDB8E0FF}" srcOrd="0" destOrd="0" parTransId="{BBBAD9E7-1E50-4926-9519-4F077A90E317}" sibTransId="{1B9B2B7B-C197-48F0-824F-641BBD8C4212}"/>
    <dgm:cxn modelId="{CC85E24D-380D-4BFC-97B2-2AF01004F86F}" type="presOf" srcId="{5718383E-7501-4EB2-A348-311D7B45CAD7}" destId="{D2843286-9C50-4A3E-9974-6BC95A92A872}" srcOrd="0" destOrd="0" presId="urn:microsoft.com/office/officeart/2005/8/layout/gear1"/>
    <dgm:cxn modelId="{8EF00B8E-175B-46FD-BCDA-7F816FFA5B74}" type="presOf" srcId="{E9123198-04CE-4303-A61E-F775BDB8E0FF}" destId="{FBDE8575-9F44-4138-958A-6CEEAE366760}" srcOrd="0" destOrd="0" presId="urn:microsoft.com/office/officeart/2005/8/layout/gear1"/>
    <dgm:cxn modelId="{2721CDEE-1773-4135-85B9-299BADFA31F6}" type="presOf" srcId="{8C1DDE6B-FAA5-4C58-BA0B-1B3D9283A40B}" destId="{77F9B29F-7E2D-499A-804C-1E679FE06345}" srcOrd="0" destOrd="0" presId="urn:microsoft.com/office/officeart/2005/8/layout/gear1"/>
    <dgm:cxn modelId="{E05E3940-8C98-4465-AA78-71D01FA2CDE5}" type="presOf" srcId="{F5794B83-2671-4C71-A388-9E4CAABF3D9B}" destId="{B56CCECA-E33D-45C2-AE4D-24EE96D195AE}" srcOrd="1" destOrd="0" presId="urn:microsoft.com/office/officeart/2005/8/layout/gear1"/>
    <dgm:cxn modelId="{C316A575-17E3-4705-A071-65299BD32A0D}" type="presParOf" srcId="{D2843286-9C50-4A3E-9974-6BC95A92A872}" destId="{FBDE8575-9F44-4138-958A-6CEEAE366760}" srcOrd="0" destOrd="0" presId="urn:microsoft.com/office/officeart/2005/8/layout/gear1"/>
    <dgm:cxn modelId="{D91A358E-0D77-4C1C-AC77-AD66A6DB7C4C}" type="presParOf" srcId="{D2843286-9C50-4A3E-9974-6BC95A92A872}" destId="{81E65228-5B75-4E34-B132-145CC500DB00}" srcOrd="1" destOrd="0" presId="urn:microsoft.com/office/officeart/2005/8/layout/gear1"/>
    <dgm:cxn modelId="{2CFA5A29-DB2A-432B-9169-B8FD28E59F57}" type="presParOf" srcId="{D2843286-9C50-4A3E-9974-6BC95A92A872}" destId="{DA65C685-BBFA-423D-B397-011FD31DBDD5}" srcOrd="2" destOrd="0" presId="urn:microsoft.com/office/officeart/2005/8/layout/gear1"/>
    <dgm:cxn modelId="{0C4C76FB-1075-4841-B800-41E449462903}" type="presParOf" srcId="{D2843286-9C50-4A3E-9974-6BC95A92A872}" destId="{53BFDF40-6A6D-41C4-92B5-2950A797C2B6}" srcOrd="3" destOrd="0" presId="urn:microsoft.com/office/officeart/2005/8/layout/gear1"/>
    <dgm:cxn modelId="{B1A60877-1930-4B95-801A-862C74329CAC}" type="presParOf" srcId="{D2843286-9C50-4A3E-9974-6BC95A92A872}" destId="{B56CCECA-E33D-45C2-AE4D-24EE96D195AE}" srcOrd="4" destOrd="0" presId="urn:microsoft.com/office/officeart/2005/8/layout/gear1"/>
    <dgm:cxn modelId="{F7544180-3C54-4AF7-AE8C-752183788ACF}" type="presParOf" srcId="{D2843286-9C50-4A3E-9974-6BC95A92A872}" destId="{C1639515-5795-40FB-A981-4A149CA97803}" srcOrd="5" destOrd="0" presId="urn:microsoft.com/office/officeart/2005/8/layout/gear1"/>
    <dgm:cxn modelId="{DA30BFFB-18F7-4C99-B2F3-685EE42972E6}" type="presParOf" srcId="{D2843286-9C50-4A3E-9974-6BC95A92A872}" destId="{57C66B46-6545-4B32-A331-6E73004F3993}" srcOrd="6" destOrd="0" presId="urn:microsoft.com/office/officeart/2005/8/layout/gear1"/>
    <dgm:cxn modelId="{BFEC6F30-0436-454C-9F37-2573C7C69150}" type="presParOf" srcId="{D2843286-9C50-4A3E-9974-6BC95A92A872}" destId="{77F9B29F-7E2D-499A-804C-1E679FE06345}"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2165A6-B411-4B2B-8F90-DB699EED6816}" type="doc">
      <dgm:prSet loTypeId="urn:microsoft.com/office/officeart/2005/8/layout/hierarchy6" loCatId="hierarchy" qsTypeId="urn:microsoft.com/office/officeart/2005/8/quickstyle/3d1" qsCatId="3D" csTypeId="urn:microsoft.com/office/officeart/2005/8/colors/accent1_2" csCatId="accent1" phldr="1"/>
      <dgm:spPr/>
      <dgm:t>
        <a:bodyPr/>
        <a:lstStyle/>
        <a:p>
          <a:endParaRPr lang="en-IN"/>
        </a:p>
      </dgm:t>
    </dgm:pt>
    <dgm:pt modelId="{B59DB40A-7149-4805-800E-104C2D75D00B}">
      <dgm:prSet phldrT="[Text]"/>
      <dgm:spPr>
        <a:solidFill>
          <a:schemeClr val="accent2">
            <a:lumMod val="75000"/>
          </a:schemeClr>
        </a:solidFill>
      </dgm:spPr>
      <dgm:t>
        <a:bodyPr/>
        <a:lstStyle/>
        <a:p>
          <a:r>
            <a:rPr lang="en-IN" dirty="0" smtClean="0"/>
            <a:t>Users</a:t>
          </a:r>
          <a:endParaRPr lang="en-IN" dirty="0"/>
        </a:p>
      </dgm:t>
    </dgm:pt>
    <dgm:pt modelId="{B48D9332-A40E-42C1-9449-28B3A8C54C52}" type="parTrans" cxnId="{BBBCA9D1-0A48-41C8-B5CE-27520257A8CC}">
      <dgm:prSet/>
      <dgm:spPr/>
      <dgm:t>
        <a:bodyPr/>
        <a:lstStyle/>
        <a:p>
          <a:endParaRPr lang="en-IN"/>
        </a:p>
      </dgm:t>
    </dgm:pt>
    <dgm:pt modelId="{6F0EC55F-AEB7-453E-97D2-4CEE70F92032}" type="sibTrans" cxnId="{BBBCA9D1-0A48-41C8-B5CE-27520257A8CC}">
      <dgm:prSet/>
      <dgm:spPr/>
      <dgm:t>
        <a:bodyPr/>
        <a:lstStyle/>
        <a:p>
          <a:endParaRPr lang="en-IN"/>
        </a:p>
      </dgm:t>
    </dgm:pt>
    <dgm:pt modelId="{9A43F233-A932-4075-B8D7-5D4BA0648CAE}">
      <dgm:prSet phldrT="[Text]"/>
      <dgm:spPr>
        <a:solidFill>
          <a:schemeClr val="accent2">
            <a:lumMod val="75000"/>
          </a:schemeClr>
        </a:solidFill>
        <a:ln>
          <a:solidFill>
            <a:schemeClr val="accent3">
              <a:lumMod val="50000"/>
            </a:schemeClr>
          </a:solidFill>
        </a:ln>
      </dgm:spPr>
      <dgm:t>
        <a:bodyPr/>
        <a:lstStyle/>
        <a:p>
          <a:r>
            <a:rPr lang="en-IN" dirty="0" smtClean="0"/>
            <a:t>Teacher</a:t>
          </a:r>
          <a:endParaRPr lang="en-IN" dirty="0"/>
        </a:p>
      </dgm:t>
    </dgm:pt>
    <dgm:pt modelId="{8EA8FE91-4481-4FAA-9AC2-E9485248FE00}" type="parTrans" cxnId="{19FF8712-92BF-4234-B28F-34BFD29E6DC5}">
      <dgm:prSet/>
      <dgm:spPr/>
      <dgm:t>
        <a:bodyPr/>
        <a:lstStyle/>
        <a:p>
          <a:endParaRPr lang="en-IN" dirty="0"/>
        </a:p>
      </dgm:t>
    </dgm:pt>
    <dgm:pt modelId="{B33A7861-DC17-4E53-920F-3E65841DB5BB}" type="sibTrans" cxnId="{19FF8712-92BF-4234-B28F-34BFD29E6DC5}">
      <dgm:prSet/>
      <dgm:spPr/>
      <dgm:t>
        <a:bodyPr/>
        <a:lstStyle/>
        <a:p>
          <a:endParaRPr lang="en-IN"/>
        </a:p>
      </dgm:t>
    </dgm:pt>
    <dgm:pt modelId="{11D87C37-86F2-4742-AEBA-C9A7B612EEA6}">
      <dgm:prSet phldrT="[Text]"/>
      <dgm:spPr>
        <a:solidFill>
          <a:schemeClr val="accent2">
            <a:lumMod val="75000"/>
          </a:schemeClr>
        </a:solidFill>
      </dgm:spPr>
      <dgm:t>
        <a:bodyPr/>
        <a:lstStyle/>
        <a:p>
          <a:r>
            <a:rPr lang="en-IN" dirty="0" smtClean="0"/>
            <a:t>Students</a:t>
          </a:r>
          <a:endParaRPr lang="en-IN" dirty="0"/>
        </a:p>
      </dgm:t>
    </dgm:pt>
    <dgm:pt modelId="{4A35FF28-F612-49CE-B592-054E84F968C3}" type="parTrans" cxnId="{DE849E9C-0BD2-401B-8F89-20669208EBDE}">
      <dgm:prSet/>
      <dgm:spPr/>
      <dgm:t>
        <a:bodyPr/>
        <a:lstStyle/>
        <a:p>
          <a:endParaRPr lang="en-IN" dirty="0"/>
        </a:p>
      </dgm:t>
    </dgm:pt>
    <dgm:pt modelId="{77A19F6C-17F0-4D2C-878F-B52988845AD7}" type="sibTrans" cxnId="{DE849E9C-0BD2-401B-8F89-20669208EBDE}">
      <dgm:prSet/>
      <dgm:spPr/>
      <dgm:t>
        <a:bodyPr/>
        <a:lstStyle/>
        <a:p>
          <a:endParaRPr lang="en-IN"/>
        </a:p>
      </dgm:t>
    </dgm:pt>
    <dgm:pt modelId="{426D4BB3-ED5D-4433-85F4-B67E9FE81B6D}" type="pres">
      <dgm:prSet presAssocID="{8E2165A6-B411-4B2B-8F90-DB699EED6816}" presName="mainComposite" presStyleCnt="0">
        <dgm:presLayoutVars>
          <dgm:chPref val="1"/>
          <dgm:dir/>
          <dgm:animOne val="branch"/>
          <dgm:animLvl val="lvl"/>
          <dgm:resizeHandles val="exact"/>
        </dgm:presLayoutVars>
      </dgm:prSet>
      <dgm:spPr/>
      <dgm:t>
        <a:bodyPr/>
        <a:lstStyle/>
        <a:p>
          <a:endParaRPr lang="en-IN"/>
        </a:p>
      </dgm:t>
    </dgm:pt>
    <dgm:pt modelId="{A243FEC0-73EE-46EE-9FCD-D4E77BDFE2F6}" type="pres">
      <dgm:prSet presAssocID="{8E2165A6-B411-4B2B-8F90-DB699EED6816}" presName="hierFlow" presStyleCnt="0"/>
      <dgm:spPr/>
    </dgm:pt>
    <dgm:pt modelId="{72D897E4-7AD6-4498-8DFA-603D3F6CB983}" type="pres">
      <dgm:prSet presAssocID="{8E2165A6-B411-4B2B-8F90-DB699EED6816}" presName="hierChild1" presStyleCnt="0">
        <dgm:presLayoutVars>
          <dgm:chPref val="1"/>
          <dgm:animOne val="branch"/>
          <dgm:animLvl val="lvl"/>
        </dgm:presLayoutVars>
      </dgm:prSet>
      <dgm:spPr/>
    </dgm:pt>
    <dgm:pt modelId="{9AF26703-DA9B-4C26-BBDC-5CF1558ABD35}" type="pres">
      <dgm:prSet presAssocID="{B59DB40A-7149-4805-800E-104C2D75D00B}" presName="Name14" presStyleCnt="0"/>
      <dgm:spPr/>
    </dgm:pt>
    <dgm:pt modelId="{2A0C406B-788E-4F09-8286-6AA362F45DD1}" type="pres">
      <dgm:prSet presAssocID="{B59DB40A-7149-4805-800E-104C2D75D00B}" presName="level1Shape" presStyleLbl="node0" presStyleIdx="0" presStyleCnt="1" custScaleX="78737" custScaleY="50329">
        <dgm:presLayoutVars>
          <dgm:chPref val="3"/>
        </dgm:presLayoutVars>
      </dgm:prSet>
      <dgm:spPr/>
      <dgm:t>
        <a:bodyPr/>
        <a:lstStyle/>
        <a:p>
          <a:endParaRPr lang="en-IN"/>
        </a:p>
      </dgm:t>
    </dgm:pt>
    <dgm:pt modelId="{B240EE07-0D69-4AE8-9F5C-DD382B58FC27}" type="pres">
      <dgm:prSet presAssocID="{B59DB40A-7149-4805-800E-104C2D75D00B}" presName="hierChild2" presStyleCnt="0"/>
      <dgm:spPr/>
    </dgm:pt>
    <dgm:pt modelId="{531D5F77-E100-4D72-834C-5C0D0B3C96BF}" type="pres">
      <dgm:prSet presAssocID="{8EA8FE91-4481-4FAA-9AC2-E9485248FE00}" presName="Name19" presStyleLbl="parChTrans1D2" presStyleIdx="0" presStyleCnt="2"/>
      <dgm:spPr/>
      <dgm:t>
        <a:bodyPr/>
        <a:lstStyle/>
        <a:p>
          <a:endParaRPr lang="en-IN"/>
        </a:p>
      </dgm:t>
    </dgm:pt>
    <dgm:pt modelId="{DCCAA1ED-314C-47A4-8954-BDC3888D83A6}" type="pres">
      <dgm:prSet presAssocID="{9A43F233-A932-4075-B8D7-5D4BA0648CAE}" presName="Name21" presStyleCnt="0"/>
      <dgm:spPr/>
    </dgm:pt>
    <dgm:pt modelId="{08E5EC1F-A172-46AD-ADDC-64088221C7E6}" type="pres">
      <dgm:prSet presAssocID="{9A43F233-A932-4075-B8D7-5D4BA0648CAE}" presName="level2Shape" presStyleLbl="node2" presStyleIdx="0" presStyleCnt="2" custScaleX="75644" custScaleY="63871"/>
      <dgm:spPr/>
      <dgm:t>
        <a:bodyPr/>
        <a:lstStyle/>
        <a:p>
          <a:endParaRPr lang="en-IN"/>
        </a:p>
      </dgm:t>
    </dgm:pt>
    <dgm:pt modelId="{3CE507C1-D3C3-4DA4-8903-0CB5F680D0DA}" type="pres">
      <dgm:prSet presAssocID="{9A43F233-A932-4075-B8D7-5D4BA0648CAE}" presName="hierChild3" presStyleCnt="0"/>
      <dgm:spPr/>
    </dgm:pt>
    <dgm:pt modelId="{6A0D335C-E1FA-4879-A905-3264B3627265}" type="pres">
      <dgm:prSet presAssocID="{4A35FF28-F612-49CE-B592-054E84F968C3}" presName="Name19" presStyleLbl="parChTrans1D2" presStyleIdx="1" presStyleCnt="2"/>
      <dgm:spPr/>
      <dgm:t>
        <a:bodyPr/>
        <a:lstStyle/>
        <a:p>
          <a:endParaRPr lang="en-IN"/>
        </a:p>
      </dgm:t>
    </dgm:pt>
    <dgm:pt modelId="{702F8ED2-6822-4D80-9F02-A5FC05483284}" type="pres">
      <dgm:prSet presAssocID="{11D87C37-86F2-4742-AEBA-C9A7B612EEA6}" presName="Name21" presStyleCnt="0"/>
      <dgm:spPr/>
    </dgm:pt>
    <dgm:pt modelId="{333CD26A-4BE7-4ABC-B554-E1CD73AEA665}" type="pres">
      <dgm:prSet presAssocID="{11D87C37-86F2-4742-AEBA-C9A7B612EEA6}" presName="level2Shape" presStyleLbl="node2" presStyleIdx="1" presStyleCnt="2" custScaleX="77613" custScaleY="64484"/>
      <dgm:spPr/>
      <dgm:t>
        <a:bodyPr/>
        <a:lstStyle/>
        <a:p>
          <a:endParaRPr lang="en-IN"/>
        </a:p>
      </dgm:t>
    </dgm:pt>
    <dgm:pt modelId="{955BC4F0-44FC-4335-A33C-ED638AF9DD37}" type="pres">
      <dgm:prSet presAssocID="{11D87C37-86F2-4742-AEBA-C9A7B612EEA6}" presName="hierChild3" presStyleCnt="0"/>
      <dgm:spPr/>
    </dgm:pt>
    <dgm:pt modelId="{CD0C5C57-8EF4-4D8A-A735-015BB8EA1B34}" type="pres">
      <dgm:prSet presAssocID="{8E2165A6-B411-4B2B-8F90-DB699EED6816}" presName="bgShapesFlow" presStyleCnt="0"/>
      <dgm:spPr/>
    </dgm:pt>
  </dgm:ptLst>
  <dgm:cxnLst>
    <dgm:cxn modelId="{D46AD542-9AE2-4E85-ABC2-2CBD76209E7C}" type="presOf" srcId="{9A43F233-A932-4075-B8D7-5D4BA0648CAE}" destId="{08E5EC1F-A172-46AD-ADDC-64088221C7E6}" srcOrd="0" destOrd="0" presId="urn:microsoft.com/office/officeart/2005/8/layout/hierarchy6"/>
    <dgm:cxn modelId="{19FF8712-92BF-4234-B28F-34BFD29E6DC5}" srcId="{B59DB40A-7149-4805-800E-104C2D75D00B}" destId="{9A43F233-A932-4075-B8D7-5D4BA0648CAE}" srcOrd="0" destOrd="0" parTransId="{8EA8FE91-4481-4FAA-9AC2-E9485248FE00}" sibTransId="{B33A7861-DC17-4E53-920F-3E65841DB5BB}"/>
    <dgm:cxn modelId="{7BD3CF05-4BC2-46CC-8AF6-89092BD4EFC3}" type="presOf" srcId="{B59DB40A-7149-4805-800E-104C2D75D00B}" destId="{2A0C406B-788E-4F09-8286-6AA362F45DD1}" srcOrd="0" destOrd="0" presId="urn:microsoft.com/office/officeart/2005/8/layout/hierarchy6"/>
    <dgm:cxn modelId="{DE849E9C-0BD2-401B-8F89-20669208EBDE}" srcId="{B59DB40A-7149-4805-800E-104C2D75D00B}" destId="{11D87C37-86F2-4742-AEBA-C9A7B612EEA6}" srcOrd="1" destOrd="0" parTransId="{4A35FF28-F612-49CE-B592-054E84F968C3}" sibTransId="{77A19F6C-17F0-4D2C-878F-B52988845AD7}"/>
    <dgm:cxn modelId="{0AFAD835-8E5B-4319-B960-CF5CFED1A391}" type="presOf" srcId="{8EA8FE91-4481-4FAA-9AC2-E9485248FE00}" destId="{531D5F77-E100-4D72-834C-5C0D0B3C96BF}" srcOrd="0" destOrd="0" presId="urn:microsoft.com/office/officeart/2005/8/layout/hierarchy6"/>
    <dgm:cxn modelId="{BBBCA9D1-0A48-41C8-B5CE-27520257A8CC}" srcId="{8E2165A6-B411-4B2B-8F90-DB699EED6816}" destId="{B59DB40A-7149-4805-800E-104C2D75D00B}" srcOrd="0" destOrd="0" parTransId="{B48D9332-A40E-42C1-9449-28B3A8C54C52}" sibTransId="{6F0EC55F-AEB7-453E-97D2-4CEE70F92032}"/>
    <dgm:cxn modelId="{4460BE3B-B96E-4E61-B6FC-BB6D40D01CA4}" type="presOf" srcId="{11D87C37-86F2-4742-AEBA-C9A7B612EEA6}" destId="{333CD26A-4BE7-4ABC-B554-E1CD73AEA665}" srcOrd="0" destOrd="0" presId="urn:microsoft.com/office/officeart/2005/8/layout/hierarchy6"/>
    <dgm:cxn modelId="{B8B5DC40-F72A-497E-BB97-599A2A1FB8E0}" type="presOf" srcId="{8E2165A6-B411-4B2B-8F90-DB699EED6816}" destId="{426D4BB3-ED5D-4433-85F4-B67E9FE81B6D}" srcOrd="0" destOrd="0" presId="urn:microsoft.com/office/officeart/2005/8/layout/hierarchy6"/>
    <dgm:cxn modelId="{90B0311C-55B7-464D-90FD-CAD8E15A7059}" type="presOf" srcId="{4A35FF28-F612-49CE-B592-054E84F968C3}" destId="{6A0D335C-E1FA-4879-A905-3264B3627265}" srcOrd="0" destOrd="0" presId="urn:microsoft.com/office/officeart/2005/8/layout/hierarchy6"/>
    <dgm:cxn modelId="{6E35C667-1DD3-4B94-B3EE-7DD9236E1B4E}" type="presParOf" srcId="{426D4BB3-ED5D-4433-85F4-B67E9FE81B6D}" destId="{A243FEC0-73EE-46EE-9FCD-D4E77BDFE2F6}" srcOrd="0" destOrd="0" presId="urn:microsoft.com/office/officeart/2005/8/layout/hierarchy6"/>
    <dgm:cxn modelId="{5D583C32-DE40-46B7-8E8E-FF9E3D6423EC}" type="presParOf" srcId="{A243FEC0-73EE-46EE-9FCD-D4E77BDFE2F6}" destId="{72D897E4-7AD6-4498-8DFA-603D3F6CB983}" srcOrd="0" destOrd="0" presId="urn:microsoft.com/office/officeart/2005/8/layout/hierarchy6"/>
    <dgm:cxn modelId="{F35109CA-B7AC-4E30-AAE3-97218FDD5816}" type="presParOf" srcId="{72D897E4-7AD6-4498-8DFA-603D3F6CB983}" destId="{9AF26703-DA9B-4C26-BBDC-5CF1558ABD35}" srcOrd="0" destOrd="0" presId="urn:microsoft.com/office/officeart/2005/8/layout/hierarchy6"/>
    <dgm:cxn modelId="{8C8294B2-6312-49FC-8ECE-8FE4288C5B99}" type="presParOf" srcId="{9AF26703-DA9B-4C26-BBDC-5CF1558ABD35}" destId="{2A0C406B-788E-4F09-8286-6AA362F45DD1}" srcOrd="0" destOrd="0" presId="urn:microsoft.com/office/officeart/2005/8/layout/hierarchy6"/>
    <dgm:cxn modelId="{19C6C957-F11C-4F11-86A6-CCAB1A47AA4A}" type="presParOf" srcId="{9AF26703-DA9B-4C26-BBDC-5CF1558ABD35}" destId="{B240EE07-0D69-4AE8-9F5C-DD382B58FC27}" srcOrd="1" destOrd="0" presId="urn:microsoft.com/office/officeart/2005/8/layout/hierarchy6"/>
    <dgm:cxn modelId="{76A92A4D-EEAC-49C8-96CD-76085F447AEB}" type="presParOf" srcId="{B240EE07-0D69-4AE8-9F5C-DD382B58FC27}" destId="{531D5F77-E100-4D72-834C-5C0D0B3C96BF}" srcOrd="0" destOrd="0" presId="urn:microsoft.com/office/officeart/2005/8/layout/hierarchy6"/>
    <dgm:cxn modelId="{F9642FE0-4B43-48F0-9C51-D33ED90907D7}" type="presParOf" srcId="{B240EE07-0D69-4AE8-9F5C-DD382B58FC27}" destId="{DCCAA1ED-314C-47A4-8954-BDC3888D83A6}" srcOrd="1" destOrd="0" presId="urn:microsoft.com/office/officeart/2005/8/layout/hierarchy6"/>
    <dgm:cxn modelId="{78AC33A1-98D6-42D0-B216-D04996ADEC55}" type="presParOf" srcId="{DCCAA1ED-314C-47A4-8954-BDC3888D83A6}" destId="{08E5EC1F-A172-46AD-ADDC-64088221C7E6}" srcOrd="0" destOrd="0" presId="urn:microsoft.com/office/officeart/2005/8/layout/hierarchy6"/>
    <dgm:cxn modelId="{BD2B9EF1-C0D5-471B-994E-64F64825702F}" type="presParOf" srcId="{DCCAA1ED-314C-47A4-8954-BDC3888D83A6}" destId="{3CE507C1-D3C3-4DA4-8903-0CB5F680D0DA}" srcOrd="1" destOrd="0" presId="urn:microsoft.com/office/officeart/2005/8/layout/hierarchy6"/>
    <dgm:cxn modelId="{E50E1D2F-148A-4CCE-8037-6D0FF531FD31}" type="presParOf" srcId="{B240EE07-0D69-4AE8-9F5C-DD382B58FC27}" destId="{6A0D335C-E1FA-4879-A905-3264B3627265}" srcOrd="2" destOrd="0" presId="urn:microsoft.com/office/officeart/2005/8/layout/hierarchy6"/>
    <dgm:cxn modelId="{3EAD0246-EE06-454D-9977-EF4B8FB98B59}" type="presParOf" srcId="{B240EE07-0D69-4AE8-9F5C-DD382B58FC27}" destId="{702F8ED2-6822-4D80-9F02-A5FC05483284}" srcOrd="3" destOrd="0" presId="urn:microsoft.com/office/officeart/2005/8/layout/hierarchy6"/>
    <dgm:cxn modelId="{4D78A774-3253-44DC-A5AA-CD5798B256C2}" type="presParOf" srcId="{702F8ED2-6822-4D80-9F02-A5FC05483284}" destId="{333CD26A-4BE7-4ABC-B554-E1CD73AEA665}" srcOrd="0" destOrd="0" presId="urn:microsoft.com/office/officeart/2005/8/layout/hierarchy6"/>
    <dgm:cxn modelId="{7A2D394C-6C18-4EB0-8403-55D02C2F933F}" type="presParOf" srcId="{702F8ED2-6822-4D80-9F02-A5FC05483284}" destId="{955BC4F0-44FC-4335-A33C-ED638AF9DD37}" srcOrd="1" destOrd="0" presId="urn:microsoft.com/office/officeart/2005/8/layout/hierarchy6"/>
    <dgm:cxn modelId="{FA60348B-B62A-48AD-A33F-A4A63F7039AE}" type="presParOf" srcId="{426D4BB3-ED5D-4433-85F4-B67E9FE81B6D}" destId="{CD0C5C57-8EF4-4D8A-A735-015BB8EA1B34}"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73FFCF-E6C3-4683-828C-563D19133C47}" type="doc">
      <dgm:prSet loTypeId="urn:microsoft.com/office/officeart/2005/8/layout/vList2" loCatId="list" qsTypeId="urn:microsoft.com/office/officeart/2005/8/quickstyle/simple1" qsCatId="simple" csTypeId="urn:microsoft.com/office/officeart/2005/8/colors/accent3_4" csCatId="accent3" phldr="1"/>
      <dgm:spPr/>
      <dgm:t>
        <a:bodyPr/>
        <a:lstStyle/>
        <a:p>
          <a:endParaRPr lang="en-US"/>
        </a:p>
      </dgm:t>
    </dgm:pt>
    <dgm:pt modelId="{A87FC231-1B03-4555-A036-EE3D9B17FB40}">
      <dgm:prSet phldrT="[Text]"/>
      <dgm:spPr/>
      <dgm:t>
        <a:bodyPr/>
        <a:lstStyle/>
        <a:p>
          <a:r>
            <a:rPr lang="en-US" dirty="0" smtClean="0"/>
            <a:t>     Hardware (Preferable Configuration)</a:t>
          </a:r>
          <a:endParaRPr lang="en-US" dirty="0"/>
        </a:p>
      </dgm:t>
    </dgm:pt>
    <dgm:pt modelId="{413BFE92-A8F4-465B-95F2-1AD8B7795582}" type="parTrans" cxnId="{8194B50C-2A51-42E9-97A1-F18B64A43034}">
      <dgm:prSet/>
      <dgm:spPr/>
      <dgm:t>
        <a:bodyPr/>
        <a:lstStyle/>
        <a:p>
          <a:endParaRPr lang="en-US"/>
        </a:p>
      </dgm:t>
    </dgm:pt>
    <dgm:pt modelId="{1C74FF23-1066-4E86-8B17-7C0F2DE9BF63}" type="sibTrans" cxnId="{8194B50C-2A51-42E9-97A1-F18B64A43034}">
      <dgm:prSet/>
      <dgm:spPr/>
      <dgm:t>
        <a:bodyPr/>
        <a:lstStyle/>
        <a:p>
          <a:endParaRPr lang="en-US"/>
        </a:p>
      </dgm:t>
    </dgm:pt>
    <dgm:pt modelId="{2A9816B3-4D03-4E36-9476-873C62734A09}" type="pres">
      <dgm:prSet presAssocID="{9173FFCF-E6C3-4683-828C-563D19133C47}" presName="linear" presStyleCnt="0">
        <dgm:presLayoutVars>
          <dgm:animLvl val="lvl"/>
          <dgm:resizeHandles val="exact"/>
        </dgm:presLayoutVars>
      </dgm:prSet>
      <dgm:spPr/>
      <dgm:t>
        <a:bodyPr/>
        <a:lstStyle/>
        <a:p>
          <a:endParaRPr lang="en-US"/>
        </a:p>
      </dgm:t>
    </dgm:pt>
    <dgm:pt modelId="{53C186C8-E6B6-4441-8539-145BC45B9358}" type="pres">
      <dgm:prSet presAssocID="{A87FC231-1B03-4555-A036-EE3D9B17FB40}" presName="parentText" presStyleLbl="node1" presStyleIdx="0" presStyleCnt="1" custLinFactNeighborY="22345">
        <dgm:presLayoutVars>
          <dgm:chMax val="0"/>
          <dgm:bulletEnabled val="1"/>
        </dgm:presLayoutVars>
      </dgm:prSet>
      <dgm:spPr/>
      <dgm:t>
        <a:bodyPr/>
        <a:lstStyle/>
        <a:p>
          <a:endParaRPr lang="en-US"/>
        </a:p>
      </dgm:t>
    </dgm:pt>
  </dgm:ptLst>
  <dgm:cxnLst>
    <dgm:cxn modelId="{57814EDF-BE51-4B2E-9D93-FFFA3E927C74}" type="presOf" srcId="{A87FC231-1B03-4555-A036-EE3D9B17FB40}" destId="{53C186C8-E6B6-4441-8539-145BC45B9358}" srcOrd="0" destOrd="0" presId="urn:microsoft.com/office/officeart/2005/8/layout/vList2"/>
    <dgm:cxn modelId="{8194B50C-2A51-42E9-97A1-F18B64A43034}" srcId="{9173FFCF-E6C3-4683-828C-563D19133C47}" destId="{A87FC231-1B03-4555-A036-EE3D9B17FB40}" srcOrd="0" destOrd="0" parTransId="{413BFE92-A8F4-465B-95F2-1AD8B7795582}" sibTransId="{1C74FF23-1066-4E86-8B17-7C0F2DE9BF63}"/>
    <dgm:cxn modelId="{1CCA6955-A908-4763-88C6-083EBAB3530A}" type="presOf" srcId="{9173FFCF-E6C3-4683-828C-563D19133C47}" destId="{2A9816B3-4D03-4E36-9476-873C62734A09}" srcOrd="0" destOrd="0" presId="urn:microsoft.com/office/officeart/2005/8/layout/vList2"/>
    <dgm:cxn modelId="{967C7105-5AB1-4930-818A-6F644209C965}" type="presParOf" srcId="{2A9816B3-4D03-4E36-9476-873C62734A09}" destId="{53C186C8-E6B6-4441-8539-145BC45B935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73FFCF-E6C3-4683-828C-563D19133C47}" type="doc">
      <dgm:prSet loTypeId="urn:microsoft.com/office/officeart/2005/8/layout/vList2" loCatId="list" qsTypeId="urn:microsoft.com/office/officeart/2005/8/quickstyle/simple1" qsCatId="simple" csTypeId="urn:microsoft.com/office/officeart/2005/8/colors/accent3_4" csCatId="accent3" phldr="1"/>
      <dgm:spPr/>
      <dgm:t>
        <a:bodyPr/>
        <a:lstStyle/>
        <a:p>
          <a:endParaRPr lang="en-US"/>
        </a:p>
      </dgm:t>
    </dgm:pt>
    <dgm:pt modelId="{A87FC231-1B03-4555-A036-EE3D9B17FB40}">
      <dgm:prSet phldrT="[Text]"/>
      <dgm:spPr/>
      <dgm:t>
        <a:bodyPr/>
        <a:lstStyle/>
        <a:p>
          <a:r>
            <a:rPr lang="en-US" dirty="0" smtClean="0"/>
            <a:t>     Software (Preferable Configuration)</a:t>
          </a:r>
          <a:endParaRPr lang="en-US" dirty="0"/>
        </a:p>
      </dgm:t>
    </dgm:pt>
    <dgm:pt modelId="{413BFE92-A8F4-465B-95F2-1AD8B7795582}" type="parTrans" cxnId="{8194B50C-2A51-42E9-97A1-F18B64A43034}">
      <dgm:prSet/>
      <dgm:spPr/>
      <dgm:t>
        <a:bodyPr/>
        <a:lstStyle/>
        <a:p>
          <a:endParaRPr lang="en-US"/>
        </a:p>
      </dgm:t>
    </dgm:pt>
    <dgm:pt modelId="{1C74FF23-1066-4E86-8B17-7C0F2DE9BF63}" type="sibTrans" cxnId="{8194B50C-2A51-42E9-97A1-F18B64A43034}">
      <dgm:prSet/>
      <dgm:spPr/>
      <dgm:t>
        <a:bodyPr/>
        <a:lstStyle/>
        <a:p>
          <a:endParaRPr lang="en-US"/>
        </a:p>
      </dgm:t>
    </dgm:pt>
    <dgm:pt modelId="{2A9816B3-4D03-4E36-9476-873C62734A09}" type="pres">
      <dgm:prSet presAssocID="{9173FFCF-E6C3-4683-828C-563D19133C47}" presName="linear" presStyleCnt="0">
        <dgm:presLayoutVars>
          <dgm:animLvl val="lvl"/>
          <dgm:resizeHandles val="exact"/>
        </dgm:presLayoutVars>
      </dgm:prSet>
      <dgm:spPr/>
      <dgm:t>
        <a:bodyPr/>
        <a:lstStyle/>
        <a:p>
          <a:endParaRPr lang="en-US"/>
        </a:p>
      </dgm:t>
    </dgm:pt>
    <dgm:pt modelId="{53C186C8-E6B6-4441-8539-145BC45B9358}" type="pres">
      <dgm:prSet presAssocID="{A87FC231-1B03-4555-A036-EE3D9B17FB40}" presName="parentText" presStyleLbl="node1" presStyleIdx="0" presStyleCnt="1" custLinFactNeighborY="21785">
        <dgm:presLayoutVars>
          <dgm:chMax val="0"/>
          <dgm:bulletEnabled val="1"/>
        </dgm:presLayoutVars>
      </dgm:prSet>
      <dgm:spPr/>
      <dgm:t>
        <a:bodyPr/>
        <a:lstStyle/>
        <a:p>
          <a:endParaRPr lang="en-US"/>
        </a:p>
      </dgm:t>
    </dgm:pt>
  </dgm:ptLst>
  <dgm:cxnLst>
    <dgm:cxn modelId="{103FB41D-24EA-4EE3-A100-5634E923D2D8}" type="presOf" srcId="{A87FC231-1B03-4555-A036-EE3D9B17FB40}" destId="{53C186C8-E6B6-4441-8539-145BC45B9358}" srcOrd="0" destOrd="0" presId="urn:microsoft.com/office/officeart/2005/8/layout/vList2"/>
    <dgm:cxn modelId="{8194B50C-2A51-42E9-97A1-F18B64A43034}" srcId="{9173FFCF-E6C3-4683-828C-563D19133C47}" destId="{A87FC231-1B03-4555-A036-EE3D9B17FB40}" srcOrd="0" destOrd="0" parTransId="{413BFE92-A8F4-465B-95F2-1AD8B7795582}" sibTransId="{1C74FF23-1066-4E86-8B17-7C0F2DE9BF63}"/>
    <dgm:cxn modelId="{F27EEC49-871B-4494-AD45-4BCC20D170AC}" type="presOf" srcId="{9173FFCF-E6C3-4683-828C-563D19133C47}" destId="{2A9816B3-4D03-4E36-9476-873C62734A09}" srcOrd="0" destOrd="0" presId="urn:microsoft.com/office/officeart/2005/8/layout/vList2"/>
    <dgm:cxn modelId="{E25BDD44-5427-43C2-867F-9CF28D59312D}" type="presParOf" srcId="{2A9816B3-4D03-4E36-9476-873C62734A09}" destId="{53C186C8-E6B6-4441-8539-145BC45B935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7DC3C7-3D01-41DE-82ED-E36C2232104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F2DB6D1E-F373-4DE3-AFBF-033448E03626}">
      <dgm:prSet phldrT="[Text]"/>
      <dgm:spPr/>
      <dgm:t>
        <a:bodyPr/>
        <a:lstStyle/>
        <a:p>
          <a:r>
            <a:rPr lang="en-US" dirty="0" smtClean="0"/>
            <a:t>Schedule</a:t>
          </a:r>
          <a:endParaRPr lang="en-US" dirty="0"/>
        </a:p>
      </dgm:t>
    </dgm:pt>
    <dgm:pt modelId="{698C6F89-CE36-4114-832B-1E137E86549A}" type="parTrans" cxnId="{C7E9EE8C-756B-42BE-80D7-B57095E1C217}">
      <dgm:prSet/>
      <dgm:spPr/>
      <dgm:t>
        <a:bodyPr/>
        <a:lstStyle/>
        <a:p>
          <a:endParaRPr lang="en-US"/>
        </a:p>
      </dgm:t>
    </dgm:pt>
    <dgm:pt modelId="{EE782759-C2CD-4248-BDA6-7EE378AB2ACB}" type="sibTrans" cxnId="{C7E9EE8C-756B-42BE-80D7-B57095E1C217}">
      <dgm:prSet/>
      <dgm:spPr/>
      <dgm:t>
        <a:bodyPr/>
        <a:lstStyle/>
        <a:p>
          <a:endParaRPr lang="en-US"/>
        </a:p>
      </dgm:t>
    </dgm:pt>
    <dgm:pt modelId="{BDAB7CE9-2A35-4158-AEEB-22D1F9636149}" type="pres">
      <dgm:prSet presAssocID="{EC7DC3C7-3D01-41DE-82ED-E36C22321044}" presName="linear" presStyleCnt="0">
        <dgm:presLayoutVars>
          <dgm:animLvl val="lvl"/>
          <dgm:resizeHandles val="exact"/>
        </dgm:presLayoutVars>
      </dgm:prSet>
      <dgm:spPr/>
      <dgm:t>
        <a:bodyPr/>
        <a:lstStyle/>
        <a:p>
          <a:endParaRPr lang="en-US"/>
        </a:p>
      </dgm:t>
    </dgm:pt>
    <dgm:pt modelId="{DB8D75C9-D84E-4F23-8821-79F9022BC2FA}" type="pres">
      <dgm:prSet presAssocID="{F2DB6D1E-F373-4DE3-AFBF-033448E03626}" presName="parentText" presStyleLbl="node1" presStyleIdx="0" presStyleCnt="1" custScaleY="28636" custLinFactY="-26584" custLinFactNeighborX="625" custLinFactNeighborY="-100000">
        <dgm:presLayoutVars>
          <dgm:chMax val="0"/>
          <dgm:bulletEnabled val="1"/>
        </dgm:presLayoutVars>
      </dgm:prSet>
      <dgm:spPr/>
      <dgm:t>
        <a:bodyPr/>
        <a:lstStyle/>
        <a:p>
          <a:endParaRPr lang="en-US"/>
        </a:p>
      </dgm:t>
    </dgm:pt>
  </dgm:ptLst>
  <dgm:cxnLst>
    <dgm:cxn modelId="{C7E9EE8C-756B-42BE-80D7-B57095E1C217}" srcId="{EC7DC3C7-3D01-41DE-82ED-E36C22321044}" destId="{F2DB6D1E-F373-4DE3-AFBF-033448E03626}" srcOrd="0" destOrd="0" parTransId="{698C6F89-CE36-4114-832B-1E137E86549A}" sibTransId="{EE782759-C2CD-4248-BDA6-7EE378AB2ACB}"/>
    <dgm:cxn modelId="{F351A0FC-E7C9-452D-A02E-5D6970C5B3E8}" type="presOf" srcId="{EC7DC3C7-3D01-41DE-82ED-E36C22321044}" destId="{BDAB7CE9-2A35-4158-AEEB-22D1F9636149}" srcOrd="0" destOrd="0" presId="urn:microsoft.com/office/officeart/2005/8/layout/vList2"/>
    <dgm:cxn modelId="{2E496241-9C07-4A90-B056-A1ACC5C820DD}" type="presOf" srcId="{F2DB6D1E-F373-4DE3-AFBF-033448E03626}" destId="{DB8D75C9-D84E-4F23-8821-79F9022BC2FA}" srcOrd="0" destOrd="0" presId="urn:microsoft.com/office/officeart/2005/8/layout/vList2"/>
    <dgm:cxn modelId="{AC714501-E434-4F91-8929-6269A7411465}" type="presParOf" srcId="{BDAB7CE9-2A35-4158-AEEB-22D1F9636149}" destId="{DB8D75C9-D84E-4F23-8821-79F9022BC2F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7D70AB-2228-4453-9DF7-2213FB94571E}" type="doc">
      <dgm:prSet loTypeId="urn:microsoft.com/office/officeart/2009/3/layout/StepUpProcess" loCatId="process" qsTypeId="urn:microsoft.com/office/officeart/2005/8/quickstyle/simple1" qsCatId="simple" csTypeId="urn:microsoft.com/office/officeart/2005/8/colors/colorful1#3" csCatId="colorful" phldr="1"/>
      <dgm:spPr/>
      <dgm:t>
        <a:bodyPr/>
        <a:lstStyle/>
        <a:p>
          <a:endParaRPr lang="en-US"/>
        </a:p>
      </dgm:t>
    </dgm:pt>
    <dgm:pt modelId="{2E749CE7-2D45-4B19-B74B-4B2D904D36EE}">
      <dgm:prSet phldrT="[Text]"/>
      <dgm:spPr/>
      <dgm:t>
        <a:bodyPr/>
        <a:lstStyle/>
        <a:p>
          <a:r>
            <a:rPr lang="en-US" dirty="0" smtClean="0"/>
            <a:t>Advantages</a:t>
          </a:r>
          <a:endParaRPr lang="en-US" dirty="0"/>
        </a:p>
      </dgm:t>
    </dgm:pt>
    <dgm:pt modelId="{FA7B3AA1-42DC-4AA9-9ADC-A6F372AB723B}" type="parTrans" cxnId="{95E0AB41-C2D7-429C-9918-E838647C7659}">
      <dgm:prSet/>
      <dgm:spPr/>
      <dgm:t>
        <a:bodyPr/>
        <a:lstStyle/>
        <a:p>
          <a:endParaRPr lang="en-US"/>
        </a:p>
      </dgm:t>
    </dgm:pt>
    <dgm:pt modelId="{33E592AB-3262-42BD-9855-371D6C44D1E8}" type="sibTrans" cxnId="{95E0AB41-C2D7-429C-9918-E838647C7659}">
      <dgm:prSet/>
      <dgm:spPr/>
      <dgm:t>
        <a:bodyPr/>
        <a:lstStyle/>
        <a:p>
          <a:endParaRPr lang="en-US"/>
        </a:p>
      </dgm:t>
    </dgm:pt>
    <dgm:pt modelId="{21F4C535-D234-43EF-B4F6-D99789CC4EF4}">
      <dgm:prSet phldrT="[Text]"/>
      <dgm:spPr/>
      <dgm:t>
        <a:bodyPr/>
        <a:lstStyle/>
        <a:p>
          <a:r>
            <a:rPr lang="en-US" dirty="0" smtClean="0"/>
            <a:t>Of</a:t>
          </a:r>
          <a:endParaRPr lang="en-US" dirty="0"/>
        </a:p>
      </dgm:t>
    </dgm:pt>
    <dgm:pt modelId="{0ACF7076-E350-4513-998F-1EF3FD023FB6}" type="parTrans" cxnId="{7DA0B033-F8D6-46C1-9B60-C67738E8E8AB}">
      <dgm:prSet/>
      <dgm:spPr/>
      <dgm:t>
        <a:bodyPr/>
        <a:lstStyle/>
        <a:p>
          <a:endParaRPr lang="en-US"/>
        </a:p>
      </dgm:t>
    </dgm:pt>
    <dgm:pt modelId="{3956CD14-08C6-40C8-A201-CE64C93A5B46}" type="sibTrans" cxnId="{7DA0B033-F8D6-46C1-9B60-C67738E8E8AB}">
      <dgm:prSet/>
      <dgm:spPr/>
      <dgm:t>
        <a:bodyPr/>
        <a:lstStyle/>
        <a:p>
          <a:endParaRPr lang="en-US"/>
        </a:p>
      </dgm:t>
    </dgm:pt>
    <dgm:pt modelId="{378C4926-25C2-4C69-8E14-6C33E9A06693}">
      <dgm:prSet phldrT="[Text]"/>
      <dgm:spPr/>
      <dgm:t>
        <a:bodyPr/>
        <a:lstStyle/>
        <a:p>
          <a:r>
            <a:rPr lang="en-US" dirty="0" smtClean="0"/>
            <a:t>Software</a:t>
          </a:r>
          <a:endParaRPr lang="en-US" dirty="0"/>
        </a:p>
      </dgm:t>
    </dgm:pt>
    <dgm:pt modelId="{E3CD9F41-4F42-4B9C-92F2-F3693C4C99EA}" type="parTrans" cxnId="{C4F701F6-1611-43D2-A23B-460BAA3A0CB6}">
      <dgm:prSet/>
      <dgm:spPr/>
      <dgm:t>
        <a:bodyPr/>
        <a:lstStyle/>
        <a:p>
          <a:endParaRPr lang="en-US"/>
        </a:p>
      </dgm:t>
    </dgm:pt>
    <dgm:pt modelId="{199B29BD-A125-4E9C-A1C5-A98BBD14F19B}" type="sibTrans" cxnId="{C4F701F6-1611-43D2-A23B-460BAA3A0CB6}">
      <dgm:prSet/>
      <dgm:spPr/>
      <dgm:t>
        <a:bodyPr/>
        <a:lstStyle/>
        <a:p>
          <a:endParaRPr lang="en-US"/>
        </a:p>
      </dgm:t>
    </dgm:pt>
    <dgm:pt modelId="{C9DC7B1F-BC30-42CF-AE64-493357425D83}" type="pres">
      <dgm:prSet presAssocID="{A67D70AB-2228-4453-9DF7-2213FB94571E}" presName="rootnode" presStyleCnt="0">
        <dgm:presLayoutVars>
          <dgm:chMax/>
          <dgm:chPref/>
          <dgm:dir/>
          <dgm:animLvl val="lvl"/>
        </dgm:presLayoutVars>
      </dgm:prSet>
      <dgm:spPr/>
      <dgm:t>
        <a:bodyPr/>
        <a:lstStyle/>
        <a:p>
          <a:endParaRPr lang="en-US"/>
        </a:p>
      </dgm:t>
    </dgm:pt>
    <dgm:pt modelId="{444ED32A-E3A7-4FA0-A8D0-A156BC1DFF80}" type="pres">
      <dgm:prSet presAssocID="{2E749CE7-2D45-4B19-B74B-4B2D904D36EE}" presName="composite" presStyleCnt="0"/>
      <dgm:spPr/>
    </dgm:pt>
    <dgm:pt modelId="{BE87D983-4EDA-41F1-934B-86E3F0E37C34}" type="pres">
      <dgm:prSet presAssocID="{2E749CE7-2D45-4B19-B74B-4B2D904D36EE}" presName="LShape" presStyleLbl="alignNode1" presStyleIdx="0" presStyleCnt="5"/>
      <dgm:spPr/>
    </dgm:pt>
    <dgm:pt modelId="{7E4CA9D8-F01F-440F-900E-4509D76E1AE8}" type="pres">
      <dgm:prSet presAssocID="{2E749CE7-2D45-4B19-B74B-4B2D904D36EE}" presName="ParentText" presStyleLbl="revTx" presStyleIdx="0" presStyleCnt="3">
        <dgm:presLayoutVars>
          <dgm:chMax val="0"/>
          <dgm:chPref val="0"/>
          <dgm:bulletEnabled val="1"/>
        </dgm:presLayoutVars>
      </dgm:prSet>
      <dgm:spPr/>
      <dgm:t>
        <a:bodyPr/>
        <a:lstStyle/>
        <a:p>
          <a:endParaRPr lang="en-US"/>
        </a:p>
      </dgm:t>
    </dgm:pt>
    <dgm:pt modelId="{A30ACADD-7DC7-41EA-A71B-68C8E440DFB6}" type="pres">
      <dgm:prSet presAssocID="{2E749CE7-2D45-4B19-B74B-4B2D904D36EE}" presName="Triangle" presStyleLbl="alignNode1" presStyleIdx="1" presStyleCnt="5"/>
      <dgm:spPr/>
    </dgm:pt>
    <dgm:pt modelId="{201B651A-0A76-49D5-ACF6-5EFEEA736C7F}" type="pres">
      <dgm:prSet presAssocID="{33E592AB-3262-42BD-9855-371D6C44D1E8}" presName="sibTrans" presStyleCnt="0"/>
      <dgm:spPr/>
    </dgm:pt>
    <dgm:pt modelId="{D9D7CB21-B937-4B7C-B287-692E7EB5CFF2}" type="pres">
      <dgm:prSet presAssocID="{33E592AB-3262-42BD-9855-371D6C44D1E8}" presName="space" presStyleCnt="0"/>
      <dgm:spPr/>
    </dgm:pt>
    <dgm:pt modelId="{4076DA09-DA64-4DFF-808C-6EBEB909E410}" type="pres">
      <dgm:prSet presAssocID="{21F4C535-D234-43EF-B4F6-D99789CC4EF4}" presName="composite" presStyleCnt="0"/>
      <dgm:spPr/>
    </dgm:pt>
    <dgm:pt modelId="{77AA6485-3AEE-463F-BC09-EBF604445AD0}" type="pres">
      <dgm:prSet presAssocID="{21F4C535-D234-43EF-B4F6-D99789CC4EF4}" presName="LShape" presStyleLbl="alignNode1" presStyleIdx="2" presStyleCnt="5"/>
      <dgm:spPr/>
    </dgm:pt>
    <dgm:pt modelId="{5ED6741E-1ACC-4D66-B0AB-29125FF0C30D}" type="pres">
      <dgm:prSet presAssocID="{21F4C535-D234-43EF-B4F6-D99789CC4EF4}" presName="ParentText" presStyleLbl="revTx" presStyleIdx="1" presStyleCnt="3">
        <dgm:presLayoutVars>
          <dgm:chMax val="0"/>
          <dgm:chPref val="0"/>
          <dgm:bulletEnabled val="1"/>
        </dgm:presLayoutVars>
      </dgm:prSet>
      <dgm:spPr/>
      <dgm:t>
        <a:bodyPr/>
        <a:lstStyle/>
        <a:p>
          <a:endParaRPr lang="en-US"/>
        </a:p>
      </dgm:t>
    </dgm:pt>
    <dgm:pt modelId="{CA4C3299-9278-4523-B109-9761E58DB5A2}" type="pres">
      <dgm:prSet presAssocID="{21F4C535-D234-43EF-B4F6-D99789CC4EF4}" presName="Triangle" presStyleLbl="alignNode1" presStyleIdx="3" presStyleCnt="5"/>
      <dgm:spPr/>
    </dgm:pt>
    <dgm:pt modelId="{896076F5-9E47-4363-ACB1-A00BCD73CF65}" type="pres">
      <dgm:prSet presAssocID="{3956CD14-08C6-40C8-A201-CE64C93A5B46}" presName="sibTrans" presStyleCnt="0"/>
      <dgm:spPr/>
    </dgm:pt>
    <dgm:pt modelId="{BEFF132B-DB33-4DC1-A76D-E04983089F55}" type="pres">
      <dgm:prSet presAssocID="{3956CD14-08C6-40C8-A201-CE64C93A5B46}" presName="space" presStyleCnt="0"/>
      <dgm:spPr/>
    </dgm:pt>
    <dgm:pt modelId="{1DEF16AF-0FDB-4B84-A0BE-64E70815DB39}" type="pres">
      <dgm:prSet presAssocID="{378C4926-25C2-4C69-8E14-6C33E9A06693}" presName="composite" presStyleCnt="0"/>
      <dgm:spPr/>
    </dgm:pt>
    <dgm:pt modelId="{4C32024E-9E64-45CB-89B0-CEC0ACA9E750}" type="pres">
      <dgm:prSet presAssocID="{378C4926-25C2-4C69-8E14-6C33E9A06693}" presName="LShape" presStyleLbl="alignNode1" presStyleIdx="4" presStyleCnt="5"/>
      <dgm:spPr/>
    </dgm:pt>
    <dgm:pt modelId="{E472FB6C-4749-4BF5-B7EC-7D14BE43AF49}" type="pres">
      <dgm:prSet presAssocID="{378C4926-25C2-4C69-8E14-6C33E9A06693}" presName="ParentText" presStyleLbl="revTx" presStyleIdx="2" presStyleCnt="3">
        <dgm:presLayoutVars>
          <dgm:chMax val="0"/>
          <dgm:chPref val="0"/>
          <dgm:bulletEnabled val="1"/>
        </dgm:presLayoutVars>
      </dgm:prSet>
      <dgm:spPr/>
      <dgm:t>
        <a:bodyPr/>
        <a:lstStyle/>
        <a:p>
          <a:endParaRPr lang="en-US"/>
        </a:p>
      </dgm:t>
    </dgm:pt>
  </dgm:ptLst>
  <dgm:cxnLst>
    <dgm:cxn modelId="{C4F701F6-1611-43D2-A23B-460BAA3A0CB6}" srcId="{A67D70AB-2228-4453-9DF7-2213FB94571E}" destId="{378C4926-25C2-4C69-8E14-6C33E9A06693}" srcOrd="2" destOrd="0" parTransId="{E3CD9F41-4F42-4B9C-92F2-F3693C4C99EA}" sibTransId="{199B29BD-A125-4E9C-A1C5-A98BBD14F19B}"/>
    <dgm:cxn modelId="{A5490D75-6C29-4B28-A254-8F9201777E2E}" type="presOf" srcId="{A67D70AB-2228-4453-9DF7-2213FB94571E}" destId="{C9DC7B1F-BC30-42CF-AE64-493357425D83}" srcOrd="0" destOrd="0" presId="urn:microsoft.com/office/officeart/2009/3/layout/StepUpProcess"/>
    <dgm:cxn modelId="{716E883B-95AE-47DC-B2B2-945493CAB23D}" type="presOf" srcId="{378C4926-25C2-4C69-8E14-6C33E9A06693}" destId="{E472FB6C-4749-4BF5-B7EC-7D14BE43AF49}" srcOrd="0" destOrd="0" presId="urn:microsoft.com/office/officeart/2009/3/layout/StepUpProcess"/>
    <dgm:cxn modelId="{93C14654-C517-4E0D-B76D-1E938B251CA2}" type="presOf" srcId="{2E749CE7-2D45-4B19-B74B-4B2D904D36EE}" destId="{7E4CA9D8-F01F-440F-900E-4509D76E1AE8}" srcOrd="0" destOrd="0" presId="urn:microsoft.com/office/officeart/2009/3/layout/StepUpProcess"/>
    <dgm:cxn modelId="{7DA0B033-F8D6-46C1-9B60-C67738E8E8AB}" srcId="{A67D70AB-2228-4453-9DF7-2213FB94571E}" destId="{21F4C535-D234-43EF-B4F6-D99789CC4EF4}" srcOrd="1" destOrd="0" parTransId="{0ACF7076-E350-4513-998F-1EF3FD023FB6}" sibTransId="{3956CD14-08C6-40C8-A201-CE64C93A5B46}"/>
    <dgm:cxn modelId="{95E0AB41-C2D7-429C-9918-E838647C7659}" srcId="{A67D70AB-2228-4453-9DF7-2213FB94571E}" destId="{2E749CE7-2D45-4B19-B74B-4B2D904D36EE}" srcOrd="0" destOrd="0" parTransId="{FA7B3AA1-42DC-4AA9-9ADC-A6F372AB723B}" sibTransId="{33E592AB-3262-42BD-9855-371D6C44D1E8}"/>
    <dgm:cxn modelId="{2B5AEABA-16BF-4091-86E0-664F30351A41}" type="presOf" srcId="{21F4C535-D234-43EF-B4F6-D99789CC4EF4}" destId="{5ED6741E-1ACC-4D66-B0AB-29125FF0C30D}" srcOrd="0" destOrd="0" presId="urn:microsoft.com/office/officeart/2009/3/layout/StepUpProcess"/>
    <dgm:cxn modelId="{3BD448CC-2BC0-4AC8-9304-7A14F8BF1382}" type="presParOf" srcId="{C9DC7B1F-BC30-42CF-AE64-493357425D83}" destId="{444ED32A-E3A7-4FA0-A8D0-A156BC1DFF80}" srcOrd="0" destOrd="0" presId="urn:microsoft.com/office/officeart/2009/3/layout/StepUpProcess"/>
    <dgm:cxn modelId="{A6A2D9C5-27CD-4B63-A306-F49E6DBFECE0}" type="presParOf" srcId="{444ED32A-E3A7-4FA0-A8D0-A156BC1DFF80}" destId="{BE87D983-4EDA-41F1-934B-86E3F0E37C34}" srcOrd="0" destOrd="0" presId="urn:microsoft.com/office/officeart/2009/3/layout/StepUpProcess"/>
    <dgm:cxn modelId="{91B2CAAE-9033-4281-A398-26F5DE63AA97}" type="presParOf" srcId="{444ED32A-E3A7-4FA0-A8D0-A156BC1DFF80}" destId="{7E4CA9D8-F01F-440F-900E-4509D76E1AE8}" srcOrd="1" destOrd="0" presId="urn:microsoft.com/office/officeart/2009/3/layout/StepUpProcess"/>
    <dgm:cxn modelId="{B84AD0F5-AB5B-4A95-8E3E-C10D0814D66F}" type="presParOf" srcId="{444ED32A-E3A7-4FA0-A8D0-A156BC1DFF80}" destId="{A30ACADD-7DC7-41EA-A71B-68C8E440DFB6}" srcOrd="2" destOrd="0" presId="urn:microsoft.com/office/officeart/2009/3/layout/StepUpProcess"/>
    <dgm:cxn modelId="{C5B86C98-1302-41F5-9376-946EA579D83C}" type="presParOf" srcId="{C9DC7B1F-BC30-42CF-AE64-493357425D83}" destId="{201B651A-0A76-49D5-ACF6-5EFEEA736C7F}" srcOrd="1" destOrd="0" presId="urn:microsoft.com/office/officeart/2009/3/layout/StepUpProcess"/>
    <dgm:cxn modelId="{1EE302DF-5255-4430-A8D6-71CF66449691}" type="presParOf" srcId="{201B651A-0A76-49D5-ACF6-5EFEEA736C7F}" destId="{D9D7CB21-B937-4B7C-B287-692E7EB5CFF2}" srcOrd="0" destOrd="0" presId="urn:microsoft.com/office/officeart/2009/3/layout/StepUpProcess"/>
    <dgm:cxn modelId="{6CCA1D2C-4501-40FD-A484-C30304EFC371}" type="presParOf" srcId="{C9DC7B1F-BC30-42CF-AE64-493357425D83}" destId="{4076DA09-DA64-4DFF-808C-6EBEB909E410}" srcOrd="2" destOrd="0" presId="urn:microsoft.com/office/officeart/2009/3/layout/StepUpProcess"/>
    <dgm:cxn modelId="{622674E7-DB91-4264-AD7D-F53F305518D8}" type="presParOf" srcId="{4076DA09-DA64-4DFF-808C-6EBEB909E410}" destId="{77AA6485-3AEE-463F-BC09-EBF604445AD0}" srcOrd="0" destOrd="0" presId="urn:microsoft.com/office/officeart/2009/3/layout/StepUpProcess"/>
    <dgm:cxn modelId="{15102B10-BA37-40E6-B3A2-24AF9DF58671}" type="presParOf" srcId="{4076DA09-DA64-4DFF-808C-6EBEB909E410}" destId="{5ED6741E-1ACC-4D66-B0AB-29125FF0C30D}" srcOrd="1" destOrd="0" presId="urn:microsoft.com/office/officeart/2009/3/layout/StepUpProcess"/>
    <dgm:cxn modelId="{CF659CC5-771B-4892-89E5-217474035026}" type="presParOf" srcId="{4076DA09-DA64-4DFF-808C-6EBEB909E410}" destId="{CA4C3299-9278-4523-B109-9761E58DB5A2}" srcOrd="2" destOrd="0" presId="urn:microsoft.com/office/officeart/2009/3/layout/StepUpProcess"/>
    <dgm:cxn modelId="{344642DA-40E5-4AF4-AAA1-CC5D5E915A7D}" type="presParOf" srcId="{C9DC7B1F-BC30-42CF-AE64-493357425D83}" destId="{896076F5-9E47-4363-ACB1-A00BCD73CF65}" srcOrd="3" destOrd="0" presId="urn:microsoft.com/office/officeart/2009/3/layout/StepUpProcess"/>
    <dgm:cxn modelId="{6866E3DF-A4A1-416F-B86C-9DFB46E8C14C}" type="presParOf" srcId="{896076F5-9E47-4363-ACB1-A00BCD73CF65}" destId="{BEFF132B-DB33-4DC1-A76D-E04983089F55}" srcOrd="0" destOrd="0" presId="urn:microsoft.com/office/officeart/2009/3/layout/StepUpProcess"/>
    <dgm:cxn modelId="{A95C2455-D321-4AF3-AC79-1DAC70E3F1FC}" type="presParOf" srcId="{C9DC7B1F-BC30-42CF-AE64-493357425D83}" destId="{1DEF16AF-0FDB-4B84-A0BE-64E70815DB39}" srcOrd="4" destOrd="0" presId="urn:microsoft.com/office/officeart/2009/3/layout/StepUpProcess"/>
    <dgm:cxn modelId="{94A64ED2-3447-49E9-A914-449D40AB6939}" type="presParOf" srcId="{1DEF16AF-0FDB-4B84-A0BE-64E70815DB39}" destId="{4C32024E-9E64-45CB-89B0-CEC0ACA9E750}" srcOrd="0" destOrd="0" presId="urn:microsoft.com/office/officeart/2009/3/layout/StepUpProcess"/>
    <dgm:cxn modelId="{4870CED3-DFD7-40CE-9DCE-8556CC955582}" type="presParOf" srcId="{1DEF16AF-0FDB-4B84-A0BE-64E70815DB39}" destId="{E472FB6C-4749-4BF5-B7EC-7D14BE43AF49}"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2914D7-7448-496E-9E3A-747C07AD3EDB}" type="doc">
      <dgm:prSet loTypeId="urn:microsoft.com/office/officeart/2005/8/layout/hProcess3" loCatId="process" qsTypeId="urn:microsoft.com/office/officeart/2005/8/quickstyle/3d1" qsCatId="3D" csTypeId="urn:microsoft.com/office/officeart/2005/8/colors/accent1_4" csCatId="accent1" phldr="1"/>
      <dgm:spPr/>
    </dgm:pt>
    <dgm:pt modelId="{18A52BB3-864F-41E0-B52E-B5350A804643}">
      <dgm:prSet phldrT="[Text]" custT="1"/>
      <dgm:spPr/>
      <dgm:t>
        <a:bodyPr/>
        <a:lstStyle/>
        <a:p>
          <a:r>
            <a:rPr lang="en-US" sz="2800" dirty="0" smtClean="0">
              <a:solidFill>
                <a:schemeClr val="bg1"/>
              </a:solidFill>
            </a:rPr>
            <a:t>References</a:t>
          </a:r>
          <a:endParaRPr lang="en-US" sz="2800" dirty="0">
            <a:solidFill>
              <a:schemeClr val="bg1"/>
            </a:solidFill>
          </a:endParaRPr>
        </a:p>
      </dgm:t>
    </dgm:pt>
    <dgm:pt modelId="{29DF1199-0183-4343-BC1F-CD4C2B643C51}" type="parTrans" cxnId="{44B66095-0EF8-418B-AF2B-55163F48BA03}">
      <dgm:prSet/>
      <dgm:spPr/>
      <dgm:t>
        <a:bodyPr/>
        <a:lstStyle/>
        <a:p>
          <a:endParaRPr lang="en-US"/>
        </a:p>
      </dgm:t>
    </dgm:pt>
    <dgm:pt modelId="{E3C7D487-73E5-4858-851E-CC6BEE207365}" type="sibTrans" cxnId="{44B66095-0EF8-418B-AF2B-55163F48BA03}">
      <dgm:prSet/>
      <dgm:spPr/>
      <dgm:t>
        <a:bodyPr/>
        <a:lstStyle/>
        <a:p>
          <a:endParaRPr lang="en-US"/>
        </a:p>
      </dgm:t>
    </dgm:pt>
    <dgm:pt modelId="{76C8B9BD-9F23-4168-9B3C-862BD2835E2C}" type="pres">
      <dgm:prSet presAssocID="{6A2914D7-7448-496E-9E3A-747C07AD3EDB}" presName="Name0" presStyleCnt="0">
        <dgm:presLayoutVars>
          <dgm:dir/>
          <dgm:animLvl val="lvl"/>
          <dgm:resizeHandles val="exact"/>
        </dgm:presLayoutVars>
      </dgm:prSet>
      <dgm:spPr/>
    </dgm:pt>
    <dgm:pt modelId="{90D5B9F5-ADD1-4D60-B3AF-6CEA20ACEEA7}" type="pres">
      <dgm:prSet presAssocID="{6A2914D7-7448-496E-9E3A-747C07AD3EDB}" presName="dummy" presStyleCnt="0"/>
      <dgm:spPr/>
    </dgm:pt>
    <dgm:pt modelId="{5EA5A3EB-1B37-4899-805F-0997B5B00C07}" type="pres">
      <dgm:prSet presAssocID="{6A2914D7-7448-496E-9E3A-747C07AD3EDB}" presName="linH" presStyleCnt="0"/>
      <dgm:spPr/>
    </dgm:pt>
    <dgm:pt modelId="{D0B614C8-7167-497D-9C45-882CFD439700}" type="pres">
      <dgm:prSet presAssocID="{6A2914D7-7448-496E-9E3A-747C07AD3EDB}" presName="padding1" presStyleCnt="0"/>
      <dgm:spPr/>
    </dgm:pt>
    <dgm:pt modelId="{9EF2A627-3F91-43C3-AF0F-351DE4252304}" type="pres">
      <dgm:prSet presAssocID="{18A52BB3-864F-41E0-B52E-B5350A804643}" presName="linV" presStyleCnt="0"/>
      <dgm:spPr/>
    </dgm:pt>
    <dgm:pt modelId="{61B0CDA6-B78A-41AA-973E-EAED3A5027E6}" type="pres">
      <dgm:prSet presAssocID="{18A52BB3-864F-41E0-B52E-B5350A804643}" presName="spVertical1" presStyleCnt="0"/>
      <dgm:spPr/>
    </dgm:pt>
    <dgm:pt modelId="{F30EAFCF-3B33-4B43-A4E9-B40F183C3988}" type="pres">
      <dgm:prSet presAssocID="{18A52BB3-864F-41E0-B52E-B5350A804643}" presName="parTx" presStyleLbl="revTx" presStyleIdx="0" presStyleCnt="1" custLinFactNeighborX="-7007">
        <dgm:presLayoutVars>
          <dgm:chMax val="0"/>
          <dgm:chPref val="0"/>
          <dgm:bulletEnabled val="1"/>
        </dgm:presLayoutVars>
      </dgm:prSet>
      <dgm:spPr/>
      <dgm:t>
        <a:bodyPr/>
        <a:lstStyle/>
        <a:p>
          <a:endParaRPr lang="en-US"/>
        </a:p>
      </dgm:t>
    </dgm:pt>
    <dgm:pt modelId="{BC2FA20D-AEFD-42B6-8503-9E66177B26AC}" type="pres">
      <dgm:prSet presAssocID="{18A52BB3-864F-41E0-B52E-B5350A804643}" presName="spVertical2" presStyleCnt="0"/>
      <dgm:spPr/>
    </dgm:pt>
    <dgm:pt modelId="{C951A810-244F-4977-8836-89893CC7FFFE}" type="pres">
      <dgm:prSet presAssocID="{18A52BB3-864F-41E0-B52E-B5350A804643}" presName="spVertical3" presStyleCnt="0"/>
      <dgm:spPr/>
    </dgm:pt>
    <dgm:pt modelId="{C86FE705-A684-4126-A0AB-8FEA3A8FD6CB}" type="pres">
      <dgm:prSet presAssocID="{6A2914D7-7448-496E-9E3A-747C07AD3EDB}" presName="padding2" presStyleCnt="0"/>
      <dgm:spPr/>
    </dgm:pt>
    <dgm:pt modelId="{51AB3B5F-A5BB-4B80-8BA4-7F19F852271E}" type="pres">
      <dgm:prSet presAssocID="{6A2914D7-7448-496E-9E3A-747C07AD3EDB}" presName="negArrow" presStyleCnt="0"/>
      <dgm:spPr/>
    </dgm:pt>
    <dgm:pt modelId="{F2EE5D07-25F8-4D4D-8AF8-9C88CCA21356}" type="pres">
      <dgm:prSet presAssocID="{6A2914D7-7448-496E-9E3A-747C07AD3EDB}" presName="backgroundArrow" presStyleLbl="node1" presStyleIdx="0" presStyleCnt="1" custLinFactNeighborX="16216" custLinFactNeighborY="56300"/>
      <dgm:spPr/>
    </dgm:pt>
  </dgm:ptLst>
  <dgm:cxnLst>
    <dgm:cxn modelId="{CA41BC39-555D-4F8C-8FE5-6149C83B4DC5}" type="presOf" srcId="{6A2914D7-7448-496E-9E3A-747C07AD3EDB}" destId="{76C8B9BD-9F23-4168-9B3C-862BD2835E2C}" srcOrd="0" destOrd="0" presId="urn:microsoft.com/office/officeart/2005/8/layout/hProcess3"/>
    <dgm:cxn modelId="{44B66095-0EF8-418B-AF2B-55163F48BA03}" srcId="{6A2914D7-7448-496E-9E3A-747C07AD3EDB}" destId="{18A52BB3-864F-41E0-B52E-B5350A804643}" srcOrd="0" destOrd="0" parTransId="{29DF1199-0183-4343-BC1F-CD4C2B643C51}" sibTransId="{E3C7D487-73E5-4858-851E-CC6BEE207365}"/>
    <dgm:cxn modelId="{648D3DB9-AB9D-4D41-BC0B-9F056F70E763}" type="presOf" srcId="{18A52BB3-864F-41E0-B52E-B5350A804643}" destId="{F30EAFCF-3B33-4B43-A4E9-B40F183C3988}" srcOrd="0" destOrd="0" presId="urn:microsoft.com/office/officeart/2005/8/layout/hProcess3"/>
    <dgm:cxn modelId="{AC107A4C-D4B8-4250-B3C3-62FBE8BB40BD}" type="presParOf" srcId="{76C8B9BD-9F23-4168-9B3C-862BD2835E2C}" destId="{90D5B9F5-ADD1-4D60-B3AF-6CEA20ACEEA7}" srcOrd="0" destOrd="0" presId="urn:microsoft.com/office/officeart/2005/8/layout/hProcess3"/>
    <dgm:cxn modelId="{5532F0CE-9097-4528-A19F-D0FFC90BE057}" type="presParOf" srcId="{76C8B9BD-9F23-4168-9B3C-862BD2835E2C}" destId="{5EA5A3EB-1B37-4899-805F-0997B5B00C07}" srcOrd="1" destOrd="0" presId="urn:microsoft.com/office/officeart/2005/8/layout/hProcess3"/>
    <dgm:cxn modelId="{A48C1450-80A3-42E7-B558-CEB0C31FFE71}" type="presParOf" srcId="{5EA5A3EB-1B37-4899-805F-0997B5B00C07}" destId="{D0B614C8-7167-497D-9C45-882CFD439700}" srcOrd="0" destOrd="0" presId="urn:microsoft.com/office/officeart/2005/8/layout/hProcess3"/>
    <dgm:cxn modelId="{32391E64-F8E2-467D-B675-4B538B0671F6}" type="presParOf" srcId="{5EA5A3EB-1B37-4899-805F-0997B5B00C07}" destId="{9EF2A627-3F91-43C3-AF0F-351DE4252304}" srcOrd="1" destOrd="0" presId="urn:microsoft.com/office/officeart/2005/8/layout/hProcess3"/>
    <dgm:cxn modelId="{BB9042F5-D252-4011-BC80-4349AA8B47FE}" type="presParOf" srcId="{9EF2A627-3F91-43C3-AF0F-351DE4252304}" destId="{61B0CDA6-B78A-41AA-973E-EAED3A5027E6}" srcOrd="0" destOrd="0" presId="urn:microsoft.com/office/officeart/2005/8/layout/hProcess3"/>
    <dgm:cxn modelId="{0EDE3F5A-C33B-4412-8C55-3FFFC3AE8FF5}" type="presParOf" srcId="{9EF2A627-3F91-43C3-AF0F-351DE4252304}" destId="{F30EAFCF-3B33-4B43-A4E9-B40F183C3988}" srcOrd="1" destOrd="0" presId="urn:microsoft.com/office/officeart/2005/8/layout/hProcess3"/>
    <dgm:cxn modelId="{90C1F4C8-EB7A-4384-9E3C-C1B008F8E022}" type="presParOf" srcId="{9EF2A627-3F91-43C3-AF0F-351DE4252304}" destId="{BC2FA20D-AEFD-42B6-8503-9E66177B26AC}" srcOrd="2" destOrd="0" presId="urn:microsoft.com/office/officeart/2005/8/layout/hProcess3"/>
    <dgm:cxn modelId="{4496EFBC-D86B-4663-A9FA-4B5AD97A857E}" type="presParOf" srcId="{9EF2A627-3F91-43C3-AF0F-351DE4252304}" destId="{C951A810-244F-4977-8836-89893CC7FFFE}" srcOrd="3" destOrd="0" presId="urn:microsoft.com/office/officeart/2005/8/layout/hProcess3"/>
    <dgm:cxn modelId="{17F1A7FF-F504-48CF-8296-B9184A499145}" type="presParOf" srcId="{5EA5A3EB-1B37-4899-805F-0997B5B00C07}" destId="{C86FE705-A684-4126-A0AB-8FEA3A8FD6CB}" srcOrd="2" destOrd="0" presId="urn:microsoft.com/office/officeart/2005/8/layout/hProcess3"/>
    <dgm:cxn modelId="{20716581-4E75-4892-AC84-D07A4AC55E6B}" type="presParOf" srcId="{5EA5A3EB-1B37-4899-805F-0997B5B00C07}" destId="{51AB3B5F-A5BB-4B80-8BA4-7F19F852271E}" srcOrd="3" destOrd="0" presId="urn:microsoft.com/office/officeart/2005/8/layout/hProcess3"/>
    <dgm:cxn modelId="{1C0E8A17-C553-47CD-9902-C51D3C5178EF}" type="presParOf" srcId="{5EA5A3EB-1B37-4899-805F-0997B5B00C07}" destId="{F2EE5D07-25F8-4D4D-8AF8-9C88CCA21356}"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89ADA-4ADB-41B4-AFBB-06C68F1E580A}" type="datetimeFigureOut">
              <a:rPr lang="en-IN" smtClean="0"/>
              <a:pPr/>
              <a:t>15/12/14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3C2D9-B4E0-4ACD-9158-8E8866EBABF1}" type="slidenum">
              <a:rPr lang="en-IN" smtClean="0"/>
              <a:pPr/>
              <a:t>‹#›</a:t>
            </a:fld>
            <a:endParaRPr lang="en-IN"/>
          </a:p>
        </p:txBody>
      </p:sp>
    </p:spTree>
    <p:extLst>
      <p:ext uri="{BB962C8B-B14F-4D97-AF65-F5344CB8AC3E}">
        <p14:creationId xmlns:p14="http://schemas.microsoft.com/office/powerpoint/2010/main" val="4034297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693C2D9-B4E0-4ACD-9158-8E8866EBABF1}" type="slidenum">
              <a:rPr lang="en-IN" smtClean="0"/>
              <a:pPr/>
              <a:t>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693C2D9-B4E0-4ACD-9158-8E8866EBABF1}" type="slidenum">
              <a:rPr lang="en-IN" smtClean="0"/>
              <a:pPr/>
              <a:t>14</a:t>
            </a:fld>
            <a:endParaRPr lang="en-IN"/>
          </a:p>
        </p:txBody>
      </p:sp>
    </p:spTree>
    <p:extLst>
      <p:ext uri="{BB962C8B-B14F-4D97-AF65-F5344CB8AC3E}">
        <p14:creationId xmlns:p14="http://schemas.microsoft.com/office/powerpoint/2010/main" val="820279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AD9638A-4316-490B-B866-CD5986937B42}" type="datetimeFigureOut">
              <a:rPr lang="en-IN" smtClean="0"/>
              <a:pPr/>
              <a:t>15/12/14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9B65787-B14F-48EC-ACDC-93D54F82490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D9638A-4316-490B-B866-CD5986937B42}" type="datetimeFigureOut">
              <a:rPr lang="en-IN" smtClean="0"/>
              <a:pPr/>
              <a:t>15/12/14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65787-B14F-48EC-ACDC-93D54F82490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D9638A-4316-490B-B866-CD5986937B42}" type="datetimeFigureOut">
              <a:rPr lang="en-IN" smtClean="0"/>
              <a:pPr/>
              <a:t>15/12/14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65787-B14F-48EC-ACDC-93D54F82490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D9638A-4316-490B-B866-CD5986937B42}" type="datetimeFigureOut">
              <a:rPr lang="en-IN" smtClean="0"/>
              <a:pPr/>
              <a:t>15/12/14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65787-B14F-48EC-ACDC-93D54F82490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AD9638A-4316-490B-B866-CD5986937B42}" type="datetimeFigureOut">
              <a:rPr lang="en-IN" smtClean="0"/>
              <a:pPr/>
              <a:t>15/12/14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65787-B14F-48EC-ACDC-93D54F82490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AD9638A-4316-490B-B866-CD5986937B42}" type="datetimeFigureOut">
              <a:rPr lang="en-IN" smtClean="0"/>
              <a:pPr/>
              <a:t>15/12/14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B65787-B14F-48EC-ACDC-93D54F82490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AD9638A-4316-490B-B866-CD5986937B42}" type="datetimeFigureOut">
              <a:rPr lang="en-IN" smtClean="0"/>
              <a:pPr/>
              <a:t>15/12/14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B65787-B14F-48EC-ACDC-93D54F82490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AD9638A-4316-490B-B866-CD5986937B42}" type="datetimeFigureOut">
              <a:rPr lang="en-IN" smtClean="0"/>
              <a:pPr/>
              <a:t>15/12/14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B65787-B14F-48EC-ACDC-93D54F82490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D9638A-4316-490B-B866-CD5986937B42}" type="datetimeFigureOut">
              <a:rPr lang="en-IN" smtClean="0"/>
              <a:pPr/>
              <a:t>15/12/14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B65787-B14F-48EC-ACDC-93D54F82490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AD9638A-4316-490B-B866-CD5986937B42}" type="datetimeFigureOut">
              <a:rPr lang="en-IN" smtClean="0"/>
              <a:pPr/>
              <a:t>15/12/14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B65787-B14F-48EC-ACDC-93D54F82490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AD9638A-4316-490B-B866-CD5986937B42}" type="datetimeFigureOut">
              <a:rPr lang="en-IN" smtClean="0"/>
              <a:pPr/>
              <a:t>15/12/14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99B65787-B14F-48EC-ACDC-93D54F824902}"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AD9638A-4316-490B-B866-CD5986937B42}" type="datetimeFigureOut">
              <a:rPr lang="en-IN" smtClean="0"/>
              <a:pPr/>
              <a:t>15/12/14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9B65787-B14F-48EC-ACDC-93D54F824902}"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7.xml"/><Relationship Id="rId2"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7.xml"/><Relationship Id="rId2"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tutorialspoint.com/android/index.htm" TargetMode="External"/><Relationship Id="rId3" Type="http://schemas.openxmlformats.org/officeDocument/2006/relationships/hyperlink" Target="http://developer.android.com/index.html" TargetMode="Externa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9.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0.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1.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2.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3.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4.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5.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6.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475656" y="2636912"/>
            <a:ext cx="6408712" cy="1008112"/>
          </a:xfrm>
          <a:prstGeom prst="roundRect">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4800" b="1" smtClean="0">
                <a:solidFill>
                  <a:schemeClr val="accent1">
                    <a:lumMod val="50000"/>
                  </a:schemeClr>
                </a:solidFill>
                <a:effectLst>
                  <a:outerShdw blurRad="38100" dist="38100" dir="2700000" algn="tl">
                    <a:srgbClr val="000000">
                      <a:alpha val="43137"/>
                    </a:srgbClr>
                  </a:outerShdw>
                </a:effectLst>
                <a:cs typeface="Aldhabi" pitchFamily="2" charset="-78"/>
              </a:rPr>
              <a:t>Digital Learning</a:t>
            </a:r>
            <a:endParaRPr lang="en-IN" sz="4800" b="1" dirty="0">
              <a:solidFill>
                <a:schemeClr val="accent1">
                  <a:lumMod val="50000"/>
                </a:schemeClr>
              </a:solidFill>
              <a:effectLst>
                <a:outerShdw blurRad="38100" dist="38100" dir="2700000" algn="tl">
                  <a:srgbClr val="000000">
                    <a:alpha val="43137"/>
                  </a:srgbClr>
                </a:outerShdw>
              </a:effectLst>
              <a:cs typeface="Aldhabi" pitchFamily="2" charset="-78"/>
            </a:endParaRPr>
          </a:p>
        </p:txBody>
      </p:sp>
      <p:sp>
        <p:nvSpPr>
          <p:cNvPr id="3" name="TextBox 2"/>
          <p:cNvSpPr txBox="1"/>
          <p:nvPr/>
        </p:nvSpPr>
        <p:spPr>
          <a:xfrm>
            <a:off x="4860032" y="4509120"/>
            <a:ext cx="3789064" cy="1754327"/>
          </a:xfrm>
          <a:prstGeom prst="rect">
            <a:avLst/>
          </a:prstGeom>
          <a:noFill/>
        </p:spPr>
        <p:txBody>
          <a:bodyPr wrap="square" rtlCol="0">
            <a:spAutoFit/>
          </a:bodyPr>
          <a:lstStyle/>
          <a:p>
            <a:r>
              <a:rPr lang="en-IN" dirty="0" smtClean="0"/>
              <a:t>Prepared  </a:t>
            </a:r>
            <a:r>
              <a:rPr lang="en-IN" dirty="0" smtClean="0"/>
              <a:t>By:</a:t>
            </a:r>
          </a:p>
          <a:p>
            <a:endParaRPr lang="en-IN" dirty="0" smtClean="0"/>
          </a:p>
          <a:p>
            <a:pPr marL="285750" indent="-285750">
              <a:buFont typeface="Arial"/>
              <a:buChar char="•"/>
            </a:pPr>
            <a:r>
              <a:rPr lang="en-IN" dirty="0" smtClean="0"/>
              <a:t>Priyanshi </a:t>
            </a:r>
            <a:r>
              <a:rPr lang="en-IN" dirty="0" smtClean="0"/>
              <a:t>Shah(110300107019)</a:t>
            </a:r>
          </a:p>
          <a:p>
            <a:pPr marL="285750" indent="-285750">
              <a:buFont typeface="Arial"/>
              <a:buChar char="•"/>
            </a:pPr>
            <a:endParaRPr lang="en-IN" dirty="0" smtClean="0"/>
          </a:p>
          <a:p>
            <a:pPr marL="285750" indent="-285750">
              <a:buFont typeface="Arial"/>
              <a:buChar char="•"/>
            </a:pPr>
            <a:r>
              <a:rPr lang="en-IN" dirty="0" smtClean="0"/>
              <a:t>Varun Shah  (</a:t>
            </a:r>
            <a:r>
              <a:rPr lang="en-IN" dirty="0" smtClean="0"/>
              <a:t>110300107020)</a:t>
            </a:r>
          </a:p>
          <a:p>
            <a:pPr marL="285750" indent="-285750">
              <a:buFont typeface="Arial"/>
              <a:buChar char="•"/>
            </a:pPr>
            <a:endParaRPr lang="en-IN" dirty="0"/>
          </a:p>
        </p:txBody>
      </p:sp>
    </p:spTree>
    <p:extLst>
      <p:ext uri="{BB962C8B-B14F-4D97-AF65-F5344CB8AC3E}">
        <p14:creationId xmlns:p14="http://schemas.microsoft.com/office/powerpoint/2010/main" val="230311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071546"/>
            <a:ext cx="7854696" cy="5214974"/>
          </a:xfrm>
        </p:spPr>
        <p:txBody>
          <a:bodyPr>
            <a:normAutofit/>
          </a:bodyPr>
          <a:lstStyle/>
          <a:p>
            <a:pPr algn="l"/>
            <a:r>
              <a:rPr lang="en-IN" dirty="0" smtClean="0"/>
              <a:t>		B) Student</a:t>
            </a:r>
          </a:p>
          <a:p>
            <a:pPr marL="457200" indent="-457200" algn="l">
              <a:lnSpc>
                <a:spcPct val="200000"/>
              </a:lnSpc>
              <a:buFont typeface="Wingdings" charset="2"/>
              <a:buChar char="§"/>
            </a:pPr>
            <a:r>
              <a:rPr lang="en-IN" dirty="0" smtClean="0"/>
              <a:t>Choose  Mode</a:t>
            </a:r>
          </a:p>
          <a:p>
            <a:pPr marL="457200" indent="-457200" algn="l">
              <a:lnSpc>
                <a:spcPct val="200000"/>
              </a:lnSpc>
              <a:buFont typeface="Wingdings" charset="2"/>
              <a:buChar char="§"/>
            </a:pPr>
            <a:r>
              <a:rPr lang="en-IN" dirty="0" smtClean="0"/>
              <a:t>Connect to Master Device</a:t>
            </a:r>
          </a:p>
          <a:p>
            <a:pPr marL="457200" indent="-457200" algn="l">
              <a:lnSpc>
                <a:spcPct val="200000"/>
              </a:lnSpc>
              <a:buFont typeface="Wingdings" charset="2"/>
              <a:buChar char="§"/>
            </a:pPr>
            <a:r>
              <a:rPr lang="en-IN" dirty="0" smtClean="0"/>
              <a:t>Disconnect to Master Device</a:t>
            </a:r>
          </a:p>
          <a:p>
            <a:pPr marL="457200" indent="-457200" algn="l">
              <a:lnSpc>
                <a:spcPct val="200000"/>
              </a:lnSpc>
              <a:buFont typeface="Wingdings" charset="2"/>
              <a:buChar char="§"/>
            </a:pPr>
            <a:r>
              <a:rPr lang="en-IN" dirty="0" smtClean="0"/>
              <a:t>Select Subject</a:t>
            </a:r>
          </a:p>
          <a:p>
            <a:pPr marL="457200" indent="-457200" algn="l">
              <a:lnSpc>
                <a:spcPct val="200000"/>
              </a:lnSpc>
              <a:buFont typeface="Wingdings" charset="2"/>
              <a:buChar char="§"/>
            </a:pPr>
            <a:r>
              <a:rPr lang="en-IN" dirty="0" smtClean="0"/>
              <a:t>Select Chapter</a:t>
            </a:r>
          </a:p>
          <a:p>
            <a:pPr algn="l">
              <a:lnSpc>
                <a:spcPct val="200000"/>
              </a:lnSpc>
              <a:buFont typeface="Wingdings" pitchFamily="2" charset="2"/>
              <a:buChar char="§"/>
            </a:pPr>
            <a:endParaRPr lang="en-IN"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842615114"/>
              </p:ext>
            </p:extLst>
          </p:nvPr>
        </p:nvGraphicFramePr>
        <p:xfrm>
          <a:off x="1547664" y="836712"/>
          <a:ext cx="6288905" cy="818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827584" y="2143116"/>
            <a:ext cx="7429552" cy="2246769"/>
          </a:xfrm>
          <a:prstGeom prst="rect">
            <a:avLst/>
          </a:prstGeom>
          <a:noFill/>
        </p:spPr>
        <p:txBody>
          <a:bodyPr wrap="square" rtlCol="0">
            <a:spAutoFit/>
          </a:bodyPr>
          <a:lstStyle/>
          <a:p>
            <a:pPr marL="342900" indent="-342900">
              <a:lnSpc>
                <a:spcPct val="200000"/>
              </a:lnSpc>
              <a:buFont typeface="Wingdings" charset="2"/>
              <a:buChar char="§"/>
            </a:pPr>
            <a:r>
              <a:rPr lang="en-IN" sz="2400" dirty="0" smtClean="0"/>
              <a:t>Booted and wi-fi configured Tablet</a:t>
            </a:r>
            <a:endParaRPr lang="en-IN" sz="2400" dirty="0"/>
          </a:p>
          <a:p>
            <a:pPr marL="342900" indent="-342900">
              <a:lnSpc>
                <a:spcPct val="200000"/>
              </a:lnSpc>
              <a:buFont typeface="Wingdings" charset="2"/>
              <a:buChar char="§"/>
            </a:pPr>
            <a:r>
              <a:rPr lang="en-IN" sz="2400" dirty="0" smtClean="0"/>
              <a:t>1 Gb RAM Recommended</a:t>
            </a:r>
          </a:p>
          <a:p>
            <a:pPr marL="342900" indent="-342900">
              <a:lnSpc>
                <a:spcPct val="200000"/>
              </a:lnSpc>
              <a:buFont typeface="Wingdings" charset="2"/>
              <a:buChar char="§"/>
            </a:pPr>
            <a:r>
              <a:rPr lang="en-IN" sz="2400" dirty="0" smtClean="0"/>
              <a:t>8 GB Internal Memory</a:t>
            </a:r>
          </a:p>
        </p:txBody>
      </p:sp>
    </p:spTree>
    <p:extLst>
      <p:ext uri="{BB962C8B-B14F-4D97-AF65-F5344CB8AC3E}">
        <p14:creationId xmlns:p14="http://schemas.microsoft.com/office/powerpoint/2010/main" val="208864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668968228"/>
              </p:ext>
            </p:extLst>
          </p:nvPr>
        </p:nvGraphicFramePr>
        <p:xfrm>
          <a:off x="1524000" y="719668"/>
          <a:ext cx="5791200" cy="778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285852" y="1857364"/>
            <a:ext cx="6572296" cy="4493537"/>
          </a:xfrm>
          <a:prstGeom prst="rect">
            <a:avLst/>
          </a:prstGeom>
          <a:noFill/>
        </p:spPr>
        <p:txBody>
          <a:bodyPr wrap="square" rtlCol="0">
            <a:spAutoFit/>
          </a:bodyPr>
          <a:lstStyle/>
          <a:p>
            <a:pPr marL="342900" indent="-342900">
              <a:lnSpc>
                <a:spcPct val="150000"/>
              </a:lnSpc>
              <a:buFont typeface="Wingdings" charset="2"/>
              <a:buChar char="§"/>
            </a:pPr>
            <a:r>
              <a:rPr lang="en-IN" sz="2400" dirty="0" smtClean="0"/>
              <a:t>Programming Environment:</a:t>
            </a:r>
          </a:p>
          <a:p>
            <a:pPr>
              <a:lnSpc>
                <a:spcPct val="150000"/>
              </a:lnSpc>
            </a:pPr>
            <a:r>
              <a:rPr lang="en-IN" sz="2400" dirty="0" smtClean="0"/>
              <a:t>	Intellij Idea, Community Edition, which is the most intelligent JAVA IDE. </a:t>
            </a:r>
            <a:endParaRPr lang="en-IN" sz="2400" dirty="0"/>
          </a:p>
          <a:p>
            <a:pPr>
              <a:lnSpc>
                <a:spcPct val="150000"/>
              </a:lnSpc>
            </a:pPr>
            <a:endParaRPr lang="en-IN" sz="2400" dirty="0" smtClean="0"/>
          </a:p>
          <a:p>
            <a:pPr marL="342900" indent="-342900">
              <a:lnSpc>
                <a:spcPct val="150000"/>
              </a:lnSpc>
              <a:buFont typeface="Wingdings" charset="2"/>
              <a:buChar char="§"/>
            </a:pPr>
            <a:r>
              <a:rPr lang="en-US" sz="2400" dirty="0" err="1" smtClean="0"/>
              <a:t>WebServer</a:t>
            </a:r>
            <a:r>
              <a:rPr lang="en-US" sz="2400" dirty="0" smtClean="0"/>
              <a:t>  </a:t>
            </a:r>
            <a:r>
              <a:rPr lang="en-US" sz="2400" dirty="0"/>
              <a:t>:     </a:t>
            </a:r>
            <a:r>
              <a:rPr lang="en-US" sz="2400" dirty="0" err="1"/>
              <a:t>xampp</a:t>
            </a:r>
            <a:r>
              <a:rPr lang="en-US" sz="2400" dirty="0"/>
              <a:t>(mac)</a:t>
            </a:r>
            <a:r>
              <a:rPr lang="en-US" sz="2400" dirty="0" smtClean="0"/>
              <a:t>,  </a:t>
            </a:r>
            <a:r>
              <a:rPr lang="en-US" sz="2400" dirty="0" err="1" smtClean="0"/>
              <a:t>wampserver</a:t>
            </a:r>
            <a:r>
              <a:rPr lang="en-US" sz="2400" dirty="0"/>
              <a:t>(windows) </a:t>
            </a:r>
            <a:endParaRPr lang="en-IN" sz="2400" dirty="0" smtClean="0"/>
          </a:p>
          <a:p>
            <a:pPr marL="342900" indent="-342900">
              <a:lnSpc>
                <a:spcPct val="150000"/>
              </a:lnSpc>
              <a:buFont typeface="Wingdings" charset="2"/>
              <a:buChar char="§"/>
            </a:pPr>
            <a:r>
              <a:rPr lang="en-IN" sz="2400" dirty="0" smtClean="0"/>
              <a:t>Platform: Android</a:t>
            </a:r>
          </a:p>
          <a:p>
            <a:pPr>
              <a:lnSpc>
                <a:spcPct val="150000"/>
              </a:lnSpc>
            </a:pPr>
            <a:r>
              <a:rPr lang="en-IN" sz="2400" dirty="0" smtClean="0"/>
              <a:t>		</a:t>
            </a:r>
            <a:endParaRPr lang="en-IN" sz="2400" dirty="0"/>
          </a:p>
        </p:txBody>
      </p:sp>
    </p:spTree>
    <p:extLst>
      <p:ext uri="{BB962C8B-B14F-4D97-AF65-F5344CB8AC3E}">
        <p14:creationId xmlns:p14="http://schemas.microsoft.com/office/powerpoint/2010/main" val="1051300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arath Pillai\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10" y="1397000"/>
            <a:ext cx="8303692" cy="479426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p:cNvGraphicFramePr/>
          <p:nvPr>
            <p:extLst>
              <p:ext uri="{D42A27DB-BD31-4B8C-83A1-F6EECF244321}">
                <p14:modId xmlns:p14="http://schemas.microsoft.com/office/powerpoint/2010/main" val="4283226644"/>
              </p:ext>
            </p:extLst>
          </p:nvPr>
        </p:nvGraphicFramePr>
        <p:xfrm>
          <a:off x="1500166" y="666731"/>
          <a:ext cx="692948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541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5311" y="3284984"/>
            <a:ext cx="6705600" cy="4006225"/>
          </a:xfrm>
          <a:prstGeom prst="rect">
            <a:avLst/>
          </a:prstGeom>
          <a:noFill/>
        </p:spPr>
        <p:txBody>
          <a:bodyPr wrap="square" rtlCol="0">
            <a:spAutoFit/>
          </a:bodyPr>
          <a:lstStyle/>
          <a:p>
            <a:pPr marL="285750" indent="-285750">
              <a:buFont typeface="Wingdings" pitchFamily="2" charset="2"/>
              <a:buChar char="Ø"/>
            </a:pPr>
            <a:r>
              <a:rPr lang="en-IN" sz="2000" dirty="0" smtClean="0">
                <a:cs typeface="Times New Roman" pitchFamily="18" charset="0"/>
              </a:rPr>
              <a:t>All the students will be given a tablet</a:t>
            </a:r>
            <a:r>
              <a:rPr lang="en-IN" sz="2000" dirty="0">
                <a:cs typeface="Times New Roman" pitchFamily="18" charset="0"/>
              </a:rPr>
              <a:t>.</a:t>
            </a:r>
            <a:endParaRPr lang="en-IN" sz="2000" dirty="0" smtClean="0">
              <a:cs typeface="Times New Roman" pitchFamily="18" charset="0"/>
            </a:endParaRPr>
          </a:p>
          <a:p>
            <a:pPr>
              <a:buFont typeface="Wingdings" pitchFamily="2" charset="2"/>
              <a:buChar char="Ø"/>
            </a:pPr>
            <a:r>
              <a:rPr lang="en-US" sz="2000" dirty="0" smtClean="0">
                <a:cs typeface="Times New Roman" pitchFamily="18" charset="0"/>
              </a:rPr>
              <a:t>Digital Learning as a Learning Tool, Students will be able                                           </a:t>
            </a:r>
          </a:p>
          <a:p>
            <a:r>
              <a:rPr lang="en-US" sz="2000" dirty="0" smtClean="0">
                <a:cs typeface="Times New Roman" pitchFamily="18" charset="0"/>
              </a:rPr>
              <a:t>    to gain a great knowledge of  Technologies.</a:t>
            </a:r>
          </a:p>
          <a:p>
            <a:pPr>
              <a:buFont typeface="Wingdings" pitchFamily="2" charset="2"/>
              <a:buChar char="Ø"/>
            </a:pPr>
            <a:r>
              <a:rPr lang="en-US" sz="2000" dirty="0" smtClean="0">
                <a:cs typeface="Times New Roman" pitchFamily="18" charset="0"/>
              </a:rPr>
              <a:t>In the application , rich Graphics will be used, which will                           also attract the students in a large number.</a:t>
            </a:r>
          </a:p>
          <a:p>
            <a:pPr>
              <a:buFont typeface="Wingdings" pitchFamily="2" charset="2"/>
              <a:buChar char="Ø"/>
            </a:pPr>
            <a:r>
              <a:rPr lang="en-US" sz="2000" dirty="0" smtClean="0">
                <a:cs typeface="Times New Roman" pitchFamily="18" charset="0"/>
              </a:rPr>
              <a:t>Teachers will get rid from tedious paper work, of storing students’ information.</a:t>
            </a:r>
          </a:p>
          <a:p>
            <a:pPr>
              <a:buFont typeface="Wingdings" pitchFamily="2" charset="2"/>
              <a:buChar char="Ø"/>
            </a:pPr>
            <a:r>
              <a:rPr lang="en-US" sz="2000" dirty="0" smtClean="0">
                <a:cs typeface="Times New Roman" pitchFamily="18" charset="0"/>
              </a:rPr>
              <a:t>Better estimation of effort.</a:t>
            </a:r>
          </a:p>
          <a:p>
            <a:pPr marL="285750" indent="-285750">
              <a:lnSpc>
                <a:spcPct val="150000"/>
              </a:lnSpc>
            </a:pPr>
            <a:endParaRPr lang="en-US" sz="2400" dirty="0" smtClean="0">
              <a:latin typeface="Times New Roman" pitchFamily="18" charset="0"/>
              <a:cs typeface="Times New Roman" pitchFamily="18" charset="0"/>
            </a:endParaRPr>
          </a:p>
          <a:p>
            <a:pPr marL="285750" indent="-285750">
              <a:lnSpc>
                <a:spcPct val="150000"/>
              </a:lnSpc>
              <a:buFont typeface="Wingdings" panose="05000000000000000000" pitchFamily="2" charset="2"/>
              <a:buChar char="Ø"/>
            </a:pPr>
            <a:endParaRPr lang="en-US" sz="2000" dirty="0" smtClean="0">
              <a:latin typeface="Times New Roman" pitchFamily="18" charset="0"/>
              <a:cs typeface="Times New Roman" pitchFamily="18" charset="0"/>
            </a:endParaRPr>
          </a:p>
          <a:p>
            <a:pPr marL="285750" indent="-285750">
              <a:lnSpc>
                <a:spcPct val="150000"/>
              </a:lnSpc>
            </a:pPr>
            <a:endParaRPr lang="en-US" sz="2000" dirty="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3697738630"/>
              </p:ext>
            </p:extLst>
          </p:nvPr>
        </p:nvGraphicFramePr>
        <p:xfrm>
          <a:off x="2362200" y="1075432"/>
          <a:ext cx="4648200" cy="264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9734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57356" y="1142984"/>
            <a:ext cx="4643471" cy="647595"/>
            <a:chOff x="0" y="170946"/>
            <a:chExt cx="6288905" cy="647595"/>
          </a:xfrm>
        </p:grpSpPr>
        <p:sp>
          <p:nvSpPr>
            <p:cNvPr id="3" name="Rounded Rectangle 2"/>
            <p:cNvSpPr/>
            <p:nvPr/>
          </p:nvSpPr>
          <p:spPr>
            <a:xfrm>
              <a:off x="0" y="170946"/>
              <a:ext cx="6288905" cy="647595"/>
            </a:xfrm>
            <a:prstGeom prst="roundRect">
              <a:avLst/>
            </a:prstGeom>
          </p:spPr>
          <p:style>
            <a:lnRef idx="2">
              <a:schemeClr val="lt1">
                <a:hueOff val="0"/>
                <a:satOff val="0"/>
                <a:lumOff val="0"/>
                <a:alphaOff val="0"/>
              </a:schemeClr>
            </a:lnRef>
            <a:fillRef idx="1">
              <a:schemeClr val="accent3">
                <a:shade val="50000"/>
                <a:hueOff val="0"/>
                <a:satOff val="0"/>
                <a:lumOff val="0"/>
                <a:alphaOff val="0"/>
              </a:schemeClr>
            </a:fillRef>
            <a:effectRef idx="0">
              <a:schemeClr val="accent3">
                <a:shade val="50000"/>
                <a:hueOff val="0"/>
                <a:satOff val="0"/>
                <a:lumOff val="0"/>
                <a:alphaOff val="0"/>
              </a:schemeClr>
            </a:effectRef>
            <a:fontRef idx="minor">
              <a:schemeClr val="lt1"/>
            </a:fontRef>
          </p:style>
        </p:sp>
        <p:sp>
          <p:nvSpPr>
            <p:cNvPr id="4" name="Rounded Rectangle 4"/>
            <p:cNvSpPr/>
            <p:nvPr/>
          </p:nvSpPr>
          <p:spPr>
            <a:xfrm>
              <a:off x="1714512" y="202559"/>
              <a:ext cx="4542780" cy="5843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defTabSz="1200150">
                <a:lnSpc>
                  <a:spcPct val="90000"/>
                </a:lnSpc>
                <a:spcBef>
                  <a:spcPct val="0"/>
                </a:spcBef>
                <a:spcAft>
                  <a:spcPct val="35000"/>
                </a:spcAft>
              </a:pPr>
              <a:r>
                <a:rPr lang="en-US" sz="2700" kern="1200" dirty="0" smtClean="0"/>
                <a:t>  </a:t>
              </a:r>
              <a:r>
                <a:rPr lang="en-US" sz="2700" dirty="0" smtClean="0"/>
                <a:t>Conclusion</a:t>
              </a:r>
              <a:endParaRPr lang="en-US" sz="2700" kern="1200" dirty="0"/>
            </a:p>
          </p:txBody>
        </p:sp>
      </p:grpSp>
      <p:sp>
        <p:nvSpPr>
          <p:cNvPr id="5" name="TextBox 4"/>
          <p:cNvSpPr txBox="1"/>
          <p:nvPr/>
        </p:nvSpPr>
        <p:spPr>
          <a:xfrm>
            <a:off x="928662" y="2143116"/>
            <a:ext cx="7572428" cy="646331"/>
          </a:xfrm>
          <a:prstGeom prst="rect">
            <a:avLst/>
          </a:prstGeom>
          <a:noFill/>
        </p:spPr>
        <p:txBody>
          <a:bodyPr wrap="square" rtlCol="0">
            <a:spAutoFit/>
          </a:bodyPr>
          <a:lstStyle/>
          <a:p>
            <a:r>
              <a:rPr lang="en-IN" dirty="0" smtClean="0">
                <a:latin typeface="Times New Roman" pitchFamily="18" charset="0"/>
                <a:cs typeface="Times New Roman" pitchFamily="18" charset="0"/>
              </a:rPr>
              <a:t> </a:t>
            </a:r>
          </a:p>
          <a:p>
            <a:endParaRPr lang="en-IN" dirty="0">
              <a:latin typeface="Times New Roman" pitchFamily="18" charset="0"/>
              <a:cs typeface="Times New Roman" pitchFamily="18" charset="0"/>
            </a:endParaRPr>
          </a:p>
        </p:txBody>
      </p:sp>
      <p:sp>
        <p:nvSpPr>
          <p:cNvPr id="6" name="Rectangle 5"/>
          <p:cNvSpPr/>
          <p:nvPr/>
        </p:nvSpPr>
        <p:spPr>
          <a:xfrm>
            <a:off x="755576" y="1916833"/>
            <a:ext cx="7416824" cy="4401205"/>
          </a:xfrm>
          <a:prstGeom prst="rect">
            <a:avLst/>
          </a:prstGeom>
        </p:spPr>
        <p:txBody>
          <a:bodyPr wrap="square">
            <a:spAutoFit/>
          </a:bodyPr>
          <a:lstStyle/>
          <a:p>
            <a:pPr marL="285750" indent="-285750">
              <a:buFont typeface="Wingdings" charset="2"/>
              <a:buChar char="§"/>
            </a:pPr>
            <a:r>
              <a:rPr lang="en-IN" sz="2000" dirty="0"/>
              <a:t>The project DIGITAL LEARNING is made after checking project’s workability in all aspects and in accordance to the users’ requirements with a moderate degree of security mechanisms as well as provision for future enhancements, as they would come with </a:t>
            </a:r>
            <a:r>
              <a:rPr lang="en-IN" sz="2000" dirty="0" smtClean="0"/>
              <a:t>time.</a:t>
            </a:r>
          </a:p>
          <a:p>
            <a:r>
              <a:rPr lang="en-IN" sz="2000" dirty="0" smtClean="0"/>
              <a:t> </a:t>
            </a:r>
            <a:endParaRPr lang="en-US" sz="2000" dirty="0" smtClean="0"/>
          </a:p>
          <a:p>
            <a:pPr marL="285750" indent="-285750">
              <a:buFont typeface="Wingdings" charset="2"/>
              <a:buChar char="§"/>
            </a:pPr>
            <a:r>
              <a:rPr lang="en-IN" sz="2000" dirty="0" smtClean="0"/>
              <a:t>The Digital Learning is an education Application system that improves vastly over the old system, which was inefficient. The project DIGITAL LEARNING is made keeping in mind the present requirements, the lessons learnt from the past system and possible future needs of the users. </a:t>
            </a:r>
          </a:p>
          <a:p>
            <a:pPr marL="285750" indent="-285750">
              <a:buFont typeface="Wingdings" charset="2"/>
              <a:buChar char="§"/>
            </a:pPr>
            <a:endParaRPr lang="en-IN" sz="2000" dirty="0"/>
          </a:p>
          <a:p>
            <a:pPr marL="285750" indent="-285750">
              <a:buFont typeface="Wingdings" charset="2"/>
              <a:buChar char="§"/>
            </a:pPr>
            <a:r>
              <a:rPr lang="en-IN" sz="2000" dirty="0" smtClean="0"/>
              <a:t>These Application would generate curiosity in Students to learn their academics in enhanced way. </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196752"/>
            <a:ext cx="7704856" cy="4678204"/>
          </a:xfrm>
          <a:prstGeom prst="rect">
            <a:avLst/>
          </a:prstGeom>
          <a:noFill/>
        </p:spPr>
        <p:txBody>
          <a:bodyPr wrap="square" rtlCol="0">
            <a:spAutoFit/>
          </a:bodyPr>
          <a:lstStyle/>
          <a:p>
            <a:pPr marL="285750" indent="-285750">
              <a:buFont typeface="Wingdings" charset="2"/>
              <a:buChar char="§"/>
            </a:pPr>
            <a:r>
              <a:rPr lang="en-IN" sz="2000" dirty="0"/>
              <a:t>Generated Report with respect to Students’ work would help them to analyze their performace and will be easy to determine how to increase performance in respective area. </a:t>
            </a:r>
            <a:endParaRPr lang="en-US" sz="2000" dirty="0"/>
          </a:p>
          <a:p>
            <a:endParaRPr lang="en-IN" sz="2000" dirty="0"/>
          </a:p>
          <a:p>
            <a:pPr marL="285750" indent="-285750">
              <a:buFont typeface="Wingdings" charset="2"/>
              <a:buChar char="§"/>
            </a:pPr>
            <a:r>
              <a:rPr lang="en-IN" sz="2000" dirty="0" smtClean="0"/>
              <a:t>To </a:t>
            </a:r>
            <a:r>
              <a:rPr lang="en-IN" sz="2000" dirty="0"/>
              <a:t>make DIGITAL LEARNING more flexible for all users, emphasis was on proper management of resources (Device as well as humans) during the analysis as well as the designing too. </a:t>
            </a:r>
            <a:endParaRPr lang="en-IN" sz="2000" dirty="0" smtClean="0"/>
          </a:p>
          <a:p>
            <a:pPr marL="285750" indent="-285750">
              <a:buFont typeface="Wingdings" charset="2"/>
              <a:buChar char="§"/>
            </a:pPr>
            <a:endParaRPr lang="en-IN" sz="2000" dirty="0"/>
          </a:p>
          <a:p>
            <a:pPr marL="285750" indent="-285750">
              <a:buFont typeface="Wingdings" charset="2"/>
              <a:buChar char="§"/>
            </a:pPr>
            <a:r>
              <a:rPr lang="en-IN" sz="2000" dirty="0" smtClean="0"/>
              <a:t>Thus </a:t>
            </a:r>
            <a:r>
              <a:rPr lang="en-IN" sz="2000" dirty="0"/>
              <a:t>the system is capable of handling a wide range of </a:t>
            </a:r>
            <a:r>
              <a:rPr lang="en-IN" sz="2000" dirty="0" smtClean="0"/>
              <a:t>enhancements.</a:t>
            </a:r>
            <a:endParaRPr lang="en-US" sz="2000" dirty="0" smtClean="0"/>
          </a:p>
          <a:p>
            <a:pPr marL="285750" indent="-285750">
              <a:buFont typeface="Wingdings" charset="2"/>
              <a:buChar char="§"/>
            </a:pPr>
            <a:endParaRPr lang="en-US" sz="2000" dirty="0"/>
          </a:p>
          <a:p>
            <a:pPr marL="285750" indent="-285750">
              <a:buFont typeface="Wingdings" charset="2"/>
              <a:buChar char="§"/>
            </a:pPr>
            <a:r>
              <a:rPr lang="en-IN" sz="2000" dirty="0" smtClean="0"/>
              <a:t>DIGITAL </a:t>
            </a:r>
            <a:r>
              <a:rPr lang="en-IN" sz="2000" dirty="0"/>
              <a:t>LEARNING hopes to serve the purpose for which it was created well and adapt to the changing requirements in an effective way.</a:t>
            </a:r>
            <a:endParaRPr lang="en-US" sz="2000" dirty="0"/>
          </a:p>
          <a:p>
            <a:endParaRPr lang="en-US" dirty="0"/>
          </a:p>
        </p:txBody>
      </p:sp>
    </p:spTree>
    <p:extLst>
      <p:ext uri="{BB962C8B-B14F-4D97-AF65-F5344CB8AC3E}">
        <p14:creationId xmlns:p14="http://schemas.microsoft.com/office/powerpoint/2010/main" val="1429615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7290" y="3429000"/>
            <a:ext cx="6553200" cy="2431435"/>
          </a:xfrm>
          <a:prstGeom prst="rect">
            <a:avLst/>
          </a:prstGeom>
          <a:noFill/>
        </p:spPr>
        <p:txBody>
          <a:bodyPr wrap="square" rtlCol="0">
            <a:spAutoFit/>
          </a:bodyPr>
          <a:lstStyle/>
          <a:p>
            <a:pPr>
              <a:buFont typeface="Wingdings" pitchFamily="2" charset="2"/>
              <a:buChar char="§"/>
            </a:pPr>
            <a:r>
              <a:rPr lang="en-IN" sz="2000" b="1" dirty="0" smtClean="0"/>
              <a:t>Books:</a:t>
            </a:r>
            <a:endParaRPr lang="en-IN" sz="2000" dirty="0"/>
          </a:p>
          <a:p>
            <a:pPr>
              <a:buFont typeface="Wingdings" pitchFamily="2" charset="2"/>
              <a:buChar char="§"/>
            </a:pPr>
            <a:endParaRPr lang="en-IN" dirty="0" smtClean="0"/>
          </a:p>
          <a:p>
            <a:pPr marL="342900" indent="-342900">
              <a:buFont typeface="+mj-lt"/>
              <a:buAutoNum type="arabicPeriod"/>
            </a:pPr>
            <a:r>
              <a:rPr lang="en-IN" sz="2000" dirty="0" smtClean="0"/>
              <a:t>Author Sams, "Teach Yourself Androi Application Development in 24 hours”.</a:t>
            </a:r>
          </a:p>
          <a:p>
            <a:pPr marL="342900" indent="-342900">
              <a:buFont typeface="+mj-lt"/>
              <a:buAutoNum type="arabicPeriod"/>
            </a:pPr>
            <a:endParaRPr lang="en-IN" sz="2000" dirty="0"/>
          </a:p>
          <a:p>
            <a:pPr marL="342900" indent="-342900">
              <a:buFont typeface="+mj-lt"/>
              <a:buAutoNum type="arabicPeriod"/>
            </a:pPr>
            <a:r>
              <a:rPr lang="en-IN" sz="2000" dirty="0" smtClean="0"/>
              <a:t>Authored by Ed Burnette, “Hello, Android”.</a:t>
            </a:r>
          </a:p>
          <a:p>
            <a:r>
              <a:rPr lang="en-IN" dirty="0" smtClean="0"/>
              <a:t> </a:t>
            </a:r>
          </a:p>
          <a:p>
            <a:endParaRPr lang="en-US" sz="1600" dirty="0"/>
          </a:p>
        </p:txBody>
      </p:sp>
      <p:sp>
        <p:nvSpPr>
          <p:cNvPr id="4" name="AutoShape 2" descr="data:image/jpeg;base64,/9j/4AAQSkZJRgABAQAAAQABAAD/2wCEAAkGBhMSERQUExIWFRUVFxcWFxYXGBcXGBYYFhYYFhQXGBgaHCYeFxsjHBUYHy8gIycpLCwsGB4xNTAqNScsLCkBCQoKDgwOGg8PGiwjHyUsLCwsKSwsLCwsLywsLCwsLCwsLSwsLCksLCwpLCwsLCwsLCwsLyksLCwsLywsLCwsLP/AABEIAMUBAAMBIgACEQEDEQH/xAAcAAEAAQUBAQAAAAAAAAAAAAAABgIDBAUHAQj/xABQEAABAwICBgYFBgsFBQkAAAABAAIDBBEhMQUSQVFhcQYTIjKBkQdCobHBFCNScoLRFTNDU2KSk6Ky4fAXwtLT8SRjc4PUCBY0NURFVFWE/8QAGgEBAAMBAQEAAAAAAAAAAAAAAAEDBAIFBv/EAC8RAAIBAgUCBAUFAQEAAAAAAAABAgMRBBIhMVETQSJhcfAyUoGhsRSRwdHhQiP/2gAMAwEAAhEDEQA/AO4oiIAiIgCIiAIiIAiIgCIiAIiIAiIgCItdBU3kIvnK/wAmMAP7xUN2JSubFF4F6pICLwlA66A9REQBERAEREAREQBERAEREAREQBERAEREAREQBY0tc1r2sOGtlz/rDxG9evm1XcFpumGjnzQa8B+djIfHjg4jNhOzWFxfYbHYqKlRqLcd0W04JySlsyQotJ0R6RNrKcP9cdl7TgQ4YYjYcDcbCCNi3aujJSV0cSi4uzCIqXFGclSjmgptea+41RI+tOwMPlGfNSIlQH0dVxkMpLr2aW+JnkcfMPb5Kubs0WQV0yfNyXq8bkrVXUBjSfAcyrL2V2cWu7GBpvSGozVGbzYchn9yz6UdkcAB5BQylrvlNa4DFkTQTuzs0cyQfapvE2wCxYao6s5T7bI01oKnFR79ypERbjKEREAREQBERAEREAREQBERAEREAXhK9VuaTVxtgobsrkpXNRV9LIGP6sSN182gnB+8A/SG5ZejdNxTYNNnDNpz/mob020VFMC50RBzvYB2GVnDB1swDiOCg8FXIyxZK54YRZw/GNxtZ4J7Y59rDBzzgvJliqqnpZ+XPoz0Y4anKGt15/2dwrWYA+C1cVdqlzTi3aNov6w+I+OcX0B6S2vAiqSGuJs2Ud1xGBadzhY3BAI2gLL01V9W8PabtPiMx8Coq4hN5o790yI0JR8MvozFqp/kFb8pZcwykNqGjIF1gycDjgDxscLuK6HHIHAEG4IBBGRByK5zVTtljJaA5tiHMO4jtC30TfJbP0f6Ztekc4nVBdCTcks9ZhJzcw+wg7lbhMQm8rOK9J5c3BNVS/YqlbnNh4r0ZbGJblqrnDYXvOQY5x8Gklcv9DMusyY79U454k5+Sm/S2rLdGVhb3hFMwDidZjR7Qol6HaXVppH277wBxDWg+958lRV1yl0NEzpwUJ6f9IxC1wvgxpv9ZwufJtv11L6mqEcbnnJovz3DxK5DSwnSWkgw9qGA9dNucda7Gfads3NIVWKk5JU1339C3DRSbqS7fkmfQLRLoqZhkHzs566S+Y1u4w7tVtgRvJUzWDS95ZyvoRUY6FFWTlK7CItTpXpFHEdUWc/aL4N+udnLPhtVlSpGms0nY5hCU3aKNlNO1gu42H9YDevKabXaHWte9hw2KHVfSFje1K4uefVFgQ07hlG02zOfFZFBp58zxqjW1fUbcRx4YB79p4Z8BmsCxyc7W98v+jU8JJRv79+ZLkVEV9Ua1r7bYBVr0kYgiIgCIiAIiIAiIgCIvCgGsjm3FitVXaTi7r3dW4Za2GPNRrSfTSWk7TgJYhmRmONwsc8XCDs9V5fyjTDDzkro3OlGuZcWvwORCgemuj9PM7XieaebMOb3TzbtHJSek9IlDWNDRII3/RfhfgHZedlHeltAbazBliPHcdq8yvZTvB6G6kna0lZkM0nHJTm1XEGg2AnYNaF4aeyHgDsW2AjC+Fjisyi01JCwMIMsJF9S+s5oORjdjrfVxJsdUvzWPR9Mnxdh4125FrvaMVdbQQTAuo3ticbkwP8AxTt+r+bJ4XadoKl2atNfXt/h2m1sZsOmDHaWN+uwnMcPVcPUcNx3YbVmS1di2qpzYNcHOH5tw22+ib2I48lGHh7HuFjFKe8x4u2RuA7YvaRuVnA3G+9mL2h0mYHlzGm35SEm+qMi5p/KR7L5jJwC56bjqicyZ9BaE0s2pgZKzJwxH0XDBzTyKv1vcPh71zP0eabbDMGNdemqT2P93KB3DzGA4AbiumV34t/AE+WK9eFTqUrnl1IZKliE9Pa+2jq4XtaWMX4PMT/bchXvR5TBlFABtZr/ALQl/wAVGvSLWWhrYr4ubQyDiSXsPh81YqbaGaIorHBsbA3kGNA+CrvezO7W0NL6UOkwp6cMBxOJ8sPifJXPR10fNLRtLxaWc9dLfMaw7DDybbxLlCntOldMBpv1MR6x+7UjI7P2narbbr7l11VQ8Tc33/BZN5YqCL9FmVkVNSyNpc9wa0ZkmwUe0x0qho2nWOtJbBgzx2uz1R5ncCuZdIelk1QdaV+oy5DWtuNndaG3dfPBl3bb2wXbxKgssdX792IhhnPxS0RLOk/pIuXRUwO5zu6R9Y/k/q987AFD2aTke4NZrPkd3Q0eN2N2D9I+JacFf0Z0ZklAdKfk0IyDgOscP0Y+7HfDE3J3Aqa6GoooRqwMDQe9Ie1I873OOJK8+X/pK83dmxSjSjaKNRoToG7WD6p+OYiaSTfe9+/ljsLiug6LoWsaA1oa1uDWgAAcgFi0FNc/15rdAADgF6GGopeKxhr1pS0Z6isuqmjbfkqoZS7G1gtqnFuyZmyvcuIiLo5CIiAIiIAiIgCpkZcWx8DZeTTNa0ucQ1rRckmwAGZJ2KIae0rTTDWirItYbGT6h/ccLqmtUyRva/kW0oZ5W2MjpJo1zm2ddw2ZH4XPmuU6U0Q+NxMFY6G5xZI06nIC5C2ukOlFVFcNfI8cJ9cfvByj9d0nfIPnaaeTiA0nzZG1ePK8554r9z1oLJHLJmnrdHyuJL6aGf8ATp39XIeYb2T4tSi09NB2WzyNb+Zqoy5nH5xl7DkArNU6ncbuhrIjvEf+L7l4auNowr52cJ4C9tt24LUo3VpL7P8A0pckndP8f4Zs8IqAXNs0/ouEsZ5SN7TR9doWjqWSwEOILbZOBwz2OGCzRqOOsJaR5t3mPfTS+BIsPYs0CcAmz3NNr6wbM231oyXO5u3oll0+wdpantB0ybI0R1Lddoydk9uy4IxB4hbGelGqJGP14xYtlbg+M5doWNt1wCCMCLAAxyo0VDJfV+ZcM7dtni3AtPAWAusaCoqKN2sD2fpNOsw777vFOj8n7HPUt8X7kjoK0wvdf8W6xe1uAFiCJ4t1jYluOqdpa4Ed+0FpL5TRhxILiwtcRkXWtccDgRwK+eaarjqGl0fZcO06MZsON3xcMTduOZzBIPQvQ9pwslfSvODhrM2AWxs257uNxuBA9Urui8svXRldZXj6bFnph2q2EbJoqRvPVqX/AOJbnpfpz5PRSOvYuOHw9pHgCtbpsA1NDfEsBZfjBM939xYek6T5fXw0xF4YB10+4i/YjPFxwtuLtyrbvZeSJW9+Df8Aou6OmnpetkHz1TaR182sx6ph42JceLzuVzpd05EF4aftTZOdmI+A+k/2DbuVjpj0x6lhihcA/J7x6l/VaBm7ZhjsGOLeZT6obr1LtSIjCPDrJeLtgbw7v1swlU/5j79DuFP/AKl79TOhlkqXuLCHHN8ryerF8SQfXPG9t2sQQsqm0pBTu+a+fmyMz8huDG7BytwAyWlqpZpmDrHNpKb1WvuHO4iPvyHi4i+9WB0ipKcWiiMzvzk5GrfhG3C3O6oyX0S+i/l/wWud9yfaHnlnOsbu/hH9c1KmaQggb25G4cQuP/8AeDSNQOy14Zs1WiNgHBzrN9qtso3XvPUwt33kMrx9lgI9oVeSUeF9xlUuTsP9oUeIiGtyF/acFmUNfNPieyOJufuC5fozTtLFgDJO7g3Ub7yVNdD6fqpbCKFsTd5xPNVuU2/G3b36EuEUvCkTykobC7vb8Vl9aMhjyWmo4TgZpgTxcAFmO0zTRjGeIc3t+9exRkox+VebPOnFt8+hsQixaLSkU1+qeHgbRl5rKWuMlJXTuUNNOzCIikgIiIAiIgKJXNAOsQBtubBRDSujtHAEgUoOeDIiceIabradL9Bmqh1AQNo7N7HeCCHDwXKK30cvYddzonEfRg1nfrSSrDiKlnlkvqbKEE1dP6Hmn5KdptHNSC5wa9kDdu5zbrRSQSWuJaYD9Gna6/6kZXlbG2Elp66+5sNOPe1y1wnlv2KardzjjYD4tpxbzWSEb7M1uSW5nxvktjWtA3CkDfa8D3L06TDe9XEngylb73hWGR1j8BSOGQ7VSG2vjkCD7FkR9H68j8W1t989U7+Arp6b2+xCku1/uWn6TgcLPljk+uKY8sOsVgCkJwMIOws1GOHIxzgrZxdF60i5dGDlbXq3fxSBVv6J1gzkh8euPvkUdSK2kMt3sYupG63zryNzrzN49p7XEfZeF63Rf5t7XHaGn+KN5P8AETwVMnQmc3JjpXHiyTHxuSrE+g6qMf8Ah/GKd+HJk12+QXSqLtL8f2Q48o1tZodzH68PzcjT3R2Wk52APcd+icFtuj+ntWSOpaNV8Dx1rMtWx7dxsba54doKy3pBazKhrxsHXNMbx9WQ3a4cHGxVyWh7Ynj7R7rmj8q36Dh9MDLfllYqxyv8RXl4Jv0gqmipBBwZNK4H9Ga0vlqy+xYFNpw09OXgf7RWOMzrd5rDhC3gQyxtsLiVrpI+tBLjrMdHENa+bC0xkgjLsAG/Fa+elmq3F4aRG/InDrBsABt2MsLgG2J9VZ3JN3LVCxYn0oAS8ObcYGaTGKM7WxN/LSb7cLnAWwqZ00ji+mhfI84/Kpxc47Y22IYONieK39P0RkaQ4RRueABrSOu5oGQa1sZYwC+TQOaypNA1Du+ynk22lfK8A8BIC0eFgo6kFt79+0dOMnuRR+g4g4uq6xhdfEGQE8jq6zj5tWTSVNBEQWTnC+MUbWk3/wB5ITJ5EKVQsq4B2KeJrR+ajjt+6L+xZtP0qnHeHhqkKHUcl/TX4sQkou9iH/hLRzj2mSynfJMXexxIWypZ6DDVpG8+zf8AhUzg6Rl3ea0ji371mNZSSG76aEnfqNB8wFXe+l3+51n8iOUMsJwbAQNwcR7rKQ0OjY32+Y83vP8AeWfT6GpM2x6vIn3XK3VHAxmXtSNFt6s5nW00MOl6MU5xNNF+oD71uaTQMLcoY28mMB9gWTBUNGxX2ztO1epSpU0YJ1JsqjjAyFlUqRIN6qWtW7FDCIikgIiIArFbViNhecbbBmTsAV4myiml9PCQ6re607r3OV1RXqqnHz7FtOm5swpekVW4n5yKMbmsuRzL3Y+SwpzLLi+eR2zCwHk1pV41nFw+qGD33WNKwu+l4vP91ePKpKW8j0IwUdkUnRzBvPN1/ZrfBUOkgZnqt+yR7S2x80NEDhqg/WLneVxgjaQNtg3bkMRv/wBVXod6luTS8YHZN+RYRbLZJ8Fiy6XA2OyzsRbzYVkuAOVuYA95KpdEOOO4H4NKm0eCU3yYcekyMbjxd9zAqTpBzsnjz+9XtWw9bzf7rK2HXGGsTxMgUpLgm75LJrHC5Lx42/xBUmuJy7XLVw/eusgQuIvqvsLZa+29sb71bmo77CQd+PvK4lbg7j6mM4xvBa+1jmHDD94fErXu0HHFd0Z6tu1ubCL3y2eC2B0XhhgOB/0CifS7SfVNLGusTcHLaPK6U028sWdytbNLsWdI9O+qc5kLY3MBPeF9bG7hnle6vx9NTO6NwLYNRzbi99a2Drk2AZYnD/Rc7kkutlT6FlteTVhZvlOre1u6zvO8rcV6jwlNR13PPji5uWi0Ox0nSGGYlsT2OLdlnax4jWGIwOKzoqk2uGgje03Hm3D2lcLqK5rNUQEjUN+ttqvcdpwPZG5oOHNbbR/T2ZhvJd7vzjXakmVu06xDxwcCs0sB3j9yxYtbSOvjSbR3uzbaMbX5WcOZAHFZJ1Jm3syRp9YEHycPiFEtGdKI6kAAtqMB2W2hqm2AveIkMkNycY37sNizI9Ehxc6mlcJBa4A6uZv/ABInizxn3hxB2rLKi4b6F6qKWxvo9GNJ7BP1TgfPb4LYU1C/n5KLU/SOWE6tVEXN2ywtJtxfDi9vNut4KTaM6QBzQ+NzZoztBBP9c1MXl+PbkrlG/wAJtYKO2z2fcthBTncVc0ZVRTd02dtacCtqymXo06akrxMU5OLszEigWWyn34K81gCqWuNJLcpc7lLWAKpEVyVisIiIAiIgLFZT67S2+BzzFxuwWld0bA28uCkKKqdGE3eSO41JR2I0dBAZ/wB771R+CmjDHzOPtUkdACrL6Pdb4ql4aC7FnWlyaIaIZ9Fp5lx/vKxWUmGDITgM4yTgLD1t1lvXscNisSX3HyXLpQ2sT1JckYkjffuw8+pPL6SgfTPR1RHI2SOR/a1gbdkAkk2aN2JXV5oyb4HmuMaf6UaspindOx8V2lrurcAc2nEXIItjfEEFZqkLfCrs00ZNvV6Gm/2wZPl/WKo6+sGPWSg/XIK2mhqx9W8spwXW7znANa0G9i43A2ZC5WdpCogp9ZsskksgyELA1t9o13k3twaqLyTtZXNd1b4mR8aRrhj103PXN/NGaWrhe00uOfaW/i07o8k67atowtYwnHG+zIK83SuiyMZqph/Sia4fuqby+VEXXLI7Jpyud3pZHWxGsQQOQOAWE+pnJuQDzYw382qXvl0e4XbpAjg+mkB/iVHyemPd0jTfbEkXvaUTl8outrs0EHSGsYLNdYYZMYMBkMAFhT1MryS9kbicy6KNxPMlqlv4NZ6tbRO//Rb3sCrPR2YgFrqd9zYas8Zuc96nO1rYjKuSGAOvfqIf2EfusvQXfmIP2DPuUw/Ac/5gHiHAjzFwVT+B5x/6WTwZIfc1OtJ9iOnHkiNz/wDGgzvfqQPLcts3pTUdkOiicGEFhLHazLYWa7W7Ix2WW3khc02fAW8w5v8AFZIImuvZrdx7cY27RfeodaXdEqnHku6A6ZSVEzop4mOeQHQ2PVlxae2wuN7uIN25X1bG17jbxaPjMpML3wVBxdG4Bkjsu8w3ZO3IawvwcFHvwCyaRhxaY3sdcZENdc2cMD3SMDtupDLRa99dusMwcLNxvcC2GON87pkjJXWhVKeV2eptY657MJ2arh+UjB1dmLmHtR43yLm2GJUk0Z0pewDX+dYcnttrW34YO8FEITMxtmy9c383PiQAMmzd8G+N3a3BXoqmMOsNaB5zY+2q6+Vndx9+Nnclx46TzQ9/QeGorSOoUdfHK27HAj2jmFkLnEE7mm9zG8esPiP9eakOj+lZFhO37bcR4t+5b6OOjLSej+xlqYZrWOpJkVmlq2SN1mODhvCvLemnqjI1YIiKQEREAREQBERAFh6U0rDTx9ZM9rG3tc7TYmwGbjgcBuWYuV+lGsL6pjL3bCzLYHvxJ56uqOGO9U1qvTjctpU+pKxnaZ9MUTDq08DpHfSeQxo8Bcn2Lk/pB0/JWysfMI9drbDUYG4E4Auxc4XBOJsLm1rrYsorkk8ytFLD11TY5FwH2RgR5ArDGvKcrt6I2SoxgrLdkr6J6ONNSB3rvGuQcMXDsA8m2B5FWn6GEnac6+tewzsDt22vn5LezuGp2sGgG975usxow+tZWBAAcCPD+YXnZm7z7s2JJWjwaGTou3Y7zBVp3RcDHD9b71KoWHbbx/kFdEPI+P8ANOpLkmy4IX+AAcAf3l47o0b/AHG/xUslgJ9UHxGHIlWWazhawwwNtQ3O/wAV0qkuSLIjDujZ3OVp/RUH1T4j7wpWIMLFl/s/cqHxEj8UQeLT8Cu1OXJzZERd0XaNlvshXo9CyDuySgfoue33FSoG3q2G0dofFeGZrcScPrn711nkyLIjsdJOMqqoH/Om2faWLXxS31nSl53v7R8zclSl9S05G/AOuvDjk15HED7ly5y7kpIj2gKuqjdrQyiI5dyOx4HsroOhZ62UF88ge03bqiNgFrZgtGsMSNuwrSRUwF74DiAui6N6NvjhjLTe7QbDAgkXPPNW0U6kvIprtQj5mkFEOXu8Ny8mpX2tZpBwzN7H+rWW/MWNnNx5WPkvHUoOX3LbkRhzEXioyLBpLBhdnebgLYNNi37NgstgeDYt1t1rm/hmTwsbLefIvFVspGgWthuIwVMsMpFka8omt0PpdsMt8gcHjaQNvMH471Oo5A4Ag3BFwRkQciotPokOFsudnN8jcBKKrqKZvViNkjPV1SWapNybg62HiraCdHwy2OajVTVbkrRWqZzixpeAHEAkDIG2IV1b1qZgiIgCIiAIiIAuOdNnH5bPts4fwNPuIXY1GulXRmikDqipd1QaLvkDgwWGHavgd2/ILLiqTqxSj2Zow9RU5XZyhrTmOR9yjFIDHKx72OABNzbmMj5+Kl2lOktDFcU2jq2pF7a8hkhjI3izS48i0KJ6a0+ybKijit9N9e/2N1R5grFToSjdNrU1TrJtOz0JTDpETNbqFx1gBhfB4cHNGANr2W0h0XOc4XkbxrOA53bguTMZKxxcyR7S7NsLZS3ycPes2nq6tos012OJBqHRjnx8ly8KlpmOv1DetjqrOj0puRFLYf7v72Yqj8DSD8nJtx1Dh7AubRSaQf3Jqxp2Wqy/2FzP4lfOidM7Jaojback+I69P00fmRHWl8pN6vR72jFr7HK7HY+KwzQag71r4nsnPxeFEXUuk2992kTf6LnNH63WOHsVqJ1ZkZK5n1nzf5I96n9NxIdfyJoGi34w+Az8ddUNgG93h/IlRAurr2FXUn6wlA83PHsWJLPpL6b5N4Bfs29oLpYfzOXX8idGI2zPMvcPdGUdG61ta3IuPvYFz8S1979TUk/8N58uzYq/BS6SdiIZxxcHD2Wv7EeHtu0FXv2JwIXfnAeY/kvI4De+Dvsj4qIij0lexM1+EchH62Cqfo3S/wBJ53YPHvC56K+ZE9Z8MmXyQH8i7jbUHukXcIR2RhbAYbsMl8uaH0LpeolEeuYSTbWmIa3hsLj4Ar6K6HaAlo6YRzVUlVIXFzpH3227LQSSGi2/flkNmGpdNt3uZq9TPbQ3MkIdmAViS6LacvIrORa3FMz3NWzRZvnYccfJZTdHN23KykUKKQuWm0rR6o96uBtl6i6ICIiAIiIAiIgCIiAKD6Wk+WVkoIBioNQNa7FjqqQB+u5uTuqjLdUHbITmBacKBRgRV1ZTykAzSNq6cusOsBjbHM1pObmlhuNge1U1r5HlLKds2pnCAffxK9fCLfyWK3ScV7B4ONsDt3LJErTv9q+fSTPTd0aao0Jru2eRVyHolGcwPJbdhbx9qvNlb/V1MKa5EqkjCg6NxtyA8lkN0DH9FqyBOFUJ2rSoxRS2yyzQ7BkFWNGAZEjlb7ld69q965q6tEi7KBQfpO8/5Kr5AN58/wCSrEzV6Jhv9y6SiRdlHyIcfMp8hbuVzrW7/cqG1TCSA5pLcxcXFxcXGzDFMsRdlJ0cw+qFSdFR/RCvdcP6snWDimWPAvI9pdFxlwwwHNbsBaelqmhwxtsub+9bcFbsMoqLsZqzd9T1ERaikIiIAiIgCIiAIiIAiIgCIiALSdJ+iUFfGI5wSGuD2kdlzHDa1wsQt2ihq5KdjkdZ/wBnmBzy5tXIwE4N1Gu1Ru1nEuPiVVH6BNXu6RlH/Lb8CutIoyR4JzPk5M70HS7NKSeMY/xqz/YbVbNKn9i7/OXX0XPTjwM8uTkjPQrWDLS5/ZP/AM9e/wBi9be/4Xd+yk/z11pFPTjwM8uTkv8AYxW//cP/AGcv/UKtvocrh/7w/wDZy/8AULq6J048DPLk5cz0R1u3TEngyUe+cq/H6JqkZ6VmPhJ/mrpSKOlDgZ5cnNj6I5jnpSo8DIPZ1tkZ6Hni5/ClSCcyC4E2yudfHxXSUTpx4GeXJzpvohdb/wAzqjzIPvJVtvoZG3SVUfCL4tK6SinJHgZnyc2l9CMD/wAZW1L+Ypzx2xFTbo90dgooRDTs1GXLrXJu45nE4XtswWzRdKKWxF2wiIpICIiAIiIAiIgCIiAIiIAiIgCIiAIiIAiIgCIiAIiIAiIgCIiAIiIAiIgCIiAIiIAiIgCIiA//2Q=="/>
          <p:cNvSpPr>
            <a:spLocks noChangeAspect="1" noChangeArrowheads="1"/>
          </p:cNvSpPr>
          <p:nvPr/>
        </p:nvSpPr>
        <p:spPr bwMode="auto">
          <a:xfrm>
            <a:off x="155575" y="-192617"/>
            <a:ext cx="3048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685803"/>
            <a:ext cx="2438400" cy="250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Diagram 5"/>
          <p:cNvGraphicFramePr/>
          <p:nvPr>
            <p:extLst>
              <p:ext uri="{D42A27DB-BD31-4B8C-83A1-F6EECF244321}">
                <p14:modId xmlns:p14="http://schemas.microsoft.com/office/powerpoint/2010/main" val="3097756959"/>
              </p:ext>
            </p:extLst>
          </p:nvPr>
        </p:nvGraphicFramePr>
        <p:xfrm>
          <a:off x="1524000" y="719667"/>
          <a:ext cx="3276600" cy="2099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59210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graphicEl>
                                              <a:dgm id="{F2EE5D07-25F8-4D4D-8AF8-9C88CCA21356}"/>
                                            </p:graphicEl>
                                          </p:spTgt>
                                        </p:tgtEl>
                                        <p:attrNameLst>
                                          <p:attrName>style.visibility</p:attrName>
                                        </p:attrNameLst>
                                      </p:cBhvr>
                                      <p:to>
                                        <p:strVal val="visible"/>
                                      </p:to>
                                    </p:set>
                                    <p:anim calcmode="lin" valueType="num">
                                      <p:cBhvr additive="base">
                                        <p:cTn id="7" dur="500" fill="hold"/>
                                        <p:tgtEl>
                                          <p:spTgt spid="6">
                                            <p:graphicEl>
                                              <a:dgm id="{F2EE5D07-25F8-4D4D-8AF8-9C88CCA21356}"/>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graphicEl>
                                              <a:dgm id="{F2EE5D07-25F8-4D4D-8AF8-9C88CCA21356}"/>
                                            </p:graphic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graphicEl>
                                              <a:dgm id="{F30EAFCF-3B33-4B43-A4E9-B40F183C3988}"/>
                                            </p:graphicEl>
                                          </p:spTgt>
                                        </p:tgtEl>
                                        <p:attrNameLst>
                                          <p:attrName>style.visibility</p:attrName>
                                        </p:attrNameLst>
                                      </p:cBhvr>
                                      <p:to>
                                        <p:strVal val="visible"/>
                                      </p:to>
                                    </p:set>
                                    <p:anim calcmode="lin" valueType="num">
                                      <p:cBhvr additive="base">
                                        <p:cTn id="12" dur="500" fill="hold"/>
                                        <p:tgtEl>
                                          <p:spTgt spid="6">
                                            <p:graphicEl>
                                              <a:dgm id="{F30EAFCF-3B33-4B43-A4E9-B40F183C3988}"/>
                                            </p:graphic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graphicEl>
                                              <a:dgm id="{F30EAFCF-3B33-4B43-A4E9-B40F183C3988}"/>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1556792"/>
            <a:ext cx="7488833" cy="3754875"/>
          </a:xfrm>
          <a:prstGeom prst="rect">
            <a:avLst/>
          </a:prstGeom>
          <a:noFill/>
        </p:spPr>
        <p:txBody>
          <a:bodyPr wrap="square" rtlCol="0">
            <a:spAutoFit/>
          </a:bodyPr>
          <a:lstStyle/>
          <a:p>
            <a:pPr>
              <a:buFont typeface="Wingdings" pitchFamily="2" charset="2"/>
              <a:buChar char="§"/>
            </a:pPr>
            <a:r>
              <a:rPr lang="en-IN" sz="2000" b="1" dirty="0"/>
              <a:t>Websites/ Videos</a:t>
            </a:r>
            <a:r>
              <a:rPr lang="en-IN" sz="2000" b="1" dirty="0" smtClean="0"/>
              <a:t>:</a:t>
            </a:r>
          </a:p>
          <a:p>
            <a:pPr>
              <a:buFont typeface="Wingdings" pitchFamily="2" charset="2"/>
              <a:buChar char="§"/>
            </a:pPr>
            <a:endParaRPr lang="en-IN" sz="2000" dirty="0"/>
          </a:p>
          <a:p>
            <a:pPr marL="342900" indent="-342900">
              <a:buFont typeface="+mj-lt"/>
              <a:buAutoNum type="arabicPeriod"/>
            </a:pPr>
            <a:r>
              <a:rPr lang="en-IN" dirty="0" smtClean="0"/>
              <a:t>"</a:t>
            </a:r>
            <a:r>
              <a:rPr lang="en-IN" dirty="0"/>
              <a:t>To learn Basic Android"    </a:t>
            </a:r>
            <a:r>
              <a:rPr lang="en-IN" dirty="0">
                <a:hlinkClick r:id="rId2"/>
              </a:rPr>
              <a:t>http://www.tutorialspoint.com/android/</a:t>
            </a:r>
            <a:r>
              <a:rPr lang="en-IN" dirty="0" smtClean="0">
                <a:hlinkClick r:id="rId2"/>
              </a:rPr>
              <a:t>index.htm</a:t>
            </a:r>
            <a:endParaRPr lang="en-IN" dirty="0"/>
          </a:p>
          <a:p>
            <a:pPr marL="342900" indent="-342900">
              <a:buFont typeface="+mj-lt"/>
              <a:buAutoNum type="arabicPeriod"/>
            </a:pPr>
            <a:endParaRPr lang="en-IN" dirty="0" smtClean="0"/>
          </a:p>
          <a:p>
            <a:pPr marL="342900" indent="-342900">
              <a:buFont typeface="+mj-lt"/>
              <a:buAutoNum type="arabicPeriod"/>
            </a:pPr>
            <a:r>
              <a:rPr lang="en-IN" dirty="0" smtClean="0"/>
              <a:t>" To learn different views and material designs  "      </a:t>
            </a:r>
            <a:r>
              <a:rPr lang="en-IN" dirty="0" smtClean="0">
                <a:hlinkClick r:id="rId3"/>
              </a:rPr>
              <a:t>http://developer.android.com/index.html</a:t>
            </a:r>
            <a:endParaRPr lang="en-IN" dirty="0" smtClean="0"/>
          </a:p>
          <a:p>
            <a:pPr marL="342900" indent="-342900">
              <a:buFont typeface="+mj-lt"/>
              <a:buAutoNum type="arabicPeriod"/>
            </a:pPr>
            <a:endParaRPr lang="en-IN" dirty="0"/>
          </a:p>
          <a:p>
            <a:pPr marL="342900" indent="-342900">
              <a:buFont typeface="+mj-lt"/>
              <a:buAutoNum type="arabicPeriod"/>
            </a:pPr>
            <a:r>
              <a:rPr lang="en-IN" dirty="0" smtClean="0"/>
              <a:t>Reffered </a:t>
            </a:r>
            <a:r>
              <a:rPr lang="en-IN" dirty="0"/>
              <a:t>to Videos of  "TheNewBoston" , for learning how to make basic applications</a:t>
            </a:r>
            <a:r>
              <a:rPr lang="en-IN" dirty="0" smtClean="0"/>
              <a:t>.</a:t>
            </a:r>
          </a:p>
          <a:p>
            <a:pPr marL="342900" indent="-342900">
              <a:buFont typeface="+mj-lt"/>
              <a:buAutoNum type="arabicPeriod"/>
            </a:pPr>
            <a:endParaRPr lang="en-IN" dirty="0"/>
          </a:p>
          <a:p>
            <a:pPr marL="342900" indent="-342900">
              <a:buFont typeface="+mj-lt"/>
              <a:buAutoNum type="arabicPeriod"/>
            </a:pPr>
            <a:r>
              <a:rPr lang="en-IN" dirty="0" smtClean="0"/>
              <a:t>www.stackoverflow.com</a:t>
            </a:r>
            <a:endParaRPr lang="en-IN" dirty="0"/>
          </a:p>
          <a:p>
            <a:endParaRPr lang="en-US" dirty="0"/>
          </a:p>
        </p:txBody>
      </p:sp>
    </p:spTree>
    <p:extLst>
      <p:ext uri="{BB962C8B-B14F-4D97-AF65-F5344CB8AC3E}">
        <p14:creationId xmlns:p14="http://schemas.microsoft.com/office/powerpoint/2010/main" val="2752275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3688" y="6381328"/>
            <a:ext cx="5143536" cy="369332"/>
          </a:xfrm>
          <a:prstGeom prst="rect">
            <a:avLst/>
          </a:prstGeom>
          <a:noFill/>
        </p:spPr>
        <p:txBody>
          <a:bodyPr wrap="square" rtlCol="0">
            <a:spAutoFit/>
          </a:bodyPr>
          <a:lstStyle/>
          <a:p>
            <a:pPr algn="ctr"/>
            <a:r>
              <a:rPr lang="en-IN" b="1" dirty="0" err="1" smtClean="0"/>
              <a:t>UseCase</a:t>
            </a:r>
            <a:r>
              <a:rPr lang="en-IN" b="1" dirty="0" smtClean="0"/>
              <a:t> for Launcher Screen</a:t>
            </a:r>
            <a:r>
              <a:rPr lang="en-IN" dirty="0" smtClean="0"/>
              <a:t> </a:t>
            </a:r>
            <a:endParaRPr lang="en-IN" dirty="0"/>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2" name="Object 1"/>
          <p:cNvGraphicFramePr>
            <a:graphicFrameLocks noChangeAspect="1"/>
          </p:cNvGraphicFramePr>
          <p:nvPr>
            <p:extLst>
              <p:ext uri="{D42A27DB-BD31-4B8C-83A1-F6EECF244321}">
                <p14:modId xmlns:p14="http://schemas.microsoft.com/office/powerpoint/2010/main" val="2208717214"/>
              </p:ext>
            </p:extLst>
          </p:nvPr>
        </p:nvGraphicFramePr>
        <p:xfrm>
          <a:off x="1619672" y="-675456"/>
          <a:ext cx="5135563" cy="6552728"/>
        </p:xfrm>
        <a:graphic>
          <a:graphicData uri="http://schemas.openxmlformats.org/presentationml/2006/ole">
            <mc:AlternateContent xmlns:mc="http://schemas.openxmlformats.org/markup-compatibility/2006">
              <mc:Choice xmlns:v="urn:schemas-microsoft-com:vml" Requires="v">
                <p:oleObj spid="_x0000_s22564" r:id="rId3" imgW="6426200" imgH="8724900" progId="">
                  <p:embed/>
                </p:oleObj>
              </mc:Choice>
              <mc:Fallback>
                <p:oleObj r:id="rId3" imgW="6426200" imgH="8724900" progId="">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675456"/>
                        <a:ext cx="5135563" cy="6552728"/>
                      </a:xfrm>
                      <a:prstGeom prst="rect">
                        <a:avLst/>
                      </a:prstGeom>
                      <a:noFill/>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67544" y="3645024"/>
            <a:ext cx="8229600" cy="2880320"/>
          </a:xfrm>
        </p:spPr>
        <p:txBody>
          <a:bodyPr>
            <a:normAutofit/>
          </a:bodyPr>
          <a:lstStyle/>
          <a:p>
            <a:pPr marL="0" indent="0"/>
            <a:r>
              <a:rPr lang="en-IN" sz="2400" dirty="0" smtClean="0"/>
              <a:t>Digital Learning is any instructional practice that uses technology to strengthen a student's learning experience.</a:t>
            </a:r>
          </a:p>
          <a:p>
            <a:pPr marL="0" indent="0">
              <a:buNone/>
            </a:pPr>
            <a:endParaRPr lang="en-IN" sz="2400" dirty="0" smtClean="0"/>
          </a:p>
          <a:p>
            <a:pPr marL="0" indent="0"/>
            <a:r>
              <a:rPr lang="en-IN" sz="2400" dirty="0" smtClean="0"/>
              <a:t>It emphasizes high-quality instruction and provides access to challenging content, feedback through formative assessment, opportunities for learning.</a:t>
            </a:r>
          </a:p>
          <a:p>
            <a:pPr marL="0" indent="0">
              <a:buNone/>
            </a:pPr>
            <a:endParaRPr lang="en-IN" sz="2400" dirty="0" smtClean="0"/>
          </a:p>
          <a:p>
            <a:pPr marL="0" indent="0">
              <a:buNone/>
            </a:pPr>
            <a:endParaRPr lang="en-IN" sz="2200" dirty="0">
              <a:solidFill>
                <a:schemeClr val="tx1"/>
              </a:solidFill>
            </a:endParaRPr>
          </a:p>
        </p:txBody>
      </p:sp>
      <p:sp>
        <p:nvSpPr>
          <p:cNvPr id="5" name="Rounded Rectangle 4"/>
          <p:cNvSpPr/>
          <p:nvPr/>
        </p:nvSpPr>
        <p:spPr>
          <a:xfrm>
            <a:off x="4283968" y="1268760"/>
            <a:ext cx="4104456" cy="864096"/>
          </a:xfrm>
          <a:prstGeom prst="roundRect">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3200" b="1" dirty="0" smtClean="0">
                <a:effectLst>
                  <a:outerShdw blurRad="38100" dist="38100" dir="2700000" algn="tl">
                    <a:srgbClr val="000000">
                      <a:alpha val="43137"/>
                    </a:srgbClr>
                  </a:outerShdw>
                </a:effectLst>
                <a:cs typeface="Aldhabi" pitchFamily="2" charset="-78"/>
              </a:rPr>
              <a:t>Definition</a:t>
            </a:r>
            <a:endParaRPr lang="en-IN" sz="3200" b="1" dirty="0">
              <a:effectLst>
                <a:outerShdw blurRad="38100" dist="38100" dir="2700000" algn="tl">
                  <a:srgbClr val="000000">
                    <a:alpha val="43137"/>
                  </a:srgbClr>
                </a:outerShdw>
              </a:effectLst>
              <a:cs typeface="Aldhabi" pitchFamily="2" charset="-78"/>
            </a:endParaRPr>
          </a:p>
        </p:txBody>
      </p:sp>
      <p:pic>
        <p:nvPicPr>
          <p:cNvPr id="1026" name="Picture 2" descr="C:\Users\admin\Documents\My Received Files\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863325"/>
            <a:ext cx="2494237" cy="249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139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6" name="TextBox 5"/>
          <p:cNvSpPr txBox="1"/>
          <p:nvPr/>
        </p:nvSpPr>
        <p:spPr>
          <a:xfrm>
            <a:off x="1000100" y="6000768"/>
            <a:ext cx="7286676" cy="646331"/>
          </a:xfrm>
          <a:prstGeom prst="rect">
            <a:avLst/>
          </a:prstGeom>
          <a:noFill/>
        </p:spPr>
        <p:txBody>
          <a:bodyPr wrap="square" rtlCol="0">
            <a:spAutoFit/>
          </a:bodyPr>
          <a:lstStyle/>
          <a:p>
            <a:pPr algn="ctr"/>
            <a:r>
              <a:rPr lang="en-IN" b="1" dirty="0" err="1" smtClean="0"/>
              <a:t>UseCase</a:t>
            </a:r>
            <a:r>
              <a:rPr lang="en-IN" b="1" dirty="0" smtClean="0"/>
              <a:t> for Student Mode</a:t>
            </a:r>
            <a:endParaRPr lang="en-IN" dirty="0" smtClean="0"/>
          </a:p>
          <a:p>
            <a:endParaRPr lang="en-IN" dirty="0"/>
          </a:p>
        </p:txBody>
      </p:sp>
      <p:graphicFrame>
        <p:nvGraphicFramePr>
          <p:cNvPr id="2" name="Object 1"/>
          <p:cNvGraphicFramePr>
            <a:graphicFrameLocks noChangeAspect="1"/>
          </p:cNvGraphicFramePr>
          <p:nvPr>
            <p:extLst>
              <p:ext uri="{D42A27DB-BD31-4B8C-83A1-F6EECF244321}">
                <p14:modId xmlns:p14="http://schemas.microsoft.com/office/powerpoint/2010/main" val="1966480011"/>
              </p:ext>
            </p:extLst>
          </p:nvPr>
        </p:nvGraphicFramePr>
        <p:xfrm>
          <a:off x="2699792" y="692696"/>
          <a:ext cx="3491646" cy="5544616"/>
        </p:xfrm>
        <a:graphic>
          <a:graphicData uri="http://schemas.openxmlformats.org/presentationml/2006/ole">
            <mc:AlternateContent xmlns:mc="http://schemas.openxmlformats.org/markup-compatibility/2006">
              <mc:Choice xmlns:v="urn:schemas-microsoft-com:vml" Requires="v">
                <p:oleObj spid="_x0000_s1062" r:id="rId3" imgW="6565900" imgH="10426700" progId="">
                  <p:embed/>
                </p:oleObj>
              </mc:Choice>
              <mc:Fallback>
                <p:oleObj r:id="rId3" imgW="6565900" imgH="10426700" progId="">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692696"/>
                        <a:ext cx="3491646" cy="5544616"/>
                      </a:xfrm>
                      <a:prstGeom prst="rect">
                        <a:avLst/>
                      </a:prstGeom>
                      <a:noFill/>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21505" name="Object 1"/>
          <p:cNvGraphicFramePr>
            <a:graphicFrameLocks noChangeAspect="1"/>
          </p:cNvGraphicFramePr>
          <p:nvPr/>
        </p:nvGraphicFramePr>
        <p:xfrm>
          <a:off x="142844" y="-1428784"/>
          <a:ext cx="8715436" cy="7286676"/>
        </p:xfrm>
        <a:graphic>
          <a:graphicData uri="http://schemas.openxmlformats.org/presentationml/2006/ole">
            <mc:AlternateContent xmlns:mc="http://schemas.openxmlformats.org/markup-compatibility/2006">
              <mc:Choice xmlns:v="urn:schemas-microsoft-com:vml" Requires="v">
                <p:oleObj spid="_x0000_s21539" name="Visio" r:id="rId3" imgW="8322975" imgH="10407192" progId="Visio.Drawing.11">
                  <p:embed/>
                </p:oleObj>
              </mc:Choice>
              <mc:Fallback>
                <p:oleObj name="Visio" r:id="rId3" imgW="8322975" imgH="10407192"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44" y="-1428784"/>
                        <a:ext cx="8715436" cy="72866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857224" y="6215082"/>
            <a:ext cx="7429552" cy="369332"/>
          </a:xfrm>
          <a:prstGeom prst="rect">
            <a:avLst/>
          </a:prstGeom>
          <a:noFill/>
        </p:spPr>
        <p:txBody>
          <a:bodyPr wrap="square" rtlCol="0">
            <a:spAutoFit/>
          </a:bodyPr>
          <a:lstStyle/>
          <a:p>
            <a:pPr algn="ctr"/>
            <a:r>
              <a:rPr lang="en-IN" b="1" dirty="0" smtClean="0"/>
              <a:t>Sequence Diagram for Teacher Mode</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20481" name="Object 1"/>
          <p:cNvGraphicFramePr>
            <a:graphicFrameLocks noChangeAspect="1"/>
          </p:cNvGraphicFramePr>
          <p:nvPr/>
        </p:nvGraphicFramePr>
        <p:xfrm>
          <a:off x="0" y="-1357346"/>
          <a:ext cx="9144000" cy="6858048"/>
        </p:xfrm>
        <a:graphic>
          <a:graphicData uri="http://schemas.openxmlformats.org/presentationml/2006/ole">
            <mc:AlternateContent xmlns:mc="http://schemas.openxmlformats.org/markup-compatibility/2006">
              <mc:Choice xmlns:v="urn:schemas-microsoft-com:vml" Requires="v">
                <p:oleObj spid="_x0000_s20515" name="Visio" r:id="rId3" imgW="7292296" imgH="7707355" progId="Visio.Drawing.11">
                  <p:embed/>
                </p:oleObj>
              </mc:Choice>
              <mc:Fallback>
                <p:oleObj name="Visio" r:id="rId3" imgW="7292296" imgH="7707355"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57346"/>
                        <a:ext cx="9144000" cy="6858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500034" y="5929330"/>
            <a:ext cx="8429684" cy="369332"/>
          </a:xfrm>
          <a:prstGeom prst="rect">
            <a:avLst/>
          </a:prstGeom>
          <a:noFill/>
        </p:spPr>
        <p:txBody>
          <a:bodyPr wrap="square" rtlCol="0">
            <a:spAutoFit/>
          </a:bodyPr>
          <a:lstStyle/>
          <a:p>
            <a:pPr algn="ctr"/>
            <a:r>
              <a:rPr lang="en-IN" b="1" dirty="0" smtClean="0"/>
              <a:t>Sequence Diagram for Student Mode</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9457" name="Object 1"/>
          <p:cNvGraphicFramePr>
            <a:graphicFrameLocks noChangeAspect="1"/>
          </p:cNvGraphicFramePr>
          <p:nvPr/>
        </p:nvGraphicFramePr>
        <p:xfrm>
          <a:off x="0" y="-1000156"/>
          <a:ext cx="9144000" cy="6286544"/>
        </p:xfrm>
        <a:graphic>
          <a:graphicData uri="http://schemas.openxmlformats.org/presentationml/2006/ole">
            <mc:AlternateContent xmlns:mc="http://schemas.openxmlformats.org/markup-compatibility/2006">
              <mc:Choice xmlns:v="urn:schemas-microsoft-com:vml" Requires="v">
                <p:oleObj spid="_x0000_s19491" name="Visio" r:id="rId3" imgW="7044933" imgH="7707355" progId="Visio.Drawing.11">
                  <p:embed/>
                </p:oleObj>
              </mc:Choice>
              <mc:Fallback>
                <p:oleObj name="Visio" r:id="rId3" imgW="7044933" imgH="7707355"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00156"/>
                        <a:ext cx="9144000" cy="6286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571472" y="5643578"/>
            <a:ext cx="8072494" cy="369332"/>
          </a:xfrm>
          <a:prstGeom prst="rect">
            <a:avLst/>
          </a:prstGeom>
          <a:noFill/>
        </p:spPr>
        <p:txBody>
          <a:bodyPr wrap="square" rtlCol="0">
            <a:spAutoFit/>
          </a:bodyPr>
          <a:lstStyle/>
          <a:p>
            <a:pPr algn="ctr"/>
            <a:r>
              <a:rPr lang="en-IN" b="1" dirty="0" smtClean="0"/>
              <a:t>Sequence Diagram for parents</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8433" name="Object 1"/>
          <p:cNvGraphicFramePr>
            <a:graphicFrameLocks noChangeAspect="1"/>
          </p:cNvGraphicFramePr>
          <p:nvPr/>
        </p:nvGraphicFramePr>
        <p:xfrm>
          <a:off x="285720" y="-857279"/>
          <a:ext cx="8429684" cy="6643734"/>
        </p:xfrm>
        <a:graphic>
          <a:graphicData uri="http://schemas.openxmlformats.org/presentationml/2006/ole">
            <mc:AlternateContent xmlns:mc="http://schemas.openxmlformats.org/markup-compatibility/2006">
              <mc:Choice xmlns:v="urn:schemas-microsoft-com:vml" Requires="v">
                <p:oleObj spid="_x0000_s18467" name="Visio" r:id="rId3" imgW="7828627" imgH="10736376" progId="Visio.Drawing.11">
                  <p:embed/>
                </p:oleObj>
              </mc:Choice>
              <mc:Fallback>
                <p:oleObj name="Visio" r:id="rId3" imgW="7828627" imgH="10736376"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0" y="-857279"/>
                        <a:ext cx="8429684" cy="66437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500034" y="6072206"/>
            <a:ext cx="8215370" cy="369332"/>
          </a:xfrm>
          <a:prstGeom prst="rect">
            <a:avLst/>
          </a:prstGeom>
          <a:noFill/>
        </p:spPr>
        <p:txBody>
          <a:bodyPr wrap="square" rtlCol="0">
            <a:spAutoFit/>
          </a:bodyPr>
          <a:lstStyle/>
          <a:p>
            <a:pPr algn="ctr"/>
            <a:r>
              <a:rPr lang="en-IN" b="1" dirty="0" smtClean="0"/>
              <a:t>Class Diagram</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09" name="Object 1"/>
          <p:cNvGraphicFramePr>
            <a:graphicFrameLocks noChangeAspect="1"/>
          </p:cNvGraphicFramePr>
          <p:nvPr/>
        </p:nvGraphicFramePr>
        <p:xfrm>
          <a:off x="2214546" y="-571528"/>
          <a:ext cx="3409950" cy="5543550"/>
        </p:xfrm>
        <a:graphic>
          <a:graphicData uri="http://schemas.openxmlformats.org/presentationml/2006/ole">
            <mc:AlternateContent xmlns:mc="http://schemas.openxmlformats.org/markup-compatibility/2006">
              <mc:Choice xmlns:v="urn:schemas-microsoft-com:vml" Requires="v">
                <p:oleObj spid="_x0000_s17443" name="Visio" r:id="rId3" imgW="3411360" imgH="7638120" progId="Visio.Drawing.11">
                  <p:embed/>
                </p:oleObj>
              </mc:Choice>
              <mc:Fallback>
                <p:oleObj name="Visio" r:id="rId3" imgW="3411360" imgH="7638120"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46" y="-571528"/>
                        <a:ext cx="3409950" cy="554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714348" y="5429264"/>
            <a:ext cx="7929618" cy="369332"/>
          </a:xfrm>
          <a:prstGeom prst="rect">
            <a:avLst/>
          </a:prstGeom>
          <a:noFill/>
        </p:spPr>
        <p:txBody>
          <a:bodyPr wrap="square" rtlCol="0">
            <a:spAutoFit/>
          </a:bodyPr>
          <a:lstStyle/>
          <a:p>
            <a:pPr algn="ctr"/>
            <a:r>
              <a:rPr lang="en-IN" b="1" dirty="0" smtClean="0"/>
              <a:t>Activity Diagram for Generating And Sending Report to The Parents </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6385" name="Object 1"/>
          <p:cNvGraphicFramePr>
            <a:graphicFrameLocks noChangeAspect="1"/>
          </p:cNvGraphicFramePr>
          <p:nvPr/>
        </p:nvGraphicFramePr>
        <p:xfrm>
          <a:off x="0" y="-1714536"/>
          <a:ext cx="8786842" cy="7305675"/>
        </p:xfrm>
        <a:graphic>
          <a:graphicData uri="http://schemas.openxmlformats.org/presentationml/2006/ole">
            <mc:AlternateContent xmlns:mc="http://schemas.openxmlformats.org/markup-compatibility/2006">
              <mc:Choice xmlns:v="urn:schemas-microsoft-com:vml" Requires="v">
                <p:oleObj spid="_x0000_s16419" name="Visio" r:id="rId3" imgW="6222658" imgH="7026363" progId="Visio.Drawing.11">
                  <p:embed/>
                </p:oleObj>
              </mc:Choice>
              <mc:Fallback>
                <p:oleObj name="Visio" r:id="rId3" imgW="6222658" imgH="7026363"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14536"/>
                        <a:ext cx="8786842" cy="730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642910" y="5786454"/>
            <a:ext cx="7572428" cy="369332"/>
          </a:xfrm>
          <a:prstGeom prst="rect">
            <a:avLst/>
          </a:prstGeom>
          <a:noFill/>
        </p:spPr>
        <p:txBody>
          <a:bodyPr wrap="square" rtlCol="0">
            <a:spAutoFit/>
          </a:bodyPr>
          <a:lstStyle/>
          <a:p>
            <a:pPr algn="ctr"/>
            <a:r>
              <a:rPr lang="en-IN" b="1" dirty="0" smtClean="0"/>
              <a:t>State Diagram for Launcher Screen</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5361" name="Object 1"/>
          <p:cNvGraphicFramePr>
            <a:graphicFrameLocks noChangeAspect="1"/>
          </p:cNvGraphicFramePr>
          <p:nvPr/>
        </p:nvGraphicFramePr>
        <p:xfrm>
          <a:off x="428596" y="-1500222"/>
          <a:ext cx="8429684" cy="6429420"/>
        </p:xfrm>
        <a:graphic>
          <a:graphicData uri="http://schemas.openxmlformats.org/presentationml/2006/ole">
            <mc:AlternateContent xmlns:mc="http://schemas.openxmlformats.org/markup-compatibility/2006">
              <mc:Choice xmlns:v="urn:schemas-microsoft-com:vml" Requires="v">
                <p:oleObj spid="_x0000_s15395" name="Visio" r:id="rId3" imgW="5547516" imgH="6440393" progId="Visio.Drawing.11">
                  <p:embed/>
                </p:oleObj>
              </mc:Choice>
              <mc:Fallback>
                <p:oleObj name="Visio" r:id="rId3" imgW="5547516" imgH="6440393"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96" y="-1500222"/>
                        <a:ext cx="8429684" cy="64294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000100" y="5572140"/>
            <a:ext cx="6715172" cy="646331"/>
          </a:xfrm>
          <a:prstGeom prst="rect">
            <a:avLst/>
          </a:prstGeom>
          <a:noFill/>
        </p:spPr>
        <p:txBody>
          <a:bodyPr wrap="square" rtlCol="0">
            <a:spAutoFit/>
          </a:bodyPr>
          <a:lstStyle/>
          <a:p>
            <a:pPr algn="ctr"/>
            <a:r>
              <a:rPr lang="en-IN" b="1" dirty="0" smtClean="0"/>
              <a:t>State Diagram For Teacher Mode</a:t>
            </a:r>
            <a:endParaRPr lang="en-IN" dirty="0" smtClean="0"/>
          </a:p>
          <a:p>
            <a:pPr algn="ctr"/>
            <a:endParaRPr lang="en-IN"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4337" name="Object 1"/>
          <p:cNvGraphicFramePr>
            <a:graphicFrameLocks noChangeAspect="1"/>
          </p:cNvGraphicFramePr>
          <p:nvPr/>
        </p:nvGraphicFramePr>
        <p:xfrm>
          <a:off x="0" y="-214338"/>
          <a:ext cx="9144000" cy="5643602"/>
        </p:xfrm>
        <a:graphic>
          <a:graphicData uri="http://schemas.openxmlformats.org/presentationml/2006/ole">
            <mc:AlternateContent xmlns:mc="http://schemas.openxmlformats.org/markup-compatibility/2006">
              <mc:Choice xmlns:v="urn:schemas-microsoft-com:vml" Requires="v">
                <p:oleObj spid="_x0000_s14371" name="Visio" r:id="rId3" imgW="7049471" imgH="8218665" progId="Visio.Drawing.11">
                  <p:embed/>
                </p:oleObj>
              </mc:Choice>
              <mc:Fallback>
                <p:oleObj name="Visio" r:id="rId3" imgW="7049471" imgH="8218665"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4338"/>
                        <a:ext cx="9144000" cy="56436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642910" y="5786454"/>
            <a:ext cx="7643866" cy="369332"/>
          </a:xfrm>
          <a:prstGeom prst="rect">
            <a:avLst/>
          </a:prstGeom>
          <a:noFill/>
        </p:spPr>
        <p:txBody>
          <a:bodyPr wrap="square" rtlCol="0">
            <a:spAutoFit/>
          </a:bodyPr>
          <a:lstStyle/>
          <a:p>
            <a:pPr algn="ctr"/>
            <a:r>
              <a:rPr lang="en-IN" b="1" dirty="0" smtClean="0"/>
              <a:t>State Diagram for Establishing Connection</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3313" name="Object 1"/>
          <p:cNvGraphicFramePr>
            <a:graphicFrameLocks noChangeAspect="1"/>
          </p:cNvGraphicFramePr>
          <p:nvPr/>
        </p:nvGraphicFramePr>
        <p:xfrm>
          <a:off x="285720" y="0"/>
          <a:ext cx="8572560" cy="5643578"/>
        </p:xfrm>
        <a:graphic>
          <a:graphicData uri="http://schemas.openxmlformats.org/presentationml/2006/ole">
            <mc:AlternateContent xmlns:mc="http://schemas.openxmlformats.org/markup-compatibility/2006">
              <mc:Choice xmlns:v="urn:schemas-microsoft-com:vml" Requires="v">
                <p:oleObj spid="_x0000_s13347" name="Visio" r:id="rId3" imgW="5282376" imgH="10446407" progId="Visio.Drawing.11">
                  <p:embed/>
                </p:oleObj>
              </mc:Choice>
              <mc:Fallback>
                <p:oleObj name="Visio" r:id="rId3" imgW="5282376" imgH="10446407"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0" y="0"/>
                        <a:ext cx="8572560" cy="5643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642910" y="6143644"/>
            <a:ext cx="7929618" cy="369332"/>
          </a:xfrm>
          <a:prstGeom prst="rect">
            <a:avLst/>
          </a:prstGeom>
          <a:noFill/>
        </p:spPr>
        <p:txBody>
          <a:bodyPr wrap="square" rtlCol="0">
            <a:spAutoFit/>
          </a:bodyPr>
          <a:lstStyle/>
          <a:p>
            <a:pPr algn="ctr"/>
            <a:r>
              <a:rPr lang="en-IN" b="1" dirty="0" smtClean="0"/>
              <a:t>State Diagram For Learning Procedure</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283968" y="1268760"/>
            <a:ext cx="4104456" cy="864096"/>
          </a:xfrm>
          <a:prstGeom prst="roundRect">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3200" b="1" dirty="0" smtClean="0">
                <a:effectLst>
                  <a:outerShdw blurRad="38100" dist="38100" dir="2700000" algn="tl">
                    <a:srgbClr val="000000">
                      <a:alpha val="43137"/>
                    </a:srgbClr>
                  </a:outerShdw>
                </a:effectLst>
                <a:cs typeface="Aldhabi" pitchFamily="2" charset="-78"/>
              </a:rPr>
              <a:t>Scope</a:t>
            </a:r>
            <a:endParaRPr lang="en-IN" sz="3200" b="1" dirty="0">
              <a:effectLst>
                <a:outerShdw blurRad="38100" dist="38100" dir="2700000" algn="tl">
                  <a:srgbClr val="000000">
                    <a:alpha val="43137"/>
                  </a:srgbClr>
                </a:outerShdw>
              </a:effectLst>
              <a:cs typeface="Aldhabi" pitchFamily="2" charset="-78"/>
            </a:endParaRPr>
          </a:p>
        </p:txBody>
      </p:sp>
      <p:sp>
        <p:nvSpPr>
          <p:cNvPr id="3" name="TextBox 2"/>
          <p:cNvSpPr txBox="1"/>
          <p:nvPr/>
        </p:nvSpPr>
        <p:spPr>
          <a:xfrm>
            <a:off x="857224" y="2571744"/>
            <a:ext cx="7858180" cy="3737946"/>
          </a:xfrm>
          <a:prstGeom prst="rect">
            <a:avLst/>
          </a:prstGeom>
          <a:noFill/>
        </p:spPr>
        <p:txBody>
          <a:bodyPr wrap="square" rtlCol="0">
            <a:spAutoFit/>
          </a:bodyPr>
          <a:lstStyle/>
          <a:p>
            <a:pPr>
              <a:lnSpc>
                <a:spcPct val="150000"/>
              </a:lnSpc>
              <a:buFont typeface="Wingdings" pitchFamily="2" charset="2"/>
              <a:buChar char="§"/>
            </a:pPr>
            <a:r>
              <a:rPr lang="en-IN" sz="2000" dirty="0" smtClean="0">
                <a:cs typeface="Times New Roman" pitchFamily="18" charset="0"/>
              </a:rPr>
              <a:t>Providing a Tablet to every student is a strategy, that employs to prepare students for success in today's world. </a:t>
            </a:r>
          </a:p>
          <a:p>
            <a:pPr>
              <a:lnSpc>
                <a:spcPct val="150000"/>
              </a:lnSpc>
            </a:pPr>
            <a:endParaRPr lang="en-IN" sz="2000" dirty="0" smtClean="0">
              <a:cs typeface="Times New Roman" pitchFamily="18" charset="0"/>
            </a:endParaRPr>
          </a:p>
          <a:p>
            <a:pPr>
              <a:lnSpc>
                <a:spcPct val="150000"/>
              </a:lnSpc>
              <a:buFont typeface="Wingdings" pitchFamily="2" charset="2"/>
              <a:buChar char="§"/>
            </a:pPr>
            <a:r>
              <a:rPr lang="en-IN" sz="2000" dirty="0" smtClean="0">
                <a:cs typeface="Times New Roman" pitchFamily="18" charset="0"/>
              </a:rPr>
              <a:t> In our 1 to 1 learning environment, students would be provided with an tablet to better equip them for learning, teachers would receive continuous professional development to better equip them to provide innovative instruction,  and all would be a part of a high quality education. </a:t>
            </a:r>
            <a:endParaRPr lang="en-IN" sz="2000" dirty="0">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357158" y="428604"/>
            <a:ext cx="8286808" cy="4929222"/>
          </a:xfrm>
          <a:prstGeom prst="rect">
            <a:avLst/>
          </a:prstGeom>
          <a:noFill/>
          <a:ln w="9525">
            <a:noFill/>
            <a:miter lim="800000"/>
            <a:headEnd/>
            <a:tailEnd/>
          </a:ln>
          <a:effectLst/>
        </p:spPr>
      </p:pic>
      <p:sp>
        <p:nvSpPr>
          <p:cNvPr id="4" name="TextBox 3"/>
          <p:cNvSpPr txBox="1"/>
          <p:nvPr/>
        </p:nvSpPr>
        <p:spPr>
          <a:xfrm>
            <a:off x="500034" y="5857892"/>
            <a:ext cx="7858180" cy="369332"/>
          </a:xfrm>
          <a:prstGeom prst="rect">
            <a:avLst/>
          </a:prstGeom>
          <a:noFill/>
        </p:spPr>
        <p:txBody>
          <a:bodyPr wrap="square" rtlCol="0">
            <a:spAutoFit/>
          </a:bodyPr>
          <a:lstStyle/>
          <a:p>
            <a:pPr algn="ctr"/>
            <a:r>
              <a:rPr lang="en-IN" b="1" dirty="0" smtClean="0"/>
              <a:t>State Diagram for Using Protected Mode</a:t>
            </a:r>
            <a:endParaRPr lang="en-IN" dirty="0"/>
          </a:p>
        </p:txBody>
      </p:sp>
    </p:spTree>
    <p:extLst>
      <p:ext uri="{BB962C8B-B14F-4D97-AF65-F5344CB8AC3E}">
        <p14:creationId xmlns:p14="http://schemas.microsoft.com/office/powerpoint/2010/main" val="167698665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udent Mo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556792"/>
            <a:ext cx="7596336" cy="4272939"/>
          </a:xfrm>
          <a:prstGeom prst="rect">
            <a:avLst/>
          </a:prstGeom>
        </p:spPr>
      </p:pic>
      <p:sp>
        <p:nvSpPr>
          <p:cNvPr id="5" name="TextBox 4"/>
          <p:cNvSpPr txBox="1"/>
          <p:nvPr/>
        </p:nvSpPr>
        <p:spPr>
          <a:xfrm>
            <a:off x="3347864" y="6237312"/>
            <a:ext cx="1928733" cy="369332"/>
          </a:xfrm>
          <a:prstGeom prst="rect">
            <a:avLst/>
          </a:prstGeom>
          <a:noFill/>
        </p:spPr>
        <p:txBody>
          <a:bodyPr wrap="none" rtlCol="0">
            <a:spAutoFit/>
          </a:bodyPr>
          <a:lstStyle/>
          <a:p>
            <a:r>
              <a:rPr lang="en-US" dirty="0" smtClean="0"/>
              <a:t>Student Side GUI</a:t>
            </a:r>
            <a:endParaRPr lang="en-US" dirty="0"/>
          </a:p>
        </p:txBody>
      </p:sp>
    </p:spTree>
    <p:extLst>
      <p:ext uri="{BB962C8B-B14F-4D97-AF65-F5344CB8AC3E}">
        <p14:creationId xmlns:p14="http://schemas.microsoft.com/office/powerpoint/2010/main" val="3786135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otectedMo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484784"/>
            <a:ext cx="7772503" cy="4372033"/>
          </a:xfrm>
          <a:prstGeom prst="rect">
            <a:avLst/>
          </a:prstGeom>
        </p:spPr>
      </p:pic>
      <p:sp>
        <p:nvSpPr>
          <p:cNvPr id="5" name="TextBox 4"/>
          <p:cNvSpPr txBox="1"/>
          <p:nvPr/>
        </p:nvSpPr>
        <p:spPr>
          <a:xfrm>
            <a:off x="2699792" y="6309320"/>
            <a:ext cx="3813865" cy="369332"/>
          </a:xfrm>
          <a:prstGeom prst="rect">
            <a:avLst/>
          </a:prstGeom>
          <a:noFill/>
        </p:spPr>
        <p:txBody>
          <a:bodyPr wrap="none" rtlCol="0">
            <a:spAutoFit/>
          </a:bodyPr>
          <a:lstStyle/>
          <a:p>
            <a:r>
              <a:rPr lang="en-US" dirty="0" smtClean="0"/>
              <a:t>Password protected Protected mode</a:t>
            </a:r>
            <a:endParaRPr lang="en-US" dirty="0"/>
          </a:p>
        </p:txBody>
      </p:sp>
    </p:spTree>
    <p:extLst>
      <p:ext uri="{BB962C8B-B14F-4D97-AF65-F5344CB8AC3E}">
        <p14:creationId xmlns:p14="http://schemas.microsoft.com/office/powerpoint/2010/main" val="4281992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built App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340768"/>
            <a:ext cx="7740352" cy="4353948"/>
          </a:xfrm>
          <a:prstGeom prst="rect">
            <a:avLst/>
          </a:prstGeom>
        </p:spPr>
      </p:pic>
      <p:sp>
        <p:nvSpPr>
          <p:cNvPr id="5" name="TextBox 4"/>
          <p:cNvSpPr txBox="1"/>
          <p:nvPr/>
        </p:nvSpPr>
        <p:spPr>
          <a:xfrm>
            <a:off x="3635896" y="6093296"/>
            <a:ext cx="2095445" cy="369332"/>
          </a:xfrm>
          <a:prstGeom prst="rect">
            <a:avLst/>
          </a:prstGeom>
          <a:noFill/>
        </p:spPr>
        <p:txBody>
          <a:bodyPr wrap="none" rtlCol="0">
            <a:spAutoFit/>
          </a:bodyPr>
          <a:lstStyle/>
          <a:p>
            <a:r>
              <a:rPr lang="en-US" dirty="0" smtClean="0"/>
              <a:t>Inbuilt Application </a:t>
            </a:r>
            <a:endParaRPr lang="en-US" dirty="0"/>
          </a:p>
        </p:txBody>
      </p:sp>
    </p:spTree>
    <p:extLst>
      <p:ext uri="{BB962C8B-B14F-4D97-AF65-F5344CB8AC3E}">
        <p14:creationId xmlns:p14="http://schemas.microsoft.com/office/powerpoint/2010/main" val="1066365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if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340768"/>
            <a:ext cx="7992888" cy="4496000"/>
          </a:xfrm>
          <a:prstGeom prst="rect">
            <a:avLst/>
          </a:prstGeom>
        </p:spPr>
      </p:pic>
      <p:sp>
        <p:nvSpPr>
          <p:cNvPr id="6" name="TextBox 5"/>
          <p:cNvSpPr txBox="1"/>
          <p:nvPr/>
        </p:nvSpPr>
        <p:spPr>
          <a:xfrm>
            <a:off x="2411760" y="6165304"/>
            <a:ext cx="4365298" cy="369332"/>
          </a:xfrm>
          <a:prstGeom prst="rect">
            <a:avLst/>
          </a:prstGeom>
          <a:noFill/>
        </p:spPr>
        <p:txBody>
          <a:bodyPr wrap="none" rtlCol="0">
            <a:spAutoFit/>
          </a:bodyPr>
          <a:lstStyle/>
          <a:p>
            <a:r>
              <a:rPr lang="en-US" dirty="0" err="1" smtClean="0"/>
              <a:t>Wi-fi</a:t>
            </a:r>
            <a:r>
              <a:rPr lang="en-US" dirty="0" smtClean="0"/>
              <a:t> settings to connect to master device</a:t>
            </a:r>
            <a:endParaRPr lang="en-US" dirty="0"/>
          </a:p>
        </p:txBody>
      </p:sp>
    </p:spTree>
    <p:extLst>
      <p:ext uri="{BB962C8B-B14F-4D97-AF65-F5344CB8AC3E}">
        <p14:creationId xmlns:p14="http://schemas.microsoft.com/office/powerpoint/2010/main" val="335202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57356" y="642919"/>
            <a:ext cx="4643471" cy="1285884"/>
            <a:chOff x="0" y="-43368"/>
            <a:chExt cx="6288905" cy="1290537"/>
          </a:xfrm>
        </p:grpSpPr>
        <p:sp>
          <p:nvSpPr>
            <p:cNvPr id="3" name="Rounded Rectangle 2"/>
            <p:cNvSpPr/>
            <p:nvPr/>
          </p:nvSpPr>
          <p:spPr>
            <a:xfrm>
              <a:off x="0" y="-43368"/>
              <a:ext cx="6288905" cy="1290537"/>
            </a:xfrm>
            <a:prstGeom prst="roundRect">
              <a:avLst/>
            </a:prstGeom>
          </p:spPr>
          <p:style>
            <a:lnRef idx="2">
              <a:schemeClr val="lt1">
                <a:hueOff val="0"/>
                <a:satOff val="0"/>
                <a:lumOff val="0"/>
                <a:alphaOff val="0"/>
              </a:schemeClr>
            </a:lnRef>
            <a:fillRef idx="1">
              <a:schemeClr val="accent3">
                <a:shade val="50000"/>
                <a:hueOff val="0"/>
                <a:satOff val="0"/>
                <a:lumOff val="0"/>
                <a:alphaOff val="0"/>
              </a:schemeClr>
            </a:fillRef>
            <a:effectRef idx="0">
              <a:schemeClr val="accent3">
                <a:shade val="50000"/>
                <a:hueOff val="0"/>
                <a:satOff val="0"/>
                <a:lumOff val="0"/>
                <a:alphaOff val="0"/>
              </a:schemeClr>
            </a:effectRef>
            <a:fontRef idx="minor">
              <a:schemeClr val="lt1"/>
            </a:fontRef>
          </p:style>
        </p:sp>
        <p:sp>
          <p:nvSpPr>
            <p:cNvPr id="4" name="Rounded Rectangle 4"/>
            <p:cNvSpPr/>
            <p:nvPr/>
          </p:nvSpPr>
          <p:spPr>
            <a:xfrm>
              <a:off x="580514" y="530203"/>
              <a:ext cx="5676779" cy="5843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defTabSz="1200150">
                <a:lnSpc>
                  <a:spcPct val="90000"/>
                </a:lnSpc>
                <a:spcBef>
                  <a:spcPct val="0"/>
                </a:spcBef>
                <a:spcAft>
                  <a:spcPct val="35000"/>
                </a:spcAft>
              </a:pPr>
              <a:r>
                <a:rPr lang="en-US" sz="2700" kern="1200" dirty="0" smtClean="0"/>
                <a:t> </a:t>
              </a:r>
              <a:r>
                <a:rPr lang="en-IN" sz="2800" b="1" kern="1200" dirty="0" smtClean="0"/>
                <a:t>Future Scope And Enhancement</a:t>
              </a:r>
              <a:endParaRPr lang="en-IN" sz="2800" dirty="0" smtClean="0"/>
            </a:p>
            <a:p>
              <a:pPr lvl="0" defTabSz="1200150">
                <a:lnSpc>
                  <a:spcPct val="90000"/>
                </a:lnSpc>
                <a:spcBef>
                  <a:spcPct val="0"/>
                </a:spcBef>
                <a:spcAft>
                  <a:spcPct val="35000"/>
                </a:spcAft>
              </a:pPr>
              <a:endParaRPr lang="en-US" sz="2700" kern="1200" dirty="0"/>
            </a:p>
          </p:txBody>
        </p:sp>
      </p:grpSp>
      <p:sp>
        <p:nvSpPr>
          <p:cNvPr id="6" name="TextBox 5"/>
          <p:cNvSpPr txBox="1"/>
          <p:nvPr/>
        </p:nvSpPr>
        <p:spPr>
          <a:xfrm>
            <a:off x="1071538" y="2285992"/>
            <a:ext cx="7572428" cy="4524316"/>
          </a:xfrm>
          <a:prstGeom prst="rect">
            <a:avLst/>
          </a:prstGeom>
          <a:noFill/>
        </p:spPr>
        <p:txBody>
          <a:bodyPr wrap="square" rtlCol="0">
            <a:spAutoFit/>
          </a:bodyPr>
          <a:lstStyle/>
          <a:p>
            <a:r>
              <a:rPr lang="en-IN" dirty="0" smtClean="0"/>
              <a:t>Present system carries certain drawbacks and limitations as listed below:</a:t>
            </a:r>
          </a:p>
          <a:p>
            <a:endParaRPr lang="en-IN" dirty="0" smtClean="0"/>
          </a:p>
          <a:p>
            <a:pPr marL="285750" lvl="0" indent="-285750">
              <a:buFont typeface="Arial"/>
              <a:buChar char="•"/>
            </a:pPr>
            <a:r>
              <a:rPr lang="en-IN" dirty="0" smtClean="0"/>
              <a:t>In current application, Teachers will connect the users. The whole administration is with Teachers only. </a:t>
            </a:r>
          </a:p>
          <a:p>
            <a:r>
              <a:rPr lang="en-IN" dirty="0" smtClean="0"/>
              <a:t> </a:t>
            </a:r>
          </a:p>
          <a:p>
            <a:pPr marL="285750" lvl="0" indent="-285750">
              <a:buFont typeface="Arial"/>
              <a:buChar char="•"/>
            </a:pPr>
            <a:r>
              <a:rPr lang="en-IN" dirty="0" smtClean="0"/>
              <a:t>The performance of other students can't be seen by User. The performance of all the students can only be seen only by Teachers.</a:t>
            </a:r>
          </a:p>
          <a:p>
            <a:r>
              <a:rPr lang="en-IN" dirty="0" smtClean="0"/>
              <a:t> </a:t>
            </a:r>
          </a:p>
          <a:p>
            <a:pPr marL="285750" lvl="0" indent="-285750">
              <a:buFont typeface="Arial"/>
              <a:buChar char="•"/>
            </a:pPr>
            <a:r>
              <a:rPr lang="en-IN" dirty="0" smtClean="0"/>
              <a:t>Teachers can connect to the students by, only his/her own tablets.</a:t>
            </a:r>
          </a:p>
          <a:p>
            <a:r>
              <a:rPr lang="en-IN" dirty="0" smtClean="0"/>
              <a:t> </a:t>
            </a:r>
          </a:p>
          <a:p>
            <a:pPr marL="285750" lvl="0" indent="-285750">
              <a:buFont typeface="Arial"/>
              <a:buChar char="•"/>
            </a:pPr>
            <a:r>
              <a:rPr lang="en-IN" dirty="0" smtClean="0"/>
              <a:t>The tablets must be booted for security purpose..</a:t>
            </a:r>
          </a:p>
          <a:p>
            <a:r>
              <a:rPr lang="en-IN" dirty="0" smtClean="0"/>
              <a:t> </a:t>
            </a:r>
          </a:p>
          <a:p>
            <a:pPr marL="285750" lvl="0" indent="-285750">
              <a:buFont typeface="Arial"/>
              <a:buChar char="•"/>
            </a:pPr>
            <a:r>
              <a:rPr lang="en-IN" dirty="0" smtClean="0"/>
              <a:t>The students themselves can't be connected to each other, for a group activity. They can be only connected to teachers, only. But, it can be implemented, by many-to-many networking policy.</a:t>
            </a:r>
          </a:p>
          <a:p>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46789" y="2967335"/>
            <a:ext cx="404162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Thank You</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Smiley Face 6"/>
          <p:cNvSpPr/>
          <p:nvPr/>
        </p:nvSpPr>
        <p:spPr>
          <a:xfrm>
            <a:off x="6286512" y="3214686"/>
            <a:ext cx="714380" cy="571504"/>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xmlns:p14="http://schemas.microsoft.com/office/powerpoint/2010/main">
    <p:wheel spokes="1"/>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453923572"/>
              </p:ext>
            </p:extLst>
          </p:nvPr>
        </p:nvGraphicFramePr>
        <p:xfrm>
          <a:off x="1619672" y="332656"/>
          <a:ext cx="4968552" cy="2376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714348" y="2786058"/>
            <a:ext cx="8001056" cy="4524316"/>
          </a:xfrm>
          <a:prstGeom prst="rect">
            <a:avLst/>
          </a:prstGeom>
          <a:noFill/>
        </p:spPr>
        <p:txBody>
          <a:bodyPr wrap="square" rtlCol="0">
            <a:spAutoFit/>
          </a:bodyPr>
          <a:lstStyle/>
          <a:p>
            <a:pPr>
              <a:buFont typeface="Arial" pitchFamily="34" charset="0"/>
              <a:buChar char="•"/>
            </a:pPr>
            <a:r>
              <a:rPr lang="en-IN" dirty="0" smtClean="0"/>
              <a:t>The purpose of Project, is to provide Effective communication between mobile devices.</a:t>
            </a:r>
            <a:endParaRPr lang="en-IN" dirty="0"/>
          </a:p>
          <a:p>
            <a:pPr>
              <a:buFont typeface="Arial" pitchFamily="34" charset="0"/>
              <a:buChar char="•"/>
            </a:pPr>
            <a:endParaRPr lang="en-IN" dirty="0" smtClean="0"/>
          </a:p>
          <a:p>
            <a:pPr>
              <a:buFont typeface="Arial" pitchFamily="34" charset="0"/>
              <a:buChar char="•"/>
            </a:pPr>
            <a:r>
              <a:rPr lang="en-IN" dirty="0" smtClean="0"/>
              <a:t>As connection between master and clients is established, data can be shared by Master. Master will be able to broadcast messages or content connected to clients(nodes).Client will be able to identify master and will be able to connect as and when master is available.</a:t>
            </a:r>
          </a:p>
          <a:p>
            <a:pPr>
              <a:buFont typeface="Arial" pitchFamily="34" charset="0"/>
              <a:buChar char="•"/>
            </a:pPr>
            <a:endParaRPr lang="en-IN" dirty="0" smtClean="0"/>
          </a:p>
          <a:p>
            <a:pPr>
              <a:buFont typeface="Arial" pitchFamily="34" charset="0"/>
              <a:buChar char="•"/>
            </a:pPr>
            <a:r>
              <a:rPr lang="en-IN" dirty="0" smtClean="0"/>
              <a:t>One click installer, which will act as a master or node based on configuration. Configurations are required to set after installation.</a:t>
            </a:r>
          </a:p>
          <a:p>
            <a:pPr>
              <a:buFont typeface="Arial" pitchFamily="34" charset="0"/>
              <a:buChar char="•"/>
            </a:pPr>
            <a:endParaRPr lang="en-IN" dirty="0" smtClean="0"/>
          </a:p>
          <a:p>
            <a:pPr>
              <a:buFont typeface="Arial" pitchFamily="34" charset="0"/>
              <a:buChar char="•"/>
            </a:pPr>
            <a:r>
              <a:rPr lang="en-IN" dirty="0" smtClean="0"/>
              <a:t>As the number of Internet access points are growing rapidly,   Digital-Learning is also gaining a new peak. It provides the best medium between students and teacher, with the help of rich multimedia.</a:t>
            </a:r>
          </a:p>
          <a:p>
            <a:r>
              <a:rPr lang="en-IN" b="1" dirty="0" smtClean="0"/>
              <a:t> </a:t>
            </a:r>
            <a:endParaRPr lang="en-IN" dirty="0" smtClean="0"/>
          </a:p>
          <a:p>
            <a:endParaRPr lang="en-IN" dirty="0"/>
          </a:p>
        </p:txBody>
      </p:sp>
    </p:spTree>
    <p:extLst>
      <p:ext uri="{BB962C8B-B14F-4D97-AF65-F5344CB8AC3E}">
        <p14:creationId xmlns:p14="http://schemas.microsoft.com/office/powerpoint/2010/main" val="1672357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42976" y="1142984"/>
            <a:ext cx="5357850" cy="647595"/>
            <a:chOff x="-214314" y="170946"/>
            <a:chExt cx="6471606" cy="647595"/>
          </a:xfrm>
        </p:grpSpPr>
        <p:sp>
          <p:nvSpPr>
            <p:cNvPr id="3" name="Rounded Rectangle 2"/>
            <p:cNvSpPr/>
            <p:nvPr/>
          </p:nvSpPr>
          <p:spPr>
            <a:xfrm>
              <a:off x="-214314" y="170946"/>
              <a:ext cx="4929221" cy="647595"/>
            </a:xfrm>
            <a:prstGeom prst="roundRect">
              <a:avLst/>
            </a:prstGeom>
          </p:spPr>
          <p:style>
            <a:lnRef idx="2">
              <a:schemeClr val="lt1">
                <a:hueOff val="0"/>
                <a:satOff val="0"/>
                <a:lumOff val="0"/>
                <a:alphaOff val="0"/>
              </a:schemeClr>
            </a:lnRef>
            <a:fillRef idx="1">
              <a:schemeClr val="accent3">
                <a:shade val="50000"/>
                <a:hueOff val="0"/>
                <a:satOff val="0"/>
                <a:lumOff val="0"/>
                <a:alphaOff val="0"/>
              </a:schemeClr>
            </a:fillRef>
            <a:effectRef idx="0">
              <a:schemeClr val="accent3">
                <a:shade val="50000"/>
                <a:hueOff val="0"/>
                <a:satOff val="0"/>
                <a:lumOff val="0"/>
                <a:alphaOff val="0"/>
              </a:schemeClr>
            </a:effectRef>
            <a:fontRef idx="minor">
              <a:schemeClr val="lt1"/>
            </a:fontRef>
          </p:style>
        </p:sp>
        <p:sp>
          <p:nvSpPr>
            <p:cNvPr id="4" name="Rounded Rectangle 4"/>
            <p:cNvSpPr/>
            <p:nvPr/>
          </p:nvSpPr>
          <p:spPr>
            <a:xfrm>
              <a:off x="31613" y="202559"/>
              <a:ext cx="6225679" cy="5843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defTabSz="1200150">
                <a:lnSpc>
                  <a:spcPct val="90000"/>
                </a:lnSpc>
                <a:spcBef>
                  <a:spcPct val="0"/>
                </a:spcBef>
                <a:spcAft>
                  <a:spcPct val="35000"/>
                </a:spcAft>
              </a:pPr>
              <a:r>
                <a:rPr lang="en-US" sz="2700" kern="1200" dirty="0" smtClean="0"/>
                <a:t>     	</a:t>
              </a:r>
              <a:r>
                <a:rPr lang="en-US" sz="2700" dirty="0" smtClean="0"/>
                <a:t>Objective</a:t>
              </a:r>
              <a:endParaRPr lang="en-US" sz="2700" kern="1200" dirty="0"/>
            </a:p>
          </p:txBody>
        </p:sp>
      </p:grpSp>
      <p:sp>
        <p:nvSpPr>
          <p:cNvPr id="5" name="TextBox 4"/>
          <p:cNvSpPr txBox="1"/>
          <p:nvPr/>
        </p:nvSpPr>
        <p:spPr>
          <a:xfrm>
            <a:off x="1000100" y="2056686"/>
            <a:ext cx="7643866" cy="4524316"/>
          </a:xfrm>
          <a:prstGeom prst="rect">
            <a:avLst/>
          </a:prstGeom>
          <a:noFill/>
        </p:spPr>
        <p:txBody>
          <a:bodyPr wrap="square" rtlCol="0">
            <a:spAutoFit/>
          </a:bodyPr>
          <a:lstStyle/>
          <a:p>
            <a:r>
              <a:rPr lang="en-IN" dirty="0" smtClean="0"/>
              <a:t>-To improve student's learning through technology.</a:t>
            </a:r>
          </a:p>
          <a:p>
            <a:r>
              <a:rPr lang="en-IN" dirty="0" smtClean="0"/>
              <a:t>	Students can easily connect to the best teachers, by their Tablets.</a:t>
            </a:r>
          </a:p>
          <a:p>
            <a:r>
              <a:rPr lang="en-IN" dirty="0" smtClean="0"/>
              <a:t>	The application also provides, to choose the appropriate subject. </a:t>
            </a:r>
          </a:p>
          <a:p>
            <a:r>
              <a:rPr lang="en-IN" dirty="0" smtClean="0"/>
              <a:t>		</a:t>
            </a:r>
          </a:p>
          <a:p>
            <a:r>
              <a:rPr lang="en-IN" dirty="0" smtClean="0"/>
              <a:t>-To serve the students, in best manner.</a:t>
            </a:r>
          </a:p>
          <a:p>
            <a:pPr algn="just"/>
            <a:r>
              <a:rPr lang="en-IN" b="1" dirty="0" smtClean="0"/>
              <a:t>	Digital Learning </a:t>
            </a:r>
            <a:r>
              <a:rPr lang="en-IN" dirty="0" smtClean="0"/>
              <a:t> also provides the facility to also take 	  	 exams. Results can be easily evaluated by the teachers. And 	Reports will be generated on the basis of students' performances.</a:t>
            </a:r>
          </a:p>
          <a:p>
            <a:r>
              <a:rPr lang="en-IN" dirty="0" smtClean="0"/>
              <a:t> </a:t>
            </a:r>
          </a:p>
          <a:p>
            <a:r>
              <a:rPr lang="en-IN" dirty="0" smtClean="0"/>
              <a:t>-To update Parents, about their Children's performance</a:t>
            </a:r>
          </a:p>
          <a:p>
            <a:r>
              <a:rPr lang="en-IN" dirty="0" smtClean="0"/>
              <a:t>	The grades, regular performance of the students can be 	easily checked by the parents. </a:t>
            </a:r>
          </a:p>
          <a:p>
            <a:r>
              <a:rPr lang="en-IN" dirty="0" smtClean="0"/>
              <a:t>	The performance of the student will also be updated to the 	parents by sending them mails.</a:t>
            </a:r>
          </a:p>
          <a:p>
            <a:endParaRPr lang="en-IN" dirty="0" smtClean="0"/>
          </a:p>
          <a:p>
            <a:endParaRPr lang="en-IN"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Sarath Pillai\Downloads\why-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5" y="666754"/>
            <a:ext cx="3825923" cy="31686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144081" y="2251075"/>
            <a:ext cx="365176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solidFill>
                  <a:srgbClr val="0070C0"/>
                </a:solidFill>
                <a:effectLst>
                  <a:outerShdw blurRad="76200" dist="50800" dir="5400000" algn="tl" rotWithShape="0">
                    <a:srgbClr val="000000">
                      <a:alpha val="65000"/>
                    </a:srgbClr>
                  </a:outerShdw>
                </a:effectLst>
              </a:rPr>
              <a:t>What's new</a:t>
            </a:r>
            <a:endParaRPr lang="en-US" sz="5400" b="1" cap="none" spc="50" dirty="0">
              <a:ln w="11430"/>
              <a:solidFill>
                <a:srgbClr val="0070C0"/>
              </a:solidFill>
              <a:effectLst>
                <a:outerShdw blurRad="76200" dist="50800" dir="5400000" algn="tl" rotWithShape="0">
                  <a:srgbClr val="000000">
                    <a:alpha val="65000"/>
                  </a:srgbClr>
                </a:outerShdw>
              </a:effectLst>
            </a:endParaRPr>
          </a:p>
        </p:txBody>
      </p:sp>
      <p:sp>
        <p:nvSpPr>
          <p:cNvPr id="4" name="TextBox 3"/>
          <p:cNvSpPr txBox="1"/>
          <p:nvPr/>
        </p:nvSpPr>
        <p:spPr>
          <a:xfrm>
            <a:off x="1219200" y="4038603"/>
            <a:ext cx="7241232" cy="3046988"/>
          </a:xfrm>
          <a:prstGeom prst="rect">
            <a:avLst/>
          </a:prstGeom>
          <a:noFill/>
        </p:spPr>
        <p:txBody>
          <a:bodyPr wrap="square" rtlCol="0">
            <a:spAutoFit/>
          </a:bodyPr>
          <a:lstStyle/>
          <a:p>
            <a:pPr>
              <a:buFont typeface="Arial" pitchFamily="34" charset="0"/>
              <a:buChar char="•"/>
            </a:pPr>
            <a:r>
              <a:rPr lang="en-US" sz="2400" dirty="0" smtClean="0"/>
              <a:t>By using, Digital Learning as a Learning Tool, Students will be able to gain a great knowledge of  Technologies.</a:t>
            </a:r>
          </a:p>
          <a:p>
            <a:pPr>
              <a:buFont typeface="Arial" pitchFamily="34" charset="0"/>
              <a:buChar char="•"/>
            </a:pPr>
            <a:r>
              <a:rPr lang="en-US" sz="2400" dirty="0" smtClean="0"/>
              <a:t>In the </a:t>
            </a:r>
            <a:r>
              <a:rPr lang="en-US" sz="2400" dirty="0" err="1" smtClean="0"/>
              <a:t>application,rich</a:t>
            </a:r>
            <a:r>
              <a:rPr lang="en-US" sz="2400" dirty="0" smtClean="0"/>
              <a:t> Graphics will be used, which will also attract the students in a large number.</a:t>
            </a:r>
          </a:p>
          <a:p>
            <a:pPr>
              <a:buFont typeface="Arial" pitchFamily="34" charset="0"/>
              <a:buChar char="•"/>
            </a:pPr>
            <a:r>
              <a:rPr lang="en-US" sz="2400" dirty="0" smtClean="0"/>
              <a:t>Teachers will get rid from tedious paper work, of storing students’ information.</a:t>
            </a:r>
          </a:p>
          <a:p>
            <a:endParaRPr lang="en-US" sz="2400" i="1" dirty="0"/>
          </a:p>
        </p:txBody>
      </p:sp>
    </p:spTree>
    <p:extLst>
      <p:ext uri="{BB962C8B-B14F-4D97-AF65-F5344CB8AC3E}">
        <p14:creationId xmlns:p14="http://schemas.microsoft.com/office/powerpoint/2010/main" val="239342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42976" y="1142984"/>
            <a:ext cx="7786742" cy="647595"/>
            <a:chOff x="-214314" y="170946"/>
            <a:chExt cx="6597268" cy="647595"/>
          </a:xfrm>
        </p:grpSpPr>
        <p:sp>
          <p:nvSpPr>
            <p:cNvPr id="3" name="Rounded Rectangle 2"/>
            <p:cNvSpPr/>
            <p:nvPr/>
          </p:nvSpPr>
          <p:spPr>
            <a:xfrm>
              <a:off x="-214314" y="170946"/>
              <a:ext cx="4929221" cy="647595"/>
            </a:xfrm>
            <a:prstGeom prst="roundRect">
              <a:avLst/>
            </a:prstGeom>
          </p:spPr>
          <p:style>
            <a:lnRef idx="2">
              <a:schemeClr val="lt1">
                <a:hueOff val="0"/>
                <a:satOff val="0"/>
                <a:lumOff val="0"/>
                <a:alphaOff val="0"/>
              </a:schemeClr>
            </a:lnRef>
            <a:fillRef idx="1">
              <a:schemeClr val="accent3">
                <a:shade val="50000"/>
                <a:hueOff val="0"/>
                <a:satOff val="0"/>
                <a:lumOff val="0"/>
                <a:alphaOff val="0"/>
              </a:schemeClr>
            </a:fillRef>
            <a:effectRef idx="0">
              <a:schemeClr val="accent3">
                <a:shade val="50000"/>
                <a:hueOff val="0"/>
                <a:satOff val="0"/>
                <a:lumOff val="0"/>
                <a:alphaOff val="0"/>
              </a:schemeClr>
            </a:effectRef>
            <a:fontRef idx="minor">
              <a:schemeClr val="lt1"/>
            </a:fontRef>
          </p:style>
        </p:sp>
        <p:sp>
          <p:nvSpPr>
            <p:cNvPr id="4" name="Rounded Rectangle 4"/>
            <p:cNvSpPr/>
            <p:nvPr/>
          </p:nvSpPr>
          <p:spPr>
            <a:xfrm>
              <a:off x="31613" y="202559"/>
              <a:ext cx="6351341" cy="5843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defTabSz="1200150">
                <a:lnSpc>
                  <a:spcPct val="90000"/>
                </a:lnSpc>
                <a:spcBef>
                  <a:spcPct val="0"/>
                </a:spcBef>
                <a:spcAft>
                  <a:spcPct val="35000"/>
                </a:spcAft>
              </a:pPr>
              <a:r>
                <a:rPr lang="en-US" sz="2700" kern="1200" dirty="0" smtClean="0"/>
                <a:t>     	Working  Principle</a:t>
              </a:r>
              <a:endParaRPr lang="en-US" sz="2700" kern="1200" dirty="0"/>
            </a:p>
          </p:txBody>
        </p:sp>
      </p:grpSp>
      <p:sp>
        <p:nvSpPr>
          <p:cNvPr id="6" name="TextBox 5"/>
          <p:cNvSpPr txBox="1"/>
          <p:nvPr/>
        </p:nvSpPr>
        <p:spPr>
          <a:xfrm>
            <a:off x="857224" y="2214554"/>
            <a:ext cx="7929618" cy="5016758"/>
          </a:xfrm>
          <a:prstGeom prst="rect">
            <a:avLst/>
          </a:prstGeom>
          <a:noFill/>
        </p:spPr>
        <p:txBody>
          <a:bodyPr wrap="square" rtlCol="0">
            <a:spAutoFit/>
          </a:bodyPr>
          <a:lstStyle/>
          <a:p>
            <a:r>
              <a:rPr lang="en-IN" sz="2000" dirty="0" smtClean="0"/>
              <a:t>Digital working, learning and information sharing is the strategy. This strategy sets out principles, which are:</a:t>
            </a:r>
          </a:p>
          <a:p>
            <a:endParaRPr lang="en-IN" sz="2000" dirty="0" smtClean="0"/>
          </a:p>
          <a:p>
            <a:pPr lvl="0">
              <a:buFont typeface="Wingdings" pitchFamily="2" charset="2"/>
              <a:buChar char="§"/>
            </a:pPr>
            <a:r>
              <a:rPr lang="en-IN" sz="2000" dirty="0" smtClean="0"/>
              <a:t>Digital learning is recognized as a crucial part of workforce development, and part of blended approach to learning and development including the achievement of standards and qualification.</a:t>
            </a:r>
          </a:p>
          <a:p>
            <a:pPr lvl="0">
              <a:buFont typeface="Wingdings" pitchFamily="2" charset="2"/>
              <a:buChar char="§"/>
            </a:pPr>
            <a:endParaRPr lang="en-IN" sz="2000" dirty="0" smtClean="0"/>
          </a:p>
          <a:p>
            <a:pPr lvl="0">
              <a:buFont typeface="Wingdings" pitchFamily="2" charset="2"/>
              <a:buChar char="§"/>
            </a:pPr>
            <a:r>
              <a:rPr lang="en-IN" sz="2000" dirty="0" smtClean="0"/>
              <a:t>Digital technologies are used in the best interests of people , to support their choice and independence.</a:t>
            </a:r>
          </a:p>
          <a:p>
            <a:endParaRPr lang="en-IN" sz="2000" dirty="0" smtClean="0"/>
          </a:p>
          <a:p>
            <a:pPr lvl="0">
              <a:buFont typeface="Wingdings" pitchFamily="2" charset="2"/>
              <a:buChar char="§"/>
            </a:pPr>
            <a:r>
              <a:rPr lang="en-IN" sz="2000" dirty="0" smtClean="0"/>
              <a:t>Digital Information is shared securely and transparently, so people have confidence in the system used to store information electronically.</a:t>
            </a:r>
          </a:p>
          <a:p>
            <a:pPr lvl="0"/>
            <a:endParaRPr lang="en-IN" sz="2000" dirty="0" smtClean="0"/>
          </a:p>
          <a:p>
            <a:endParaRPr lang="en-IN" sz="2000"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06727415"/>
              </p:ext>
            </p:extLst>
          </p:nvPr>
        </p:nvGraphicFramePr>
        <p:xfrm>
          <a:off x="755576" y="1052736"/>
          <a:ext cx="7296472" cy="455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4680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699792" y="1052736"/>
            <a:ext cx="3816424" cy="864096"/>
          </a:xfrm>
          <a:prstGeom prst="roundRect">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3200" b="1" dirty="0" smtClean="0">
                <a:solidFill>
                  <a:schemeClr val="accent1">
                    <a:lumMod val="50000"/>
                  </a:schemeClr>
                </a:solidFill>
                <a:effectLst>
                  <a:outerShdw blurRad="38100" dist="38100" dir="2700000" algn="tl">
                    <a:srgbClr val="000000">
                      <a:alpha val="43137"/>
                    </a:srgbClr>
                  </a:outerShdw>
                </a:effectLst>
                <a:cs typeface="Aldhabi" pitchFamily="2" charset="-78"/>
              </a:rPr>
              <a:t>Modules</a:t>
            </a:r>
            <a:endParaRPr lang="en-IN" sz="3200" b="1" dirty="0">
              <a:solidFill>
                <a:schemeClr val="accent1">
                  <a:lumMod val="50000"/>
                </a:schemeClr>
              </a:solidFill>
              <a:effectLst>
                <a:outerShdw blurRad="38100" dist="38100" dir="2700000" algn="tl">
                  <a:srgbClr val="000000">
                    <a:alpha val="43137"/>
                  </a:srgbClr>
                </a:outerShdw>
              </a:effectLst>
              <a:cs typeface="Aldhabi" pitchFamily="2" charset="-78"/>
            </a:endParaRPr>
          </a:p>
        </p:txBody>
      </p:sp>
      <p:sp>
        <p:nvSpPr>
          <p:cNvPr id="5" name="TextBox 4"/>
          <p:cNvSpPr txBox="1"/>
          <p:nvPr/>
        </p:nvSpPr>
        <p:spPr>
          <a:xfrm>
            <a:off x="1246064" y="2564904"/>
            <a:ext cx="5270152" cy="5601532"/>
          </a:xfrm>
          <a:prstGeom prst="rect">
            <a:avLst/>
          </a:prstGeom>
          <a:noFill/>
        </p:spPr>
        <p:txBody>
          <a:bodyPr wrap="square" rtlCol="0">
            <a:spAutoFit/>
          </a:bodyPr>
          <a:lstStyle/>
          <a:p>
            <a:pPr marL="457200" indent="-457200">
              <a:lnSpc>
                <a:spcPct val="150000"/>
              </a:lnSpc>
              <a:buAutoNum type="alphaUcParenR"/>
            </a:pPr>
            <a:r>
              <a:rPr lang="en-IN" sz="2400" b="1" dirty="0" smtClean="0"/>
              <a:t>Teacher</a:t>
            </a:r>
          </a:p>
          <a:p>
            <a:pPr marL="742950" lvl="1" indent="-285750">
              <a:lnSpc>
                <a:spcPct val="150000"/>
              </a:lnSpc>
              <a:buFont typeface="Wingdings" pitchFamily="2" charset="2"/>
              <a:buChar char="§"/>
            </a:pPr>
            <a:r>
              <a:rPr lang="en-IN" sz="2400" b="1" dirty="0" smtClean="0"/>
              <a:t>Create Connection</a:t>
            </a:r>
          </a:p>
          <a:p>
            <a:pPr marL="742950" lvl="1" indent="-285750">
              <a:lnSpc>
                <a:spcPct val="150000"/>
              </a:lnSpc>
              <a:buFont typeface="Wingdings" pitchFamily="2" charset="2"/>
              <a:buChar char="§"/>
            </a:pPr>
            <a:r>
              <a:rPr lang="en-IN" sz="2400" b="1" dirty="0" smtClean="0"/>
              <a:t>Analysis</a:t>
            </a:r>
          </a:p>
          <a:p>
            <a:pPr marL="742950" lvl="1" indent="-285750">
              <a:lnSpc>
                <a:spcPct val="150000"/>
              </a:lnSpc>
              <a:buFont typeface="Wingdings" pitchFamily="2" charset="2"/>
              <a:buChar char="§"/>
            </a:pPr>
            <a:r>
              <a:rPr lang="en-IN" sz="2400" b="1" dirty="0" smtClean="0"/>
              <a:t>Generate Reports</a:t>
            </a:r>
          </a:p>
          <a:p>
            <a:pPr marL="800100" lvl="1" indent="-342900">
              <a:lnSpc>
                <a:spcPct val="150000"/>
              </a:lnSpc>
              <a:buFont typeface="Wingdings" charset="2"/>
              <a:buChar char="§"/>
            </a:pPr>
            <a:r>
              <a:rPr lang="en-IN" sz="2400" b="1" dirty="0" smtClean="0"/>
              <a:t>Send Reports</a:t>
            </a:r>
          </a:p>
          <a:p>
            <a:pPr marL="800100" lvl="1" indent="-342900">
              <a:lnSpc>
                <a:spcPct val="150000"/>
              </a:lnSpc>
              <a:buFont typeface="Wingdings" charset="2"/>
              <a:buChar char="§"/>
            </a:pPr>
            <a:r>
              <a:rPr lang="en-IN" sz="2400" b="1" dirty="0" smtClean="0"/>
              <a:t>Broadcast Academic work</a:t>
            </a:r>
          </a:p>
          <a:p>
            <a:pPr marL="742950" lvl="1" indent="-285750">
              <a:lnSpc>
                <a:spcPct val="150000"/>
              </a:lnSpc>
            </a:pPr>
            <a:endParaRPr lang="en-IN" sz="2400" b="1" dirty="0" smtClean="0"/>
          </a:p>
          <a:p>
            <a:pPr marL="742950" lvl="1" indent="-285750">
              <a:lnSpc>
                <a:spcPct val="150000"/>
              </a:lnSpc>
            </a:pPr>
            <a:endParaRPr lang="en-IN" sz="2400" b="1" dirty="0" smtClean="0"/>
          </a:p>
          <a:p>
            <a:pPr marL="742950" lvl="1" indent="-285750">
              <a:lnSpc>
                <a:spcPct val="150000"/>
              </a:lnSpc>
            </a:pPr>
            <a:endParaRPr lang="en-IN" sz="2400" b="1" dirty="0" smtClean="0"/>
          </a:p>
          <a:p>
            <a:pPr marL="285750" indent="-285750">
              <a:lnSpc>
                <a:spcPct val="150000"/>
              </a:lnSpc>
              <a:buFont typeface="Wingdings" pitchFamily="2" charset="2"/>
              <a:buChar char="§"/>
            </a:pPr>
            <a:endParaRPr lang="en-IN" sz="2400" b="1" dirty="0" smtClean="0"/>
          </a:p>
        </p:txBody>
      </p:sp>
    </p:spTree>
    <p:extLst>
      <p:ext uri="{BB962C8B-B14F-4D97-AF65-F5344CB8AC3E}">
        <p14:creationId xmlns:p14="http://schemas.microsoft.com/office/powerpoint/2010/main" val="481261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1301</TotalTime>
  <Words>888</Words>
  <Application>Microsoft Macintosh PowerPoint</Application>
  <PresentationFormat>On-screen Show (4:3)</PresentationFormat>
  <Paragraphs>147</Paragraphs>
  <Slides>36</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Flow</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varun shah</cp:lastModifiedBy>
  <cp:revision>135</cp:revision>
  <dcterms:created xsi:type="dcterms:W3CDTF">2014-08-11T12:13:35Z</dcterms:created>
  <dcterms:modified xsi:type="dcterms:W3CDTF">2014-12-14T18:51:39Z</dcterms:modified>
</cp:coreProperties>
</file>