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D649-6055-4813-96AE-C991115544CD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ED2A-FE2F-4F45-8AD0-D8E6C05876A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vit.ac.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t.ac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telnet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allows you to log in to a computer, just as if you were sitting at the terminal. Once your username and password are verified, you are given a shell prompt. From here, you can do anything requiring a text console.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  </a:t>
            </a:r>
            <a:r>
              <a:rPr lang="en-US" b="1" dirty="0" smtClean="0"/>
              <a:t>telnet  bce0001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ftp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connect to an FTP server.</a:t>
            </a:r>
          </a:p>
          <a:p>
            <a:r>
              <a:rPr lang="en-US" dirty="0" smtClean="0"/>
              <a:t>Syntax:   ftp </a:t>
            </a:r>
            <a:r>
              <a:rPr lang="en-US" dirty="0" err="1" smtClean="0"/>
              <a:t>ipaddress</a:t>
            </a:r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      </a:t>
            </a:r>
            <a:r>
              <a:rPr lang="en-US" b="1" dirty="0" smtClean="0">
                <a:hlinkClick r:id="rId2" invalidUrl="ftp://ftp  192.168.0.15/"/>
              </a:rPr>
              <a:t>ftp  192.168.0.15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r>
              <a:rPr lang="en-US" dirty="0" smtClean="0"/>
              <a:t> returns the </a:t>
            </a:r>
            <a:r>
              <a:rPr lang="en-US" dirty="0" err="1" smtClean="0"/>
              <a:t>ipaddress</a:t>
            </a:r>
            <a:r>
              <a:rPr lang="en-US" dirty="0" smtClean="0"/>
              <a:t> of the given hostname and vice versa.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nslookup</a:t>
            </a:r>
            <a:r>
              <a:rPr lang="en-US" b="1" dirty="0" smtClean="0"/>
              <a:t>  </a:t>
            </a:r>
            <a:r>
              <a:rPr lang="en-US" b="1" dirty="0" smtClean="0">
                <a:hlinkClick r:id="rId2"/>
              </a:rPr>
              <a:t>www.vit.ac.in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  </a:t>
            </a:r>
            <a:r>
              <a:rPr lang="en-US" b="1" dirty="0" err="1" smtClean="0"/>
              <a:t>nslookpup</a:t>
            </a:r>
            <a:r>
              <a:rPr lang="en-US" b="1" dirty="0" smtClean="0"/>
              <a:t>  </a:t>
            </a:r>
            <a:r>
              <a:rPr lang="en-US" b="1" dirty="0" smtClean="0">
                <a:hlinkClick r:id="rId3"/>
              </a:rPr>
              <a:t>www.google.com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ping command </a:t>
            </a:r>
            <a:r>
              <a:rPr lang="en-US" dirty="0" smtClean="0"/>
              <a:t>sends </a:t>
            </a:r>
            <a:r>
              <a:rPr lang="en-US" dirty="0"/>
              <a:t>echo requests to the host specified on the command line, and lists the responses received.</a:t>
            </a:r>
          </a:p>
          <a:p>
            <a:pPr>
              <a:buNone/>
            </a:pPr>
            <a:r>
              <a:rPr lang="en-US" dirty="0" err="1"/>
              <a:t>e.g</a:t>
            </a:r>
            <a:endParaRPr lang="en-US" dirty="0"/>
          </a:p>
          <a:p>
            <a:r>
              <a:rPr lang="en-US" b="1" dirty="0"/>
              <a:t>ping www.vit.ac.in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netstat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541020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It </a:t>
            </a:r>
            <a:r>
              <a:rPr lang="en-US" dirty="0"/>
              <a:t>works with the </a:t>
            </a:r>
            <a:r>
              <a:rPr lang="en-US" cap="small" dirty="0"/>
              <a:t>Linux</a:t>
            </a:r>
            <a:r>
              <a:rPr lang="en-US" dirty="0"/>
              <a:t> Network Subsystem, it will tell us what the status of ports are </a:t>
            </a:r>
            <a:r>
              <a:rPr lang="en-US" dirty="0" err="1"/>
              <a:t>ie</a:t>
            </a:r>
            <a:r>
              <a:rPr lang="en-US" dirty="0"/>
              <a:t>. open, closed, waiting connections. </a:t>
            </a:r>
            <a:endParaRPr lang="en-US" dirty="0" smtClean="0"/>
          </a:p>
          <a:p>
            <a:pPr lvl="0"/>
            <a:r>
              <a:rPr lang="en-US" dirty="0" smtClean="0"/>
              <a:t>It </a:t>
            </a:r>
            <a:r>
              <a:rPr lang="en-US" dirty="0"/>
              <a:t>is used to display the TCP/IP network protocol statistics and </a:t>
            </a:r>
            <a:r>
              <a:rPr lang="en-US" dirty="0" smtClean="0"/>
              <a:t>information</a:t>
            </a:r>
          </a:p>
          <a:p>
            <a:pPr lvl="0">
              <a:buNone/>
            </a:pPr>
            <a:r>
              <a:rPr lang="en-US" dirty="0" err="1" smtClean="0"/>
              <a:t>e.g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/>
              <a:t>netstat</a:t>
            </a:r>
            <a:r>
              <a:rPr lang="en-US" b="1" dirty="0"/>
              <a:t>  -</a:t>
            </a:r>
            <a:r>
              <a:rPr lang="en-US" b="1" dirty="0" smtClean="0"/>
              <a:t>a</a:t>
            </a:r>
          </a:p>
          <a:p>
            <a:pPr>
              <a:buNone/>
            </a:pPr>
            <a:r>
              <a:rPr lang="en-US" b="1" dirty="0" smtClean="0"/>
              <a:t>Sample output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2      [ ACC ]     STREAM     LISTENING     11006  /</a:t>
            </a:r>
            <a:r>
              <a:rPr lang="en-US" dirty="0" err="1" smtClean="0"/>
              <a:t>tmp</a:t>
            </a:r>
            <a:r>
              <a:rPr lang="en-US" dirty="0" smtClean="0"/>
              <a:t>/.font-</a:t>
            </a:r>
            <a:r>
              <a:rPr lang="en-US" dirty="0" err="1" smtClean="0"/>
              <a:t>unix</a:t>
            </a:r>
            <a:r>
              <a:rPr lang="en-US" dirty="0" smtClean="0"/>
              <a:t>/fs7100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2      [ ACC ]     STREAM     LISTENING     12093  /</a:t>
            </a:r>
            <a:r>
              <a:rPr lang="en-US" dirty="0" err="1" smtClean="0"/>
              <a:t>tmp</a:t>
            </a:r>
            <a:r>
              <a:rPr lang="en-US" dirty="0" smtClean="0"/>
              <a:t>/.X11-unix/X0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2      [ ]         DGRAM                    3496   @/org/kernel/</a:t>
            </a:r>
            <a:r>
              <a:rPr lang="en-US" dirty="0" err="1" smtClean="0"/>
              <a:t>udev</a:t>
            </a:r>
            <a:r>
              <a:rPr lang="en-US" dirty="0" smtClean="0"/>
              <a:t>/</a:t>
            </a:r>
            <a:r>
              <a:rPr lang="en-US" dirty="0" err="1" smtClean="0"/>
              <a:t>udevd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2      [ ACC ]     STREAM     LISTENING     12099  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xdmctl</a:t>
            </a:r>
            <a:r>
              <a:rPr lang="en-US" dirty="0" smtClean="0"/>
              <a:t>/</a:t>
            </a:r>
            <a:r>
              <a:rPr lang="en-US" dirty="0" err="1" smtClean="0"/>
              <a:t>dmctl</a:t>
            </a:r>
            <a:r>
              <a:rPr lang="en-US" dirty="0" smtClean="0"/>
              <a:t>-:0/socket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2      [ ]         DGRAM                    8919   @/org/</a:t>
            </a:r>
            <a:r>
              <a:rPr lang="en-US" dirty="0" err="1" smtClean="0"/>
              <a:t>freedesktop</a:t>
            </a:r>
            <a:r>
              <a:rPr lang="en-US" dirty="0" smtClean="0"/>
              <a:t>/</a:t>
            </a:r>
            <a:r>
              <a:rPr lang="en-US" dirty="0" err="1" smtClean="0"/>
              <a:t>hal</a:t>
            </a:r>
            <a:r>
              <a:rPr lang="en-US" dirty="0" smtClean="0"/>
              <a:t>/</a:t>
            </a:r>
            <a:r>
              <a:rPr lang="en-US" dirty="0" err="1" smtClean="0"/>
              <a:t>udev_event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3      [ ]         STREAM     CONNECTED     12412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3      [ ]         STREAM     CONNECTED     12361  /</a:t>
            </a:r>
            <a:r>
              <a:rPr lang="en-US" dirty="0" err="1" smtClean="0"/>
              <a:t>tmp</a:t>
            </a:r>
            <a:r>
              <a:rPr lang="en-US" dirty="0" smtClean="0"/>
              <a:t>/.font-</a:t>
            </a:r>
            <a:r>
              <a:rPr lang="en-US" dirty="0" err="1" smtClean="0"/>
              <a:t>unix</a:t>
            </a:r>
            <a:r>
              <a:rPr lang="en-US" dirty="0" smtClean="0"/>
              <a:t>/fs7100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3      [ ]         STREAM     CONNECTED     12360</a:t>
            </a:r>
          </a:p>
          <a:p>
            <a:pPr>
              <a:buNone/>
            </a:pPr>
            <a:r>
              <a:rPr lang="en-US" dirty="0" err="1" smtClean="0"/>
              <a:t>unix</a:t>
            </a:r>
            <a:r>
              <a:rPr lang="en-US" dirty="0" smtClean="0"/>
              <a:t>  3      [ ]         STREAM     CONNECTED     12364  /</a:t>
            </a:r>
            <a:r>
              <a:rPr lang="en-US" dirty="0" err="1" smtClean="0"/>
              <a:t>tmp</a:t>
            </a:r>
            <a:r>
              <a:rPr lang="en-US" dirty="0" smtClean="0"/>
              <a:t>/.X11-unix/X0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tcpdump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 sniffer, a program that captures packets off a network interface and interprets them.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hostname </a:t>
            </a:r>
          </a:p>
          <a:p>
            <a:r>
              <a:rPr lang="en-US" dirty="0"/>
              <a:t>Tells the user the host name of the computer they are logged into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/>
              <a:t>e.g</a:t>
            </a:r>
            <a:r>
              <a:rPr lang="en-US" dirty="0"/>
              <a:t>  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hostname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traceroute</a:t>
            </a:r>
            <a:r>
              <a:rPr lang="en-US" dirty="0" smtClean="0"/>
              <a:t> will show the route of a packet. It attempts to list the series of hosts through which our packets travel on their way to a given destination. </a:t>
            </a:r>
            <a:endParaRPr lang="en-US" dirty="0"/>
          </a:p>
          <a:p>
            <a:pPr>
              <a:buNone/>
            </a:pPr>
            <a:r>
              <a:rPr lang="en-US" dirty="0" smtClean="0"/>
              <a:t> syntax:     </a:t>
            </a:r>
            <a:r>
              <a:rPr lang="en-US" dirty="0" err="1" smtClean="0"/>
              <a:t>traceroute</a:t>
            </a:r>
            <a:r>
              <a:rPr lang="en-US" dirty="0" smtClean="0"/>
              <a:t>   </a:t>
            </a:r>
            <a:r>
              <a:rPr lang="en-US" dirty="0" err="1" smtClean="0"/>
              <a:t>machineName</a:t>
            </a:r>
            <a:r>
              <a:rPr lang="en-US" dirty="0" smtClean="0"/>
              <a:t>  or  </a:t>
            </a:r>
            <a:r>
              <a:rPr lang="en-US" dirty="0" err="1" smtClean="0"/>
              <a:t>ip</a:t>
            </a:r>
            <a:r>
              <a:rPr lang="en-US" dirty="0" smtClean="0"/>
              <a:t>        </a:t>
            </a:r>
            <a:r>
              <a:rPr lang="en-US" dirty="0" err="1" smtClean="0"/>
              <a:t>e.g</a:t>
            </a:r>
            <a:r>
              <a:rPr lang="en-US" dirty="0" smtClean="0"/>
              <a:t>   </a:t>
            </a:r>
            <a:r>
              <a:rPr lang="en-US" b="1" dirty="0" err="1" smtClean="0"/>
              <a:t>traceroute</a:t>
            </a:r>
            <a:r>
              <a:rPr lang="en-US" b="1" dirty="0" smtClean="0"/>
              <a:t> </a:t>
            </a:r>
            <a:r>
              <a:rPr lang="en-US" b="1" dirty="0" smtClean="0">
                <a:hlinkClick r:id="rId2"/>
              </a:rPr>
              <a:t>www.vit.ac.in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Each host will be displayed, along with the response times at each host.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finger</a:t>
            </a:r>
          </a:p>
          <a:p>
            <a:pPr>
              <a:buNone/>
            </a:pPr>
            <a:r>
              <a:rPr lang="en-US" dirty="0" smtClean="0"/>
              <a:t>	Retrieves information about the specified user. </a:t>
            </a:r>
          </a:p>
          <a:p>
            <a:pPr>
              <a:buNone/>
            </a:pPr>
            <a:r>
              <a:rPr lang="en-US" dirty="0" err="1" smtClean="0"/>
              <a:t>e.g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finger  bce0001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ifconfig</a:t>
            </a:r>
            <a:endParaRPr lang="en-US" dirty="0" smtClean="0"/>
          </a:p>
          <a:p>
            <a:r>
              <a:rPr lang="en-US" dirty="0" smtClean="0"/>
              <a:t>This command is used to configure network interfaces, or to display their current configuration.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</a:t>
            </a:r>
            <a:r>
              <a:rPr lang="en-US" b="1" dirty="0" smtClean="0"/>
              <a:t>/</a:t>
            </a:r>
            <a:r>
              <a:rPr lang="en-US" b="1" dirty="0" err="1" smtClean="0"/>
              <a:t>sbin</a:t>
            </a:r>
            <a:r>
              <a:rPr lang="en-US" b="1" dirty="0" smtClean="0"/>
              <a:t>/</a:t>
            </a:r>
            <a:r>
              <a:rPr lang="en-US" b="1" dirty="0" err="1" smtClean="0"/>
              <a:t>ifconfig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b="1" dirty="0" smtClean="0"/>
              <a:t>/</a:t>
            </a:r>
            <a:r>
              <a:rPr lang="en-US" b="1" dirty="0" err="1" smtClean="0"/>
              <a:t>sbin</a:t>
            </a:r>
            <a:r>
              <a:rPr lang="en-US" b="1" dirty="0" smtClean="0"/>
              <a:t>/</a:t>
            </a:r>
            <a:r>
              <a:rPr lang="en-US" b="1" dirty="0" err="1" smtClean="0"/>
              <a:t>ifconfig</a:t>
            </a:r>
            <a:r>
              <a:rPr lang="en-US" b="1" dirty="0" smtClean="0"/>
              <a:t>  -a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"domain information groper" tool. If a hostname is given as an argument, it  outputs information about that host, including it's IP address, hostname and various other information.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  </a:t>
            </a:r>
            <a:r>
              <a:rPr lang="en-US" b="1" dirty="0" smtClean="0"/>
              <a:t>dig    </a:t>
            </a:r>
            <a:r>
              <a:rPr lang="en-US" b="1" dirty="0" err="1" smtClean="0"/>
              <a:t>vitlinux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NETWORK COMMANDS </vt:lpstr>
      <vt:lpstr> ping  </vt:lpstr>
      <vt:lpstr>netstat  </vt:lpstr>
      <vt:lpstr>tcpdump  </vt:lpstr>
      <vt:lpstr>Slide 5</vt:lpstr>
      <vt:lpstr>traceroute</vt:lpstr>
      <vt:lpstr>Slide 7</vt:lpstr>
      <vt:lpstr>ifconfig</vt:lpstr>
      <vt:lpstr>dig  </vt:lpstr>
      <vt:lpstr>telnet </vt:lpstr>
      <vt:lpstr>ftp </vt:lpstr>
      <vt:lpstr>nslookup</vt:lpstr>
    </vt:vector>
  </TitlesOfParts>
  <Company>vit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COMMANDS </dc:title>
  <dc:creator>cts</dc:creator>
  <cp:lastModifiedBy>cts</cp:lastModifiedBy>
  <cp:revision>2</cp:revision>
  <dcterms:created xsi:type="dcterms:W3CDTF">2012-07-11T05:02:01Z</dcterms:created>
  <dcterms:modified xsi:type="dcterms:W3CDTF">2012-07-11T05:26:29Z</dcterms:modified>
</cp:coreProperties>
</file>