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6"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56" autoAdjust="0"/>
  </p:normalViewPr>
  <p:slideViewPr>
    <p:cSldViewPr snapToGrid="0">
      <p:cViewPr varScale="1">
        <p:scale>
          <a:sx n="82" d="100"/>
          <a:sy n="82" d="100"/>
        </p:scale>
        <p:origin x="720"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2DBE51-E911-49EB-A53A-69BFB84F5459}" type="datetimeFigureOut">
              <a:rPr lang="en-IN" smtClean="0"/>
              <a:t>19-12-2020</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2C2F152-1E21-49ED-859E-DF18DE80663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004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DBE51-E911-49EB-A53A-69BFB84F5459}"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2F152-1E21-49ED-859E-DF18DE80663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71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DBE51-E911-49EB-A53A-69BFB84F5459}"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2F152-1E21-49ED-859E-DF18DE80663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8209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DBE51-E911-49EB-A53A-69BFB84F5459}"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2F152-1E21-49ED-859E-DF18DE80663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8344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DBE51-E911-49EB-A53A-69BFB84F5459}" type="datetimeFigureOut">
              <a:rPr lang="en-IN" smtClean="0"/>
              <a:t>19-12-2020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C2F152-1E21-49ED-859E-DF18DE80663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728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2DBE51-E911-49EB-A53A-69BFB84F5459}"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2F152-1E21-49ED-859E-DF18DE80663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307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2DBE51-E911-49EB-A53A-69BFB84F5459}" type="datetimeFigureOut">
              <a:rPr lang="en-IN" smtClean="0"/>
              <a:t>19-12-2020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C2F152-1E21-49ED-859E-DF18DE80663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52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2DBE51-E911-49EB-A53A-69BFB84F5459}" type="datetimeFigureOut">
              <a:rPr lang="en-IN" smtClean="0"/>
              <a:t>19-12-2020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C2F152-1E21-49ED-859E-DF18DE80663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394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DBE51-E911-49EB-A53A-69BFB84F5459}" type="datetimeFigureOut">
              <a:rPr lang="en-IN" smtClean="0"/>
              <a:t>19-12-2020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C2F152-1E21-49ED-859E-DF18DE806639}" type="slidenum">
              <a:rPr lang="en-IN" smtClean="0"/>
              <a:t>‹#›</a:t>
            </a:fld>
            <a:endParaRPr lang="en-IN"/>
          </a:p>
        </p:txBody>
      </p:sp>
    </p:spTree>
    <p:extLst>
      <p:ext uri="{BB962C8B-B14F-4D97-AF65-F5344CB8AC3E}">
        <p14:creationId xmlns:p14="http://schemas.microsoft.com/office/powerpoint/2010/main" val="165286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2DBE51-E911-49EB-A53A-69BFB84F5459}" type="datetimeFigureOut">
              <a:rPr lang="en-IN" smtClean="0"/>
              <a:t>19-12-2020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C2F152-1E21-49ED-859E-DF18DE80663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776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A2DBE51-E911-49EB-A53A-69BFB84F5459}" type="datetimeFigureOut">
              <a:rPr lang="en-IN" smtClean="0"/>
              <a:t>19-12-2020</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2C2F152-1E21-49ED-859E-DF18DE80663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0805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A2DBE51-E911-49EB-A53A-69BFB84F5459}" type="datetimeFigureOut">
              <a:rPr lang="en-IN" smtClean="0"/>
              <a:t>19-12-2020</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2C2F152-1E21-49ED-859E-DF18DE80663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613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9B72-1B79-4230-9866-DEE02CCA9FF8}"/>
              </a:ext>
            </a:extLst>
          </p:cNvPr>
          <p:cNvSpPr>
            <a:spLocks noGrp="1"/>
          </p:cNvSpPr>
          <p:nvPr>
            <p:ph type="ctrTitle"/>
          </p:nvPr>
        </p:nvSpPr>
        <p:spPr>
          <a:xfrm>
            <a:off x="1524000" y="1122363"/>
            <a:ext cx="9144000" cy="986355"/>
          </a:xfrm>
        </p:spPr>
        <p:txBody>
          <a:bodyPr>
            <a:normAutofit/>
          </a:bodyPr>
          <a:lstStyle/>
          <a:p>
            <a:r>
              <a:rPr lang="en-US" sz="5400" b="1" dirty="0"/>
              <a:t>Design development</a:t>
            </a:r>
            <a:endParaRPr lang="en-IN" sz="5400" b="1" dirty="0"/>
          </a:p>
        </p:txBody>
      </p:sp>
      <p:sp>
        <p:nvSpPr>
          <p:cNvPr id="3" name="Subtitle 2">
            <a:extLst>
              <a:ext uri="{FF2B5EF4-FFF2-40B4-BE49-F238E27FC236}">
                <a16:creationId xmlns:a16="http://schemas.microsoft.com/office/drawing/2014/main" id="{F0F8C82D-CB75-49ED-84AA-BD6E524A4D1F}"/>
              </a:ext>
            </a:extLst>
          </p:cNvPr>
          <p:cNvSpPr>
            <a:spLocks noGrp="1"/>
          </p:cNvSpPr>
          <p:nvPr>
            <p:ph type="subTitle" idx="1"/>
          </p:nvPr>
        </p:nvSpPr>
        <p:spPr/>
        <p:txBody>
          <a:bodyPr>
            <a:normAutofit/>
          </a:bodyPr>
          <a:lstStyle/>
          <a:p>
            <a:pPr algn="ctr"/>
            <a:r>
              <a:rPr lang="en-US" sz="2800" dirty="0"/>
              <a:t>Team: unit 3721</a:t>
            </a:r>
            <a:endParaRPr lang="en-IN" sz="2800" dirty="0"/>
          </a:p>
        </p:txBody>
      </p:sp>
    </p:spTree>
    <p:extLst>
      <p:ext uri="{BB962C8B-B14F-4D97-AF65-F5344CB8AC3E}">
        <p14:creationId xmlns:p14="http://schemas.microsoft.com/office/powerpoint/2010/main" val="116714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582-356B-4277-B328-16A47DDCC8F5}"/>
              </a:ext>
            </a:extLst>
          </p:cNvPr>
          <p:cNvSpPr>
            <a:spLocks noGrp="1"/>
          </p:cNvSpPr>
          <p:nvPr>
            <p:ph type="title"/>
          </p:nvPr>
        </p:nvSpPr>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984CEE46-4840-467E-8301-F4491D9BB913}"/>
              </a:ext>
            </a:extLst>
          </p:cNvPr>
          <p:cNvSpPr>
            <a:spLocks noGrp="1"/>
          </p:cNvSpPr>
          <p:nvPr>
            <p:ph idx="1"/>
          </p:nvPr>
        </p:nvSpPr>
        <p:spPr/>
        <p:txBody>
          <a:bodyPr/>
          <a:lstStyle/>
          <a:p>
            <a:r>
              <a:rPr lang="en-US" dirty="0"/>
              <a:t>ESP 8266</a:t>
            </a:r>
          </a:p>
          <a:p>
            <a:r>
              <a:rPr lang="en-US" dirty="0"/>
              <a:t>Resistive soil moisture sensor</a:t>
            </a:r>
          </a:p>
          <a:p>
            <a:r>
              <a:rPr lang="en-US" dirty="0"/>
              <a:t>Water pump (12 volt power supply)</a:t>
            </a:r>
          </a:p>
          <a:p>
            <a:r>
              <a:rPr lang="en-IN" dirty="0"/>
              <a:t>Jumper cables </a:t>
            </a:r>
          </a:p>
          <a:p>
            <a:r>
              <a:rPr lang="en-IN" dirty="0"/>
              <a:t>Pipes</a:t>
            </a:r>
          </a:p>
          <a:p>
            <a:endParaRPr lang="en-IN" dirty="0"/>
          </a:p>
        </p:txBody>
      </p:sp>
      <p:pic>
        <p:nvPicPr>
          <p:cNvPr id="4" name="Content Placeholder 4">
            <a:extLst>
              <a:ext uri="{FF2B5EF4-FFF2-40B4-BE49-F238E27FC236}">
                <a16:creationId xmlns:a16="http://schemas.microsoft.com/office/drawing/2014/main" id="{5577CA88-4792-4AE5-89CC-D846A6130275}"/>
              </a:ext>
            </a:extLst>
          </p:cNvPr>
          <p:cNvPicPr>
            <a:picLocks noChangeAspect="1"/>
          </p:cNvPicPr>
          <p:nvPr/>
        </p:nvPicPr>
        <p:blipFill>
          <a:blip r:embed="rId2"/>
          <a:stretch>
            <a:fillRect/>
          </a:stretch>
        </p:blipFill>
        <p:spPr>
          <a:xfrm>
            <a:off x="6413813" y="2016707"/>
            <a:ext cx="3821489" cy="3449638"/>
          </a:xfrm>
          <a:prstGeom prst="rect">
            <a:avLst/>
          </a:prstGeom>
        </p:spPr>
      </p:pic>
    </p:spTree>
    <p:extLst>
      <p:ext uri="{BB962C8B-B14F-4D97-AF65-F5344CB8AC3E}">
        <p14:creationId xmlns:p14="http://schemas.microsoft.com/office/powerpoint/2010/main" val="308408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3D23F-0D96-4482-BECC-406171D6C56F}"/>
              </a:ext>
            </a:extLst>
          </p:cNvPr>
          <p:cNvSpPr>
            <a:spLocks noGrp="1"/>
          </p:cNvSpPr>
          <p:nvPr>
            <p:ph type="title"/>
          </p:nvPr>
        </p:nvSpPr>
        <p:spPr/>
        <p:txBody>
          <a:bodyPr/>
          <a:lstStyle/>
          <a:p>
            <a:r>
              <a:rPr lang="en-IN" dirty="0"/>
              <a:t>description</a:t>
            </a:r>
          </a:p>
        </p:txBody>
      </p:sp>
      <p:sp>
        <p:nvSpPr>
          <p:cNvPr id="3" name="Content Placeholder 2">
            <a:extLst>
              <a:ext uri="{FF2B5EF4-FFF2-40B4-BE49-F238E27FC236}">
                <a16:creationId xmlns:a16="http://schemas.microsoft.com/office/drawing/2014/main" id="{9772A305-3766-45C9-BBC3-369D5D23AEF9}"/>
              </a:ext>
            </a:extLst>
          </p:cNvPr>
          <p:cNvSpPr>
            <a:spLocks noGrp="1"/>
          </p:cNvSpPr>
          <p:nvPr>
            <p:ph idx="1"/>
          </p:nvPr>
        </p:nvSpPr>
        <p:spPr/>
        <p:txBody>
          <a:bodyPr/>
          <a:lstStyle/>
          <a:p>
            <a:r>
              <a:rPr lang="en-US" dirty="0"/>
              <a:t>Developing an app that shows information on new farming techniques and information</a:t>
            </a:r>
          </a:p>
          <a:p>
            <a:r>
              <a:rPr lang="en-US" dirty="0"/>
              <a:t>Our app shows farming techniques to the users and also information about crop rotations, crop details and status of the farm. The app allows the user to control the farm manually or automatically using IOT. It will also show the user how to increase efficiency of the farm. This app allows any farmer to manage their farms as well as giving them ideas to change and improve.</a:t>
            </a:r>
            <a:endParaRPr lang="en-IN" dirty="0"/>
          </a:p>
        </p:txBody>
      </p:sp>
    </p:spTree>
    <p:extLst>
      <p:ext uri="{BB962C8B-B14F-4D97-AF65-F5344CB8AC3E}">
        <p14:creationId xmlns:p14="http://schemas.microsoft.com/office/powerpoint/2010/main" val="271350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BBD2F1-32A7-4081-9981-B4CC789E2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9" y="214604"/>
            <a:ext cx="4114799" cy="5271796"/>
          </a:xfrm>
          <a:prstGeom prst="rect">
            <a:avLst/>
          </a:prstGeom>
        </p:spPr>
      </p:pic>
      <p:pic>
        <p:nvPicPr>
          <p:cNvPr id="5" name="Picture 4">
            <a:extLst>
              <a:ext uri="{FF2B5EF4-FFF2-40B4-BE49-F238E27FC236}">
                <a16:creationId xmlns:a16="http://schemas.microsoft.com/office/drawing/2014/main" id="{E8B78DF6-07B3-4720-BAA1-F4D13D3D7807}"/>
              </a:ext>
            </a:extLst>
          </p:cNvPr>
          <p:cNvPicPr>
            <a:picLocks noChangeAspect="1"/>
          </p:cNvPicPr>
          <p:nvPr/>
        </p:nvPicPr>
        <p:blipFill rotWithShape="1">
          <a:blip r:embed="rId3">
            <a:extLst>
              <a:ext uri="{28A0092B-C50C-407E-A947-70E740481C1C}">
                <a14:useLocalDpi xmlns:a14="http://schemas.microsoft.com/office/drawing/2010/main" val="0"/>
              </a:ext>
            </a:extLst>
          </a:blip>
          <a:srcRect l="8495" t="12704" r="41989" b="6069"/>
          <a:stretch/>
        </p:blipFill>
        <p:spPr>
          <a:xfrm>
            <a:off x="5417975" y="214604"/>
            <a:ext cx="6036906" cy="5369378"/>
          </a:xfrm>
          <a:prstGeom prst="rect">
            <a:avLst/>
          </a:prstGeom>
        </p:spPr>
      </p:pic>
    </p:spTree>
    <p:extLst>
      <p:ext uri="{BB962C8B-B14F-4D97-AF65-F5344CB8AC3E}">
        <p14:creationId xmlns:p14="http://schemas.microsoft.com/office/powerpoint/2010/main" val="267261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BADA-42C5-4E16-8CC2-6E9BBEC210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7885CB-4A2E-4C51-9721-F57B5332480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875420B-815C-42BD-96B4-D0B39A978B4E}"/>
              </a:ext>
            </a:extLst>
          </p:cNvPr>
          <p:cNvPicPr>
            <a:picLocks noChangeAspect="1"/>
          </p:cNvPicPr>
          <p:nvPr/>
        </p:nvPicPr>
        <p:blipFill>
          <a:blip r:embed="rId2"/>
          <a:stretch>
            <a:fillRect/>
          </a:stretch>
        </p:blipFill>
        <p:spPr>
          <a:xfrm>
            <a:off x="1052512" y="881062"/>
            <a:ext cx="10086975" cy="5095875"/>
          </a:xfrm>
          <a:prstGeom prst="rect">
            <a:avLst/>
          </a:prstGeom>
        </p:spPr>
      </p:pic>
    </p:spTree>
    <p:extLst>
      <p:ext uri="{BB962C8B-B14F-4D97-AF65-F5344CB8AC3E}">
        <p14:creationId xmlns:p14="http://schemas.microsoft.com/office/powerpoint/2010/main" val="293759974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TotalTime>
  <Words>110</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Design development</vt:lpstr>
      <vt:lpstr>Hardware requirements</vt:lpstr>
      <vt:lpstr>description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development</dc:title>
  <dc:creator>KUSHAL GOWDA N</dc:creator>
  <cp:lastModifiedBy>KUSHAL GOWDA N</cp:lastModifiedBy>
  <cp:revision>8</cp:revision>
  <dcterms:created xsi:type="dcterms:W3CDTF">2020-12-19T09:28:42Z</dcterms:created>
  <dcterms:modified xsi:type="dcterms:W3CDTF">2020-12-19T13:04:42Z</dcterms:modified>
</cp:coreProperties>
</file>