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66" r:id="rId5"/>
    <p:sldId id="258" r:id="rId6"/>
    <p:sldId id="268" r:id="rId7"/>
    <p:sldId id="259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04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0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7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un240s/IMAGE-DEPIXELIZ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varun240s/IMAGE-DEPIXELIZATION/tree/main/data/tes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C297-777F-4300-B464-E6A015A8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701" y="1063222"/>
            <a:ext cx="6620968" cy="2365778"/>
          </a:xfrm>
        </p:spPr>
        <p:txBody>
          <a:bodyPr/>
          <a:lstStyle/>
          <a:p>
            <a:r>
              <a:rPr lang="en-US" dirty="0"/>
              <a:t>Intel Unnati</a:t>
            </a:r>
            <a:br>
              <a:rPr lang="en-US" dirty="0"/>
            </a:br>
            <a:r>
              <a:rPr lang="en-US" dirty="0"/>
              <a:t>Internship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AFA2E-CC0B-40FF-AA83-5ED69E22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546" y="5029810"/>
            <a:ext cx="8209503" cy="1828190"/>
          </a:xfrm>
        </p:spPr>
        <p:txBody>
          <a:bodyPr>
            <a:normAutofit/>
          </a:bodyPr>
          <a:lstStyle/>
          <a:p>
            <a:r>
              <a:rPr lang="en-US" dirty="0"/>
              <a:t>Name : A </a:t>
            </a:r>
            <a:r>
              <a:rPr lang="en-US" dirty="0" err="1"/>
              <a:t>varun</a:t>
            </a:r>
            <a:r>
              <a:rPr lang="en-US" dirty="0"/>
              <a:t> </a:t>
            </a:r>
            <a:r>
              <a:rPr lang="en-US" dirty="0" err="1"/>
              <a:t>reddy</a:t>
            </a:r>
            <a:endParaRPr lang="en-US" dirty="0"/>
          </a:p>
          <a:p>
            <a:r>
              <a:rPr lang="en-US" dirty="0"/>
              <a:t>College : institute of aeronautical engineering college</a:t>
            </a:r>
          </a:p>
          <a:p>
            <a:r>
              <a:rPr lang="en-US" dirty="0"/>
              <a:t>Roll no : 22951a66h1</a:t>
            </a:r>
          </a:p>
          <a:p>
            <a:r>
              <a:rPr lang="en-IN" dirty="0"/>
              <a:t>Branch : </a:t>
            </a:r>
            <a:r>
              <a:rPr lang="en-IN" dirty="0" err="1"/>
              <a:t>cse-aiml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51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D6C984-9DB3-4D60-9B49-EFB96339BE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2" b="1122"/>
          <a:stretch>
            <a:fillRect/>
          </a:stretch>
        </p:blipFill>
        <p:spPr>
          <a:xfrm>
            <a:off x="502418" y="237079"/>
            <a:ext cx="7129999" cy="40697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FBE-6D05-4BF8-92AC-35495606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134" y="4552335"/>
            <a:ext cx="6620966" cy="1681317"/>
          </a:xfrm>
        </p:spPr>
        <p:txBody>
          <a:bodyPr/>
          <a:lstStyle/>
          <a:p>
            <a:r>
              <a:rPr lang="en-US" sz="1800" dirty="0"/>
              <a:t>Git-hub links : </a:t>
            </a:r>
            <a:r>
              <a:rPr lang="en-US" sz="1800" dirty="0">
                <a:hlinkClick r:id="rId3" tooltip="https://github.com/varun240s/IMAGE-DEPIXELIZATION"/>
              </a:rPr>
              <a:t>https://github.com/varun240s/IMAGE-DEPIXELIZATION</a:t>
            </a:r>
            <a:endParaRPr lang="en-US" sz="1800" dirty="0"/>
          </a:p>
          <a:p>
            <a:r>
              <a:rPr lang="en-US" sz="1800" dirty="0"/>
              <a:t>Data sets : </a:t>
            </a:r>
            <a:r>
              <a:rPr lang="en-US" sz="1800" dirty="0">
                <a:hlinkClick r:id="rId4"/>
              </a:rPr>
              <a:t>https://github.com/varun240s/IMAGE-DEPIXELIZATION/tree/main/data/test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8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My</a:t>
            </a:r>
            <a:r>
              <a:rPr dirty="0"/>
              <a:t> project presents an innovative approach to image </a:t>
            </a:r>
            <a:r>
              <a:rPr dirty="0" err="1"/>
              <a:t>depixelization</a:t>
            </a:r>
            <a:r>
              <a:rPr dirty="0"/>
              <a:t> using advanced machine learning techniques. It enhances image quality, making it useful for various applications in media, security, and photography. The project has significant potential for future development and improvements.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AABE-FB54-4404-86DF-DDC23482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405" y="2776128"/>
            <a:ext cx="5313189" cy="1305744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17700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</a:t>
            </a:r>
            <a:r>
              <a:rPr dirty="0"/>
              <a:t>Pixelated image</a:t>
            </a:r>
            <a:r>
              <a:rPr lang="en-US" dirty="0"/>
              <a:t> &amp; Correct it.</a:t>
            </a:r>
          </a:p>
          <a:p>
            <a:endParaRPr lang="en-US" dirty="0"/>
          </a:p>
          <a:p>
            <a:r>
              <a:rPr lang="en-US" dirty="0"/>
              <a:t>Why is it needed?</a:t>
            </a:r>
          </a:p>
          <a:p>
            <a:r>
              <a:rPr lang="en-US" dirty="0"/>
              <a:t>Pixelated images are common in various domains like media, photography, and security, leading to poor visual quality and loss of important details. There is a need for an effective solution to enhance and </a:t>
            </a:r>
            <a:r>
              <a:rPr lang="en-US" dirty="0" err="1"/>
              <a:t>depixelate</a:t>
            </a:r>
            <a:r>
              <a:rPr lang="en-US" dirty="0"/>
              <a:t> these images.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Idea Brief (Solution)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373923"/>
            <a:ext cx="8229600" cy="3464169"/>
          </a:xfrm>
        </p:spPr>
        <p:txBody>
          <a:bodyPr>
            <a:normAutofit/>
          </a:bodyPr>
          <a:lstStyle/>
          <a:p>
            <a:r>
              <a:rPr dirty="0"/>
              <a:t>Our solution leverages machine learning and image processing techniques to </a:t>
            </a:r>
            <a:r>
              <a:rPr dirty="0" err="1"/>
              <a:t>depixelate</a:t>
            </a:r>
            <a:r>
              <a:rPr dirty="0"/>
              <a:t> images. </a:t>
            </a:r>
            <a:endParaRPr lang="en-US" dirty="0"/>
          </a:p>
          <a:p>
            <a:r>
              <a:rPr dirty="0"/>
              <a:t>By training on high-</a:t>
            </a:r>
            <a:r>
              <a:rPr lang="en-US" dirty="0"/>
              <a:t>resolution</a:t>
            </a:r>
            <a:r>
              <a:rPr dirty="0"/>
              <a:t> </a:t>
            </a:r>
            <a:r>
              <a:rPr dirty="0" err="1"/>
              <a:t>imag</a:t>
            </a:r>
            <a:r>
              <a:rPr lang="en-IN" dirty="0"/>
              <a:t>es (1000)</a:t>
            </a:r>
            <a:r>
              <a:rPr dirty="0"/>
              <a:t> and their pixelated counterparts</a:t>
            </a:r>
            <a:r>
              <a:rPr lang="en-US" dirty="0"/>
              <a:t>. We also used low resolution images to train this model (this low resolution contains three types of images 2x,3x,4x each one carries 1000 images .</a:t>
            </a:r>
          </a:p>
          <a:p>
            <a:r>
              <a:rPr lang="en-US" dirty="0"/>
              <a:t>I have trained this model with nine epochs.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737D-E8FC-4DE4-952F-A7422F45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442" y="678427"/>
            <a:ext cx="6620968" cy="5341374"/>
          </a:xfrm>
        </p:spPr>
        <p:txBody>
          <a:bodyPr/>
          <a:lstStyle/>
          <a:p>
            <a:r>
              <a:rPr lang="en-US" dirty="0"/>
              <a:t>I also used pixelated j-pack compression 10 and 20 to train this model each contains 1000 images in the dataset.</a:t>
            </a:r>
          </a:p>
          <a:p>
            <a:r>
              <a:rPr lang="en-US" dirty="0"/>
              <a:t>And the last type is bi-cubic images, also contains 1000 images for training in it.</a:t>
            </a:r>
          </a:p>
          <a:p>
            <a:r>
              <a:rPr lang="en-US" dirty="0"/>
              <a:t>We develop a model that can enhance pixelated images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34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High-resolution output</a:t>
            </a:r>
          </a:p>
          <a:p>
            <a:r>
              <a:t>- Real-time processing</a:t>
            </a:r>
          </a:p>
          <a:p>
            <a:r>
              <a:t>- Support for various image formats</a:t>
            </a:r>
          </a:p>
          <a:p>
            <a:r>
              <a:t>- User-friendly interface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35510"/>
            <a:ext cx="6711654" cy="4444180"/>
          </a:xfrm>
        </p:spPr>
        <p:txBody>
          <a:bodyPr/>
          <a:lstStyle/>
          <a:p>
            <a:endParaRPr dirty="0"/>
          </a:p>
          <a:p>
            <a:r>
              <a:rPr lang="en-US" dirty="0"/>
              <a:t>Details of the deep learning model used for </a:t>
            </a:r>
            <a:r>
              <a:rPr lang="en-US" dirty="0" err="1"/>
              <a:t>depixelizing</a:t>
            </a:r>
            <a:r>
              <a:rPr lang="en-US" dirty="0"/>
              <a:t> images.</a:t>
            </a:r>
          </a:p>
          <a:p>
            <a:r>
              <a:rPr lang="en-IN" dirty="0"/>
              <a:t>Input layers, Convolutional Layers</a:t>
            </a:r>
            <a:r>
              <a:rPr lang="en-IN" b="1" dirty="0"/>
              <a:t>, </a:t>
            </a:r>
            <a:r>
              <a:rPr lang="en-IN" dirty="0"/>
              <a:t>Batch Normalization Layers, Up sampling layers, Output Layer</a:t>
            </a:r>
            <a:endParaRPr lang="en-US" b="1" dirty="0"/>
          </a:p>
          <a:p>
            <a:r>
              <a:rPr lang="en-US" b="1" dirty="0"/>
              <a:t>Evaluation Metrics</a:t>
            </a:r>
            <a:r>
              <a:rPr lang="en-US" dirty="0"/>
              <a:t>: Functions to compute metrics like PSNR and SSIM.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6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Image Input</a:t>
            </a:r>
          </a:p>
          <a:p>
            <a:r>
              <a:t>2. Preprocessing</a:t>
            </a:r>
          </a:p>
          <a:p>
            <a:r>
              <a:t>3. Model Application</a:t>
            </a:r>
          </a:p>
          <a:p>
            <a:r>
              <a:t>4. Postprocessing</a:t>
            </a:r>
          </a:p>
          <a:p>
            <a:r>
              <a:t>5. Image Output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Python</a:t>
            </a:r>
          </a:p>
          <a:p>
            <a:r>
              <a:t>- TensorFlow</a:t>
            </a:r>
          </a:p>
          <a:p>
            <a:r>
              <a:t>- OpenCV</a:t>
            </a:r>
          </a:p>
          <a:p>
            <a:r>
              <a:t>- NumPy</a:t>
            </a:r>
          </a:p>
          <a:p>
            <a:r>
              <a:t>- Pandas</a:t>
            </a:r>
          </a:p>
          <a:p>
            <a:r>
              <a:t>- Git</a:t>
            </a:r>
          </a:p>
          <a:p>
            <a:r>
              <a:t>- Docker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41" y="452718"/>
            <a:ext cx="3665259" cy="783229"/>
          </a:xfrm>
        </p:spPr>
        <p:txBody>
          <a:bodyPr/>
          <a:lstStyle/>
          <a:p>
            <a:r>
              <a:rPr lang="en-US" dirty="0"/>
              <a:t>Work Done…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Model Development</a:t>
            </a:r>
          </a:p>
          <a:p>
            <a:r>
              <a:rPr dirty="0"/>
              <a:t>- Data Collection and Preprocessing</a:t>
            </a:r>
          </a:p>
          <a:p>
            <a:r>
              <a:rPr dirty="0"/>
              <a:t>- UI</a:t>
            </a:r>
            <a:r>
              <a:rPr lang="en-IN" dirty="0"/>
              <a:t> Design</a:t>
            </a:r>
            <a:endParaRPr dirty="0"/>
          </a:p>
          <a:p>
            <a:r>
              <a:rPr dirty="0"/>
              <a:t>- Testing and Validation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393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Intel Unnati Internship</vt:lpstr>
      <vt:lpstr>Problem Statement</vt:lpstr>
      <vt:lpstr>Unique Idea Brief (Solution)</vt:lpstr>
      <vt:lpstr>PowerPoint Presentation</vt:lpstr>
      <vt:lpstr>Features Offered</vt:lpstr>
      <vt:lpstr>Model Architecture</vt:lpstr>
      <vt:lpstr>Process Flow</vt:lpstr>
      <vt:lpstr>Technologies Used</vt:lpstr>
      <vt:lpstr>Work Done… </vt:lpstr>
      <vt:lpstr>PowerPoint Presentation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/>
  <cp:keywords/>
  <dc:description>generated using python-pptx</dc:description>
  <cp:lastModifiedBy>Varun Reddy</cp:lastModifiedBy>
  <cp:revision>11</cp:revision>
  <dcterms:created xsi:type="dcterms:W3CDTF">2013-01-27T09:14:16Z</dcterms:created>
  <dcterms:modified xsi:type="dcterms:W3CDTF">2024-07-14T17:09:33Z</dcterms:modified>
  <cp:category/>
</cp:coreProperties>
</file>