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0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11D4-3DFB-B794-EC25-568F10917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9A872-742E-E6D7-177C-3075474D1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334CC-2777-AC4D-229D-6A0FE4971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97D3-658B-12F0-AD69-1857701B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63509-BAD1-F36D-94E8-9B96D23A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56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FC4A-A57F-0E73-039C-84950F6EB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313DB-24F3-8C02-4BFB-41BBA94CA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8903F-3664-BA51-B6AE-9F81255E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92C0D-C4E4-6BAC-5F94-63A56EF1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EE763-FFDA-B4F6-A092-F46D6862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882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6C05B-99E3-50C1-0F82-4C072B946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C82D6-4A2B-876D-B7E0-58D9F417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379DD-FB27-FC7E-59A9-A3462533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7BE76-C57C-2731-611E-6D2ABF52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1862-F598-A015-D924-CC37460D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94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36AB-BAD0-AB87-8E5D-984438074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F296-3FD2-3FE8-F441-B7EFC1DC4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F2137-7C23-1CD4-504D-1D98C257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014F9-B46A-CBFC-6E9A-7B1CB305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66-96DE-BA9F-5BC1-AE06ADC1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89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4B3C-F8BB-D9F5-EA72-12EE1ED5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D5524-C23D-66BA-486E-5B3B9B5AD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A5EB0-DEA0-C7CE-9128-98CB3887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67FD2-F5D1-094F-6124-B9DD5F74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C6202-3012-CDA3-B46C-E37754F7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5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83AC-C218-F99B-D9FA-D935038B1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6E0EB-39F0-CFCA-B8EB-F23BACE4F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89A9A-7AB4-7D58-9D52-59330F241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7EFE-B4CA-FDA4-66D6-5DB5289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2891C-F654-9776-17CD-464FA36D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BF8F8-5C33-FE8A-FC2C-26DE0516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19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B3622-EE12-D29D-6515-3E053D84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188F4-C127-0EA2-D986-4CCCD1EB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B93D3-33BB-9D4F-310E-80C97390D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D5F9E-4B18-8BAC-7859-90614C0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717C3-32AB-7E30-D4A2-5F342E87D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5E8CD7-1912-5298-26FE-33D92EC8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F10625-C581-6E15-2E6C-7DF6CAD1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507B2-C5F2-5518-FF46-54D2941D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96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A1665-7F6C-55A5-4E08-FD878C03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0FFA-368A-8E7D-1038-1DD3A2B0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72A-32DB-328F-9ED5-E7485F4D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121D8-7D80-15B4-4AB2-99075E17D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FE425-7AC4-BCF6-F867-AA86CD93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2C9F3C-7354-3E50-7764-314F8215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1C0DC-7BB1-DA36-C26A-923B7BD3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13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AC74-1352-97D6-FC6F-6BB281EF0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4429-AB2C-0EAC-35FB-5E284E31F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7EA87-6632-8E9B-7FEF-72374A3CE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EC92C-6DFA-243D-822C-4FD491DF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A20B7-1DB4-86FC-D69A-E2439F27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B326-6F79-1BEA-391C-4E33535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1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5EFE-20D2-1A2D-DEDD-74B1DA63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6E5F2A-61B0-7C26-F2CE-1FF8FA874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6C6B0-8720-B350-6B08-B4CAB2EA8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E3CD-C76F-F40A-394E-A027E47F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C0A72-252C-1E01-B05E-0E48AE47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5B5A4-69F8-FED6-DDBD-8D97AB01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67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A37BD-6A71-F403-2659-2FDBEDEAC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8FE98-9C0F-E63A-529F-168590A45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0FC1-18FA-54F6-1DD1-BB1B02A6A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1F55C-8187-41AE-8AD5-7D5741AD3836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959D4-C758-0F81-A7EE-65F1B907A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F06CD-5C87-3157-6639-208DAE814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7AC94-3BC1-4186-985F-4CE077CA53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945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10415-3E4C-C8BA-623A-12A9694A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D2D9DF-1ED0-BB04-F3AF-DA95B16AF6E8}"/>
              </a:ext>
            </a:extLst>
          </p:cNvPr>
          <p:cNvSpPr/>
          <p:nvPr/>
        </p:nvSpPr>
        <p:spPr>
          <a:xfrm>
            <a:off x="-1" y="0"/>
            <a:ext cx="12192001" cy="1191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85975-AB93-2C22-AA99-BABC54CF7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6" y="288745"/>
            <a:ext cx="2029681" cy="61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435E97-DDA6-A94B-530A-6EF7B656F437}"/>
              </a:ext>
            </a:extLst>
          </p:cNvPr>
          <p:cNvSpPr txBox="1"/>
          <p:nvPr/>
        </p:nvSpPr>
        <p:spPr>
          <a:xfrm>
            <a:off x="4567452" y="320028"/>
            <a:ext cx="102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B34F2-8545-F45A-300F-E287521D0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29" y="222043"/>
            <a:ext cx="719190" cy="719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FD6EB-718B-2CA1-9A87-45B570DFE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18" y="194597"/>
            <a:ext cx="725015" cy="725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A69073-6731-75CA-258E-BCD376822020}"/>
              </a:ext>
            </a:extLst>
          </p:cNvPr>
          <p:cNvSpPr txBox="1"/>
          <p:nvPr/>
        </p:nvSpPr>
        <p:spPr>
          <a:xfrm>
            <a:off x="7296166" y="321557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Orders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42AE23-979B-36CB-BD9B-412C722AC6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72" y="99061"/>
            <a:ext cx="916089" cy="916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D9E87D-BDD8-93E2-449C-4289F3F76C84}"/>
              </a:ext>
            </a:extLst>
          </p:cNvPr>
          <p:cNvSpPr txBox="1"/>
          <p:nvPr/>
        </p:nvSpPr>
        <p:spPr>
          <a:xfrm>
            <a:off x="10111261" y="320028"/>
            <a:ext cx="1372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3611605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99A3A-ED53-3046-F360-82FDAA5F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797D4F-9867-EC65-E255-446BA81E5216}"/>
              </a:ext>
            </a:extLst>
          </p:cNvPr>
          <p:cNvSpPr/>
          <p:nvPr/>
        </p:nvSpPr>
        <p:spPr>
          <a:xfrm>
            <a:off x="-1" y="0"/>
            <a:ext cx="12192001" cy="1191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B39407-AEE9-3EE8-F1CE-3FA0466EA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6" y="288745"/>
            <a:ext cx="2029681" cy="61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9DD1B4-1EC4-82BF-B050-7D45EB83AFF8}"/>
              </a:ext>
            </a:extLst>
          </p:cNvPr>
          <p:cNvSpPr txBox="1"/>
          <p:nvPr/>
        </p:nvSpPr>
        <p:spPr>
          <a:xfrm>
            <a:off x="4567452" y="320028"/>
            <a:ext cx="102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4DFF9A-EF92-8DC6-F7A0-8633FAA36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29" y="222043"/>
            <a:ext cx="719190" cy="719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BF037E-C4CB-C349-00D3-4FF2C3181D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18" y="194597"/>
            <a:ext cx="725015" cy="725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568C8E-F8E6-4EBA-AFE0-26E9442DCDC7}"/>
              </a:ext>
            </a:extLst>
          </p:cNvPr>
          <p:cNvSpPr txBox="1"/>
          <p:nvPr/>
        </p:nvSpPr>
        <p:spPr>
          <a:xfrm>
            <a:off x="7296166" y="321557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Orders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D68297-A223-DEEE-569C-48B170E3B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72" y="99061"/>
            <a:ext cx="916089" cy="916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6D74EA-EA5E-F12C-0228-584C7524A260}"/>
              </a:ext>
            </a:extLst>
          </p:cNvPr>
          <p:cNvSpPr txBox="1"/>
          <p:nvPr/>
        </p:nvSpPr>
        <p:spPr>
          <a:xfrm>
            <a:off x="10111261" y="320028"/>
            <a:ext cx="1372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BF21E9-C9EC-94F0-EF56-A68B504B51A5}"/>
              </a:ext>
            </a:extLst>
          </p:cNvPr>
          <p:cNvSpPr/>
          <p:nvPr/>
        </p:nvSpPr>
        <p:spPr>
          <a:xfrm>
            <a:off x="3330517" y="81111"/>
            <a:ext cx="2617520" cy="1029577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86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6A537-ED3A-7F54-3936-044BFFCF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3C26E-D0EC-F26F-7549-E548F2D8D055}"/>
              </a:ext>
            </a:extLst>
          </p:cNvPr>
          <p:cNvSpPr/>
          <p:nvPr/>
        </p:nvSpPr>
        <p:spPr>
          <a:xfrm>
            <a:off x="-1" y="0"/>
            <a:ext cx="12192001" cy="1191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AC75B-86BD-3E1C-D71E-7EF0A4BAA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6" y="288745"/>
            <a:ext cx="2029681" cy="61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60DA4-C93D-5440-C759-F9BC570A1FDD}"/>
              </a:ext>
            </a:extLst>
          </p:cNvPr>
          <p:cNvSpPr txBox="1"/>
          <p:nvPr/>
        </p:nvSpPr>
        <p:spPr>
          <a:xfrm>
            <a:off x="4567452" y="320028"/>
            <a:ext cx="102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3C33D2-262C-404F-4F73-AA41EAEFC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29" y="222043"/>
            <a:ext cx="719190" cy="719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A8A5DB-D29D-629C-2CC3-E7208AF9E9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18" y="194597"/>
            <a:ext cx="725015" cy="725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D35EE7-1F82-A5CD-36D0-A8A7D36DF1EC}"/>
              </a:ext>
            </a:extLst>
          </p:cNvPr>
          <p:cNvSpPr txBox="1"/>
          <p:nvPr/>
        </p:nvSpPr>
        <p:spPr>
          <a:xfrm>
            <a:off x="7296166" y="321557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Orders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86499D-299E-ADE5-2C07-0B3552CE9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72" y="99061"/>
            <a:ext cx="916089" cy="916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B02CDA-42D1-F788-412E-EFDDEED266F5}"/>
              </a:ext>
            </a:extLst>
          </p:cNvPr>
          <p:cNvSpPr txBox="1"/>
          <p:nvPr/>
        </p:nvSpPr>
        <p:spPr>
          <a:xfrm>
            <a:off x="10111261" y="320028"/>
            <a:ext cx="1372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FA7245-2FF3-51B6-3CEA-E882D1AB5D17}"/>
              </a:ext>
            </a:extLst>
          </p:cNvPr>
          <p:cNvSpPr/>
          <p:nvPr/>
        </p:nvSpPr>
        <p:spPr>
          <a:xfrm>
            <a:off x="6165236" y="81111"/>
            <a:ext cx="2592000" cy="1029577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5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700AB-9CB6-EAD3-1B0A-1571C833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62438D-33C9-D04C-37EF-98F161BA9C49}"/>
              </a:ext>
            </a:extLst>
          </p:cNvPr>
          <p:cNvSpPr/>
          <p:nvPr/>
        </p:nvSpPr>
        <p:spPr>
          <a:xfrm>
            <a:off x="-1" y="0"/>
            <a:ext cx="12192001" cy="119180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FCBD91-1438-2E66-4EAC-598BC6212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46" y="288745"/>
            <a:ext cx="2029681" cy="6143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BE1C7E-26F5-2680-1672-4CC2BF7B9029}"/>
              </a:ext>
            </a:extLst>
          </p:cNvPr>
          <p:cNvSpPr txBox="1"/>
          <p:nvPr/>
        </p:nvSpPr>
        <p:spPr>
          <a:xfrm>
            <a:off x="4567452" y="320028"/>
            <a:ext cx="1027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Sales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EC00D0-9A35-8862-C58D-A4A4CB618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729" y="222043"/>
            <a:ext cx="719190" cy="719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B496BB-56BC-0D56-EA74-8387D0C970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18" y="194597"/>
            <a:ext cx="725015" cy="725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4A1306-35FD-F3E7-FE59-B5D9D1D9C9CF}"/>
              </a:ext>
            </a:extLst>
          </p:cNvPr>
          <p:cNvSpPr txBox="1"/>
          <p:nvPr/>
        </p:nvSpPr>
        <p:spPr>
          <a:xfrm>
            <a:off x="7296166" y="321557"/>
            <a:ext cx="1169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Orders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FFF6B0-5CF4-7F99-F45E-C220C5BF8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172" y="99061"/>
            <a:ext cx="916089" cy="9160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4A3B0F-9D80-830E-F63B-D934A58AFE7F}"/>
              </a:ext>
            </a:extLst>
          </p:cNvPr>
          <p:cNvSpPr txBox="1"/>
          <p:nvPr/>
        </p:nvSpPr>
        <p:spPr>
          <a:xfrm>
            <a:off x="10111261" y="320028"/>
            <a:ext cx="1372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Delivery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F4A99A-61ED-84EA-6109-E6EFD357DA75}"/>
              </a:ext>
            </a:extLst>
          </p:cNvPr>
          <p:cNvSpPr/>
          <p:nvPr/>
        </p:nvSpPr>
        <p:spPr>
          <a:xfrm>
            <a:off x="8966392" y="81111"/>
            <a:ext cx="2592000" cy="1029577"/>
          </a:xfrm>
          <a:prstGeom prst="round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52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Kumar</dc:creator>
  <cp:lastModifiedBy>Vikas Kumar</cp:lastModifiedBy>
  <cp:revision>3</cp:revision>
  <dcterms:created xsi:type="dcterms:W3CDTF">2025-07-15T20:31:43Z</dcterms:created>
  <dcterms:modified xsi:type="dcterms:W3CDTF">2025-07-16T09:13:45Z</dcterms:modified>
</cp:coreProperties>
</file>