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0" r:id="rId3"/>
    <p:sldId id="256" r:id="rId4"/>
    <p:sldId id="257" r:id="rId5"/>
    <p:sldId id="258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A1AB7-097D-666A-E2F6-FE853CED40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C545A6-BFBC-5D15-C4C1-2AEDDFCFBD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AC2E6C-C779-FF6E-8E43-4F530328C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5723E-CFB9-4D33-8CAE-6A058299B353}" type="datetimeFigureOut">
              <a:rPr lang="en-IN" smtClean="0"/>
              <a:t>13-07-2025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1AFD55-8E94-1600-BCFE-9BEC71B93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0F5A53-CDF7-0A2C-DC6D-2E346B507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8D590-55DB-43CC-A662-C907F6942F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8964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A89CF-9DEC-7B67-D224-C51920ABE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22E107-7C73-BA24-08C4-EF5F020B88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E75C7F-62D2-419C-5F65-AC353DC87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5723E-CFB9-4D33-8CAE-6A058299B353}" type="datetimeFigureOut">
              <a:rPr lang="en-IN" smtClean="0"/>
              <a:t>13-07-2025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0715E-74CC-433B-0CB9-A72ED630B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B9DC7E-1E3A-071F-7FC9-409899342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8D590-55DB-43CC-A662-C907F6942F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626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E46298-9BD8-FC77-C5B3-FDD54E9983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781159-1B8D-3C41-CF84-5F66ACC88B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3E2764-B717-0753-BBD2-C9C908BD5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5723E-CFB9-4D33-8CAE-6A058299B353}" type="datetimeFigureOut">
              <a:rPr lang="en-IN" smtClean="0"/>
              <a:t>13-07-2025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60D12D-1309-9077-D21D-07EAACF6C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1CD1DF-624A-94BE-25E9-80A3D706B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8D590-55DB-43CC-A662-C907F6942F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4249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294EE-ABBD-DAFA-CB29-CFB58361A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EDBE6E-C964-72E5-9E89-4878EA060E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67A51-08D1-6FAA-0DCD-4C5E4DAB5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5723E-CFB9-4D33-8CAE-6A058299B353}" type="datetimeFigureOut">
              <a:rPr lang="en-IN" smtClean="0"/>
              <a:t>13-07-2025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388043-10AE-8F60-FC30-D98D06738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F0A8B-6BB6-711D-8786-52F661CDD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8D590-55DB-43CC-A662-C907F6942F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9775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4F0EB-3A14-3C9F-C787-460490033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4313D2-3781-CC23-8449-59C07C283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60D9F-5FAF-FFD0-D696-4C43D3D64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5723E-CFB9-4D33-8CAE-6A058299B353}" type="datetimeFigureOut">
              <a:rPr lang="en-IN" smtClean="0"/>
              <a:t>13-07-2025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D10E0-F1AC-B692-42DF-79018D9AD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AE5BD9-CDD6-211A-4214-37B86E6CF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8D590-55DB-43CC-A662-C907F6942F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4877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77482-08A8-6E35-8037-D72276FFE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836F9-7E2C-4C6E-2A36-840799312B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75F2E2-62D9-7E48-54B7-6A7723D5B1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DCCAED-F403-5AAE-BCD3-CA4FF225F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5723E-CFB9-4D33-8CAE-6A058299B353}" type="datetimeFigureOut">
              <a:rPr lang="en-IN" smtClean="0"/>
              <a:t>13-07-2025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217A51-C2B6-31FA-D250-C3D4B95E6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1FD8D4-BDF3-7BB9-D9F6-D249010A6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8D590-55DB-43CC-A662-C907F6942F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5416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8156C-710D-0864-0CA4-C49BFBE5F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B6DB0B-1ABD-3A3B-3026-D7B712403B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B5E5A9-DA3A-63EC-23A7-AEA5071D70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01D7DD-28CB-21DA-4704-6AECD99152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A92B1C-883B-109C-7EB2-94528E10DD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326D3F-EC32-A751-FADE-ED32A1D14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5723E-CFB9-4D33-8CAE-6A058299B353}" type="datetimeFigureOut">
              <a:rPr lang="en-IN" smtClean="0"/>
              <a:t>13-07-2025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A9C0BA-2CEA-A5F5-22CC-0AB393A05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AB3720-6838-25B3-7A38-441A306E6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8D590-55DB-43CC-A662-C907F6942F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6754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4921E-327D-7B66-B014-58863AE91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831741-AB0A-EB45-0D89-C1BC61B4E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5723E-CFB9-4D33-8CAE-6A058299B353}" type="datetimeFigureOut">
              <a:rPr lang="en-IN" smtClean="0"/>
              <a:t>13-07-2025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C09BCD-63F9-024B-4D3E-B1418C9DB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D733D9-7823-7735-67F2-B0BD30507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8D590-55DB-43CC-A662-C907F6942F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5277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FDEB16-7206-F182-5B50-E0C8F75F8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5723E-CFB9-4D33-8CAE-6A058299B353}" type="datetimeFigureOut">
              <a:rPr lang="en-IN" smtClean="0"/>
              <a:t>13-07-2025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1E3178-4205-CEE2-7F8D-5FAE4F37A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634225-F41F-11D7-AD21-61F04FD21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8D590-55DB-43CC-A662-C907F6942F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9057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B8EA3-63ED-4136-8435-69FA45DC1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5CEBF-C730-C264-BE2C-011217186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F93189-8999-0E48-3380-5C88EC68F1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A055A1-7A1F-911F-51D6-348CD4A0B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5723E-CFB9-4D33-8CAE-6A058299B353}" type="datetimeFigureOut">
              <a:rPr lang="en-IN" smtClean="0"/>
              <a:t>13-07-2025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95540E-0006-AA32-14DD-14F25A172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79B661-BD8C-FC0C-94FC-150AFFD4B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8D590-55DB-43CC-A662-C907F6942F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8394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25B16-C04F-7BDB-4D45-204D2D79E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8CC640-E076-C71E-9240-409648E062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0B4796-CE6D-513A-1EC4-2F4E3A4957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6DE6AF-8729-B5EE-8213-08DCE1FFE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5723E-CFB9-4D33-8CAE-6A058299B353}" type="datetimeFigureOut">
              <a:rPr lang="en-IN" smtClean="0"/>
              <a:t>13-07-2025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E8ABF7-615C-45C8-57D7-AA0E5A4B3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1BFF2C-DF06-6EDD-0F69-1B98AA316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8D590-55DB-43CC-A662-C907F6942F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1699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584101-B3EF-A70A-2E1C-2EBC4DB97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EE43CF-5C35-0352-9461-1FDB4B21BE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FE9D2B-C151-76E7-8FAE-430759C4B5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75723E-CFB9-4D33-8CAE-6A058299B353}" type="datetimeFigureOut">
              <a:rPr lang="en-IN" smtClean="0"/>
              <a:t>13-07-2025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8453AA-5DB1-17FE-B155-87316729E5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6085FC-4EFB-607B-9597-6EF1DA883A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68D590-55DB-43CC-A662-C907F6942F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2356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6.png"/><Relationship Id="rId7" Type="http://schemas.openxmlformats.org/officeDocument/2006/relationships/image" Target="../media/image2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6.png"/><Relationship Id="rId7" Type="http://schemas.openxmlformats.org/officeDocument/2006/relationships/image" Target="../media/image5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10.png"/><Relationship Id="rId5" Type="http://schemas.openxmlformats.org/officeDocument/2006/relationships/image" Target="../media/image3.png"/><Relationship Id="rId10" Type="http://schemas.openxmlformats.org/officeDocument/2006/relationships/image" Target="../media/image9.png"/><Relationship Id="rId4" Type="http://schemas.openxmlformats.org/officeDocument/2006/relationships/image" Target="../media/image2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68CFC8-EEFF-1DBC-2FB4-009F3C4C1F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674C208-729E-7168-0AFE-0B4BD15B4DF7}"/>
              </a:ext>
            </a:extLst>
          </p:cNvPr>
          <p:cNvSpPr/>
          <p:nvPr/>
        </p:nvSpPr>
        <p:spPr>
          <a:xfrm>
            <a:off x="-1" y="0"/>
            <a:ext cx="3359649" cy="68580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873B9AF-D111-36B9-1D61-4815C1235A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602" y="282742"/>
            <a:ext cx="2652688" cy="94383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7B00F05-FC1A-F4A2-385A-8F88AA91C8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602" y="2729982"/>
            <a:ext cx="603035" cy="60303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0A1887F-B508-6A6D-4C4D-1F85AD95E6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602" y="3685036"/>
            <a:ext cx="603035" cy="60303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84D4980-9854-B542-9C86-E41B1719E13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602" y="4640090"/>
            <a:ext cx="603035" cy="60303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E5A5C1A-3D99-0051-0C00-73D31FF336C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602" y="5595144"/>
            <a:ext cx="603035" cy="603035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F39AD2EB-4631-E3CF-6639-81C681276406}"/>
              </a:ext>
            </a:extLst>
          </p:cNvPr>
          <p:cNvSpPr txBox="1"/>
          <p:nvPr/>
        </p:nvSpPr>
        <p:spPr>
          <a:xfrm>
            <a:off x="1094239" y="2825159"/>
            <a:ext cx="2496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Vehicle Type</a:t>
            </a:r>
            <a:endParaRPr lang="en-IN" sz="2800" dirty="0">
              <a:solidFill>
                <a:schemeClr val="bg1"/>
              </a:solidFill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BB195A-E2FF-CEC0-BEF4-8C2BE898060E}"/>
              </a:ext>
            </a:extLst>
          </p:cNvPr>
          <p:cNvSpPr txBox="1"/>
          <p:nvPr/>
        </p:nvSpPr>
        <p:spPr>
          <a:xfrm>
            <a:off x="1243174" y="1845613"/>
            <a:ext cx="2496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Overall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7B0E2E0-68C4-453C-B9C7-617D9E11BD9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602" y="1774929"/>
            <a:ext cx="603035" cy="603035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EF1A08B5-7D22-6F79-A8D3-DDB38E845E9A}"/>
              </a:ext>
            </a:extLst>
          </p:cNvPr>
          <p:cNvSpPr txBox="1"/>
          <p:nvPr/>
        </p:nvSpPr>
        <p:spPr>
          <a:xfrm>
            <a:off x="1094239" y="3755720"/>
            <a:ext cx="2496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Cancellation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8A8F62A-586D-791E-325D-9DC37FAA86E0}"/>
              </a:ext>
            </a:extLst>
          </p:cNvPr>
          <p:cNvSpPr txBox="1"/>
          <p:nvPr/>
        </p:nvSpPr>
        <p:spPr>
          <a:xfrm>
            <a:off x="1243174" y="4673712"/>
            <a:ext cx="2496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Revenue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AB2A41A-D263-1D4E-EFE6-2EA3A366197B}"/>
              </a:ext>
            </a:extLst>
          </p:cNvPr>
          <p:cNvSpPr txBox="1"/>
          <p:nvPr/>
        </p:nvSpPr>
        <p:spPr>
          <a:xfrm>
            <a:off x="1243174" y="5635051"/>
            <a:ext cx="2496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Ratings</a:t>
            </a:r>
          </a:p>
        </p:txBody>
      </p:sp>
    </p:spTree>
    <p:extLst>
      <p:ext uri="{BB962C8B-B14F-4D97-AF65-F5344CB8AC3E}">
        <p14:creationId xmlns:p14="http://schemas.microsoft.com/office/powerpoint/2010/main" val="2186624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E1DC16-2A7F-1E4F-9CF0-D1C5826FC8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048BD52-0F40-A58C-EA65-A368638A8549}"/>
              </a:ext>
            </a:extLst>
          </p:cNvPr>
          <p:cNvSpPr/>
          <p:nvPr/>
        </p:nvSpPr>
        <p:spPr>
          <a:xfrm>
            <a:off x="-1" y="0"/>
            <a:ext cx="3359649" cy="68580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462D2C0-15B1-0ED8-EBAB-99F82DC7A9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602" y="282742"/>
            <a:ext cx="2652688" cy="94383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0F59338-6B00-495A-A002-A910A4D978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602" y="2729982"/>
            <a:ext cx="603035" cy="60303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E1748EB-B8E0-CBE0-6A40-A59013B7BB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602" y="3685036"/>
            <a:ext cx="603035" cy="60303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39C9C9C-D22B-C62E-809F-FA755CFC670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602" y="4640090"/>
            <a:ext cx="603035" cy="60303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7E90366-069C-0237-F75F-604B47CCFAD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602" y="5595144"/>
            <a:ext cx="603035" cy="603035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7A002C2C-50A3-B785-81B0-28DEDCA39E86}"/>
              </a:ext>
            </a:extLst>
          </p:cNvPr>
          <p:cNvSpPr txBox="1"/>
          <p:nvPr/>
        </p:nvSpPr>
        <p:spPr>
          <a:xfrm>
            <a:off x="1094239" y="2825159"/>
            <a:ext cx="2496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Vehicle Type</a:t>
            </a:r>
            <a:endParaRPr lang="en-IN" sz="2800" dirty="0">
              <a:solidFill>
                <a:schemeClr val="bg1"/>
              </a:solidFill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A5CFF0C-CAC8-5D33-5F68-E7A9D560C241}"/>
              </a:ext>
            </a:extLst>
          </p:cNvPr>
          <p:cNvSpPr/>
          <p:nvPr/>
        </p:nvSpPr>
        <p:spPr>
          <a:xfrm>
            <a:off x="0" y="1570043"/>
            <a:ext cx="3359649" cy="1020686"/>
          </a:xfrm>
          <a:prstGeom prst="rect">
            <a:avLst/>
          </a:prstGeom>
          <a:solidFill>
            <a:srgbClr val="92D050"/>
          </a:solidFill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BA2220E-8005-BDDE-6E0D-92F4B4D6C81A}"/>
              </a:ext>
            </a:extLst>
          </p:cNvPr>
          <p:cNvSpPr txBox="1"/>
          <p:nvPr/>
        </p:nvSpPr>
        <p:spPr>
          <a:xfrm>
            <a:off x="1243174" y="1845613"/>
            <a:ext cx="2496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Overall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684D5CF-D048-E8F5-F85C-9967E8E3FCE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602" y="1774929"/>
            <a:ext cx="603035" cy="603035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A87135C-011E-AEFE-3957-216AF64BB83E}"/>
              </a:ext>
            </a:extLst>
          </p:cNvPr>
          <p:cNvSpPr txBox="1"/>
          <p:nvPr/>
        </p:nvSpPr>
        <p:spPr>
          <a:xfrm>
            <a:off x="1094239" y="3755720"/>
            <a:ext cx="2496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Cancellation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1B2A38C-E38C-ACD6-7E0F-F14B533A7ACB}"/>
              </a:ext>
            </a:extLst>
          </p:cNvPr>
          <p:cNvSpPr txBox="1"/>
          <p:nvPr/>
        </p:nvSpPr>
        <p:spPr>
          <a:xfrm>
            <a:off x="1243174" y="4673712"/>
            <a:ext cx="2496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Revenue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F1C2324-79DE-B246-6C04-C6C47510E733}"/>
              </a:ext>
            </a:extLst>
          </p:cNvPr>
          <p:cNvSpPr txBox="1"/>
          <p:nvPr/>
        </p:nvSpPr>
        <p:spPr>
          <a:xfrm>
            <a:off x="1243174" y="5635051"/>
            <a:ext cx="2496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Ratings</a:t>
            </a:r>
          </a:p>
        </p:txBody>
      </p:sp>
    </p:spTree>
    <p:extLst>
      <p:ext uri="{BB962C8B-B14F-4D97-AF65-F5344CB8AC3E}">
        <p14:creationId xmlns:p14="http://schemas.microsoft.com/office/powerpoint/2010/main" val="3375985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91A4345-31F2-D9F9-1F79-45024897B2A3}"/>
              </a:ext>
            </a:extLst>
          </p:cNvPr>
          <p:cNvSpPr/>
          <p:nvPr/>
        </p:nvSpPr>
        <p:spPr>
          <a:xfrm>
            <a:off x="-1" y="0"/>
            <a:ext cx="3359649" cy="68580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81CF2CE-2B4E-B8C3-6008-1F192BD0EE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602" y="282742"/>
            <a:ext cx="2652688" cy="94383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CE52405-96B9-6E89-2C97-14BA9B1502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602" y="1774929"/>
            <a:ext cx="603035" cy="60303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6A3D2CD-D566-063B-F141-941E92BD7B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602" y="3685036"/>
            <a:ext cx="603035" cy="60303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B9F8877-C7B7-2F6A-452A-D3FC4B8CFC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602" y="4640090"/>
            <a:ext cx="603035" cy="60303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E776B72-B808-060E-8923-A927C08A9C1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602" y="5595144"/>
            <a:ext cx="603035" cy="60303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7F177B1F-90C7-D898-F76A-51D6DC9D8F6B}"/>
              </a:ext>
            </a:extLst>
          </p:cNvPr>
          <p:cNvSpPr txBox="1"/>
          <p:nvPr/>
        </p:nvSpPr>
        <p:spPr>
          <a:xfrm>
            <a:off x="1243174" y="1845613"/>
            <a:ext cx="2496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Overall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9501361-27A9-3FF0-AB81-9F536AE04160}"/>
              </a:ext>
            </a:extLst>
          </p:cNvPr>
          <p:cNvSpPr txBox="1"/>
          <p:nvPr/>
        </p:nvSpPr>
        <p:spPr>
          <a:xfrm>
            <a:off x="1094239" y="3755720"/>
            <a:ext cx="2496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Cancellation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82E2BE1-E1FE-B293-18D3-CF65018C81AC}"/>
              </a:ext>
            </a:extLst>
          </p:cNvPr>
          <p:cNvSpPr txBox="1"/>
          <p:nvPr/>
        </p:nvSpPr>
        <p:spPr>
          <a:xfrm>
            <a:off x="1243174" y="4673712"/>
            <a:ext cx="2496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Revenue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9909ED8-A1A7-A61F-88E6-D163AF6623E4}"/>
              </a:ext>
            </a:extLst>
          </p:cNvPr>
          <p:cNvSpPr txBox="1"/>
          <p:nvPr/>
        </p:nvSpPr>
        <p:spPr>
          <a:xfrm>
            <a:off x="1243174" y="5635051"/>
            <a:ext cx="2496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Ratings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82FA0DA-837D-A9C7-3B61-3FE3B253C44E}"/>
              </a:ext>
            </a:extLst>
          </p:cNvPr>
          <p:cNvSpPr/>
          <p:nvPr/>
        </p:nvSpPr>
        <p:spPr>
          <a:xfrm>
            <a:off x="-2" y="2484093"/>
            <a:ext cx="3359649" cy="1020686"/>
          </a:xfrm>
          <a:prstGeom prst="rect">
            <a:avLst/>
          </a:prstGeom>
          <a:solidFill>
            <a:srgbClr val="92D050"/>
          </a:solidFill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494C434-0CD9-D806-26EF-0C86F209166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602" y="2729982"/>
            <a:ext cx="603035" cy="603035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57346C36-330B-4392-95EC-CB67B1C72D5D}"/>
              </a:ext>
            </a:extLst>
          </p:cNvPr>
          <p:cNvSpPr txBox="1"/>
          <p:nvPr/>
        </p:nvSpPr>
        <p:spPr>
          <a:xfrm>
            <a:off x="1094239" y="2825159"/>
            <a:ext cx="2496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Vehicle Type</a:t>
            </a:r>
            <a:endParaRPr lang="en-IN" sz="2800" dirty="0">
              <a:solidFill>
                <a:schemeClr val="bg1"/>
              </a:solidFill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82080FB5-5087-B545-DB0E-212D2058B2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748050"/>
              </p:ext>
            </p:extLst>
          </p:nvPr>
        </p:nvGraphicFramePr>
        <p:xfrm>
          <a:off x="3511478" y="329108"/>
          <a:ext cx="8434920" cy="5915432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1686984">
                  <a:extLst>
                    <a:ext uri="{9D8B030D-6E8A-4147-A177-3AD203B41FA5}">
                      <a16:colId xmlns:a16="http://schemas.microsoft.com/office/drawing/2014/main" val="1524224118"/>
                    </a:ext>
                  </a:extLst>
                </a:gridCol>
                <a:gridCol w="1686984">
                  <a:extLst>
                    <a:ext uri="{9D8B030D-6E8A-4147-A177-3AD203B41FA5}">
                      <a16:colId xmlns:a16="http://schemas.microsoft.com/office/drawing/2014/main" val="1505240295"/>
                    </a:ext>
                  </a:extLst>
                </a:gridCol>
                <a:gridCol w="1686984">
                  <a:extLst>
                    <a:ext uri="{9D8B030D-6E8A-4147-A177-3AD203B41FA5}">
                      <a16:colId xmlns:a16="http://schemas.microsoft.com/office/drawing/2014/main" val="3594662765"/>
                    </a:ext>
                  </a:extLst>
                </a:gridCol>
                <a:gridCol w="1686984">
                  <a:extLst>
                    <a:ext uri="{9D8B030D-6E8A-4147-A177-3AD203B41FA5}">
                      <a16:colId xmlns:a16="http://schemas.microsoft.com/office/drawing/2014/main" val="1676940434"/>
                    </a:ext>
                  </a:extLst>
                </a:gridCol>
                <a:gridCol w="1686984">
                  <a:extLst>
                    <a:ext uri="{9D8B030D-6E8A-4147-A177-3AD203B41FA5}">
                      <a16:colId xmlns:a16="http://schemas.microsoft.com/office/drawing/2014/main" val="3839844239"/>
                    </a:ext>
                  </a:extLst>
                </a:gridCol>
              </a:tblGrid>
              <a:tr h="739429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Vehicle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Total Booking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Success Booking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Avg. Distance Travelled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Total Distance Travelled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2937265"/>
                  </a:ext>
                </a:extLst>
              </a:tr>
              <a:tr h="739429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2995741"/>
                  </a:ext>
                </a:extLst>
              </a:tr>
              <a:tr h="739429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0207446"/>
                  </a:ext>
                </a:extLst>
              </a:tr>
              <a:tr h="739429"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0995890"/>
                  </a:ext>
                </a:extLst>
              </a:tr>
              <a:tr h="739429"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5005512"/>
                  </a:ext>
                </a:extLst>
              </a:tr>
              <a:tr h="739429"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8318448"/>
                  </a:ext>
                </a:extLst>
              </a:tr>
              <a:tr h="739429"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0201524"/>
                  </a:ext>
                </a:extLst>
              </a:tr>
              <a:tr h="739429"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3068578"/>
                  </a:ext>
                </a:extLst>
              </a:tr>
            </a:tbl>
          </a:graphicData>
        </a:graphic>
      </p:graphicFrame>
      <p:pic>
        <p:nvPicPr>
          <p:cNvPr id="31" name="Picture 30">
            <a:extLst>
              <a:ext uri="{FF2B5EF4-FFF2-40B4-BE49-F238E27FC236}">
                <a16:creationId xmlns:a16="http://schemas.microsoft.com/office/drawing/2014/main" id="{F23A0A62-8AA8-703B-BA84-4F0BEEF84BE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4525" y="871108"/>
            <a:ext cx="903821" cy="903821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537D87BC-049F-3A79-4953-04CE911C5A38}"/>
              </a:ext>
            </a:extLst>
          </p:cNvPr>
          <p:cNvSpPr txBox="1"/>
          <p:nvPr/>
        </p:nvSpPr>
        <p:spPr>
          <a:xfrm>
            <a:off x="3682976" y="1470768"/>
            <a:ext cx="1386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Prime Sedan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DA239F66-E84A-E871-DD9E-FE01B8C5F9B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974" y="1664991"/>
            <a:ext cx="891583" cy="891583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04153716-E50B-6DC5-6907-5D2573BA42D0}"/>
              </a:ext>
            </a:extLst>
          </p:cNvPr>
          <p:cNvSpPr txBox="1"/>
          <p:nvPr/>
        </p:nvSpPr>
        <p:spPr>
          <a:xfrm>
            <a:off x="3806660" y="2974207"/>
            <a:ext cx="1196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Prime Plus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6C54741-1017-93AF-169C-70FB87A45766}"/>
              </a:ext>
            </a:extLst>
          </p:cNvPr>
          <p:cNvSpPr txBox="1"/>
          <p:nvPr/>
        </p:nvSpPr>
        <p:spPr>
          <a:xfrm>
            <a:off x="4065292" y="3727706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Mini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482FCEB-975A-46CE-0844-5F666686B95B}"/>
              </a:ext>
            </a:extLst>
          </p:cNvPr>
          <p:cNvSpPr txBox="1"/>
          <p:nvPr/>
        </p:nvSpPr>
        <p:spPr>
          <a:xfrm>
            <a:off x="4080294" y="4489046"/>
            <a:ext cx="648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Auto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C9CC2C6-3F9A-C608-DC5C-218D228235BE}"/>
              </a:ext>
            </a:extLst>
          </p:cNvPr>
          <p:cNvSpPr txBox="1"/>
          <p:nvPr/>
        </p:nvSpPr>
        <p:spPr>
          <a:xfrm>
            <a:off x="4138836" y="5202244"/>
            <a:ext cx="590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Bike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0DE2B20-3740-E845-10FF-B18868836E96}"/>
              </a:ext>
            </a:extLst>
          </p:cNvPr>
          <p:cNvSpPr txBox="1"/>
          <p:nvPr/>
        </p:nvSpPr>
        <p:spPr>
          <a:xfrm>
            <a:off x="4047464" y="5954253"/>
            <a:ext cx="773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E-Bike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2DC7C00-069D-AC3C-90D7-9A33E262DCFF}"/>
              </a:ext>
            </a:extLst>
          </p:cNvPr>
          <p:cNvSpPr txBox="1"/>
          <p:nvPr/>
        </p:nvSpPr>
        <p:spPr>
          <a:xfrm>
            <a:off x="3777553" y="2259294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Prime SUV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85569B02-E874-20B2-6C70-62CE8010745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1656" y="2373454"/>
            <a:ext cx="1029083" cy="1029083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C0A406D2-E14D-969A-C1A1-6967ABF0070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2589" y="3224149"/>
            <a:ext cx="645014" cy="645014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E0EFDE22-4D2D-06B3-D5FE-04B122E255E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5775" y="4066725"/>
            <a:ext cx="538641" cy="538641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0F91FD80-EBD3-056D-93E4-F8594442C03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5624" y="4729539"/>
            <a:ext cx="676776" cy="676776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E38FF04C-962C-853D-1FCF-7EA14A89ADE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7673" y="5503392"/>
            <a:ext cx="529905" cy="529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134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63C49D-40CC-8227-2BBC-435F9D331C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3071B9C-B86B-0756-BCC3-0C718F60D990}"/>
              </a:ext>
            </a:extLst>
          </p:cNvPr>
          <p:cNvSpPr/>
          <p:nvPr/>
        </p:nvSpPr>
        <p:spPr>
          <a:xfrm>
            <a:off x="-1" y="0"/>
            <a:ext cx="3359649" cy="68580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BE9736-0DD4-8B89-123E-00D740BF68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602" y="282742"/>
            <a:ext cx="2652688" cy="94383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A18614E-7235-13A2-9F65-3206B6DD89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602" y="1774929"/>
            <a:ext cx="603035" cy="60303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4D9E3F6-2FB9-9281-B02D-3A328C1CCD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602" y="2729982"/>
            <a:ext cx="603035" cy="60303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21EEE4E-CED0-BBDA-D352-5A5FF59418A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602" y="4640090"/>
            <a:ext cx="603035" cy="60303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359E3A4-80E3-D781-F0C7-9D474A82BB4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602" y="5595144"/>
            <a:ext cx="603035" cy="60303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1FC01825-BE02-91D1-006E-F37E0B391AF5}"/>
              </a:ext>
            </a:extLst>
          </p:cNvPr>
          <p:cNvSpPr txBox="1"/>
          <p:nvPr/>
        </p:nvSpPr>
        <p:spPr>
          <a:xfrm>
            <a:off x="1243174" y="1845613"/>
            <a:ext cx="2496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Overall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4EFC071-6A5B-CFDE-92AE-36575B88E469}"/>
              </a:ext>
            </a:extLst>
          </p:cNvPr>
          <p:cNvSpPr txBox="1"/>
          <p:nvPr/>
        </p:nvSpPr>
        <p:spPr>
          <a:xfrm>
            <a:off x="1094239" y="2825159"/>
            <a:ext cx="2496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Vehicle Type</a:t>
            </a:r>
            <a:endParaRPr lang="en-IN" sz="2800" dirty="0">
              <a:solidFill>
                <a:schemeClr val="bg1"/>
              </a:solidFill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53B4A23-A80A-5A3D-42E4-5F3FA4F032EA}"/>
              </a:ext>
            </a:extLst>
          </p:cNvPr>
          <p:cNvSpPr txBox="1"/>
          <p:nvPr/>
        </p:nvSpPr>
        <p:spPr>
          <a:xfrm>
            <a:off x="1243174" y="4673712"/>
            <a:ext cx="2496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Revenue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E4AFEDC-8D84-8E61-5ABA-8E8DAF070D03}"/>
              </a:ext>
            </a:extLst>
          </p:cNvPr>
          <p:cNvSpPr txBox="1"/>
          <p:nvPr/>
        </p:nvSpPr>
        <p:spPr>
          <a:xfrm>
            <a:off x="1243174" y="5635051"/>
            <a:ext cx="2496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Ratings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CBDC13D-A34F-21A1-E94D-14F8E8B54541}"/>
              </a:ext>
            </a:extLst>
          </p:cNvPr>
          <p:cNvSpPr/>
          <p:nvPr/>
        </p:nvSpPr>
        <p:spPr>
          <a:xfrm>
            <a:off x="-2" y="3469925"/>
            <a:ext cx="3359649" cy="1020686"/>
          </a:xfrm>
          <a:prstGeom prst="rect">
            <a:avLst/>
          </a:prstGeom>
          <a:solidFill>
            <a:srgbClr val="92D050"/>
          </a:solidFill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848F209-93AD-647A-7DE4-950150A4C316}"/>
              </a:ext>
            </a:extLst>
          </p:cNvPr>
          <p:cNvSpPr txBox="1"/>
          <p:nvPr/>
        </p:nvSpPr>
        <p:spPr>
          <a:xfrm>
            <a:off x="1094239" y="3755720"/>
            <a:ext cx="2121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Cancellation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092010D-E036-7F36-76BE-8B6863AE024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602" y="3685036"/>
            <a:ext cx="603035" cy="603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734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B72565-80C2-6476-41A4-9F36F17265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A3EBA01-A4B5-E07F-0379-1CE8A656E83B}"/>
              </a:ext>
            </a:extLst>
          </p:cNvPr>
          <p:cNvSpPr/>
          <p:nvPr/>
        </p:nvSpPr>
        <p:spPr>
          <a:xfrm>
            <a:off x="-1" y="0"/>
            <a:ext cx="3359649" cy="68580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876870B-0BE6-8FB3-5E35-9600FC974A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602" y="282742"/>
            <a:ext cx="2652688" cy="94383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7A2DD52-16C6-6973-0AA7-70653DF7DA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602" y="1774929"/>
            <a:ext cx="603035" cy="60303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E17A9C6-0EAA-3ACD-E245-827FD314C2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602" y="2729982"/>
            <a:ext cx="603035" cy="60303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ED25D40-E37E-7454-01C7-F8450D44AA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602" y="3685036"/>
            <a:ext cx="603035" cy="60303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5AA2C713-86FF-B01E-4517-646667F2B60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602" y="5595144"/>
            <a:ext cx="603035" cy="60303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CE7DD1BD-67F6-2C04-3857-2EE9F1FD5271}"/>
              </a:ext>
            </a:extLst>
          </p:cNvPr>
          <p:cNvSpPr txBox="1"/>
          <p:nvPr/>
        </p:nvSpPr>
        <p:spPr>
          <a:xfrm>
            <a:off x="1243174" y="1845613"/>
            <a:ext cx="2496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Overall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4B307AF-B20F-4398-A297-5616A3255B8E}"/>
              </a:ext>
            </a:extLst>
          </p:cNvPr>
          <p:cNvSpPr txBox="1"/>
          <p:nvPr/>
        </p:nvSpPr>
        <p:spPr>
          <a:xfrm>
            <a:off x="1094239" y="2825159"/>
            <a:ext cx="2496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Vehicle Type</a:t>
            </a:r>
            <a:endParaRPr lang="en-IN" sz="2800" dirty="0">
              <a:solidFill>
                <a:schemeClr val="bg1"/>
              </a:solidFill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A03A67D-AA9A-B3F6-5B06-648D229871BC}"/>
              </a:ext>
            </a:extLst>
          </p:cNvPr>
          <p:cNvSpPr txBox="1"/>
          <p:nvPr/>
        </p:nvSpPr>
        <p:spPr>
          <a:xfrm>
            <a:off x="1094239" y="3755720"/>
            <a:ext cx="2496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Cancellation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04F0C10-47AE-2B0F-F729-90243D21E2B8}"/>
              </a:ext>
            </a:extLst>
          </p:cNvPr>
          <p:cNvSpPr txBox="1"/>
          <p:nvPr/>
        </p:nvSpPr>
        <p:spPr>
          <a:xfrm>
            <a:off x="1243174" y="5635051"/>
            <a:ext cx="2496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Ratings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2453DE7-EABE-0C4D-19D0-92AE01E376AD}"/>
              </a:ext>
            </a:extLst>
          </p:cNvPr>
          <p:cNvSpPr/>
          <p:nvPr/>
        </p:nvSpPr>
        <p:spPr>
          <a:xfrm>
            <a:off x="0" y="4431264"/>
            <a:ext cx="3359649" cy="1020686"/>
          </a:xfrm>
          <a:prstGeom prst="rect">
            <a:avLst/>
          </a:prstGeom>
          <a:solidFill>
            <a:srgbClr val="92D050"/>
          </a:solidFill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D3F4BB3-69B3-CC6D-3208-6B683CBA5DF5}"/>
              </a:ext>
            </a:extLst>
          </p:cNvPr>
          <p:cNvSpPr txBox="1"/>
          <p:nvPr/>
        </p:nvSpPr>
        <p:spPr>
          <a:xfrm>
            <a:off x="1243174" y="4673712"/>
            <a:ext cx="16551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Revenue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5A302832-3CBA-E1E0-6D7E-626F901109F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602" y="4640090"/>
            <a:ext cx="603035" cy="603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005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710964-E49F-44DA-CBF9-14A9766039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060F48B-E1A4-97E2-E477-45D2A0C7ED54}"/>
              </a:ext>
            </a:extLst>
          </p:cNvPr>
          <p:cNvSpPr/>
          <p:nvPr/>
        </p:nvSpPr>
        <p:spPr>
          <a:xfrm>
            <a:off x="-1" y="0"/>
            <a:ext cx="3359649" cy="68580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F60C58E-F4A9-FBF8-9DD5-C7737A5C80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602" y="282742"/>
            <a:ext cx="2652688" cy="94383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4AD5D1A-C3F3-CC18-ABFD-B52465D93E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602" y="1774929"/>
            <a:ext cx="603035" cy="60303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EAB9C63-6C59-ED24-8D6A-DB03E174B9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602" y="2729982"/>
            <a:ext cx="603035" cy="60303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BF1F3C9-ACFB-0B33-79DD-839A6C34357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602" y="3685036"/>
            <a:ext cx="603035" cy="60303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7BA8A00-5C17-D39F-B39F-09BC09E6AB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602" y="4640090"/>
            <a:ext cx="603035" cy="60303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AFB049C-F8F9-FA62-6ECD-0D32772067CF}"/>
              </a:ext>
            </a:extLst>
          </p:cNvPr>
          <p:cNvSpPr txBox="1"/>
          <p:nvPr/>
        </p:nvSpPr>
        <p:spPr>
          <a:xfrm>
            <a:off x="1243174" y="1845613"/>
            <a:ext cx="2496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Overall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457ADD-EC39-97FE-5A6F-4F5A173428A3}"/>
              </a:ext>
            </a:extLst>
          </p:cNvPr>
          <p:cNvSpPr txBox="1"/>
          <p:nvPr/>
        </p:nvSpPr>
        <p:spPr>
          <a:xfrm>
            <a:off x="1094239" y="2825159"/>
            <a:ext cx="2496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Vehicle Type</a:t>
            </a:r>
            <a:endParaRPr lang="en-IN" sz="2800" dirty="0">
              <a:solidFill>
                <a:schemeClr val="bg1"/>
              </a:solidFill>
              <a:latin typeface="Century Gothic" panose="020B0502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542B6CE-1D49-D6BE-08BE-DC5FEF5EBDE7}"/>
              </a:ext>
            </a:extLst>
          </p:cNvPr>
          <p:cNvSpPr txBox="1"/>
          <p:nvPr/>
        </p:nvSpPr>
        <p:spPr>
          <a:xfrm>
            <a:off x="1094239" y="3755720"/>
            <a:ext cx="2496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Cancellation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89D4A15-EE51-443D-A01E-FBF033A041B7}"/>
              </a:ext>
            </a:extLst>
          </p:cNvPr>
          <p:cNvSpPr txBox="1"/>
          <p:nvPr/>
        </p:nvSpPr>
        <p:spPr>
          <a:xfrm>
            <a:off x="1243174" y="4673712"/>
            <a:ext cx="2496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Revenue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1E0EC3E-5A35-EBA1-35A5-274BBEFF2957}"/>
              </a:ext>
            </a:extLst>
          </p:cNvPr>
          <p:cNvSpPr/>
          <p:nvPr/>
        </p:nvSpPr>
        <p:spPr>
          <a:xfrm>
            <a:off x="-2" y="5386318"/>
            <a:ext cx="3359649" cy="1020686"/>
          </a:xfrm>
          <a:prstGeom prst="rect">
            <a:avLst/>
          </a:prstGeom>
          <a:solidFill>
            <a:srgbClr val="92D050"/>
          </a:solidFill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BAFDDD2-81EF-3020-44AE-D20B7B4519BB}"/>
              </a:ext>
            </a:extLst>
          </p:cNvPr>
          <p:cNvSpPr txBox="1"/>
          <p:nvPr/>
        </p:nvSpPr>
        <p:spPr>
          <a:xfrm>
            <a:off x="1243174" y="5635051"/>
            <a:ext cx="13459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  <a:latin typeface="Century Gothic" panose="020B0502020202020204" pitchFamily="34" charset="0"/>
                <a:cs typeface="Aharoni" panose="02010803020104030203" pitchFamily="2" charset="-79"/>
              </a:rPr>
              <a:t>Ratings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FD93134-222B-FFFA-F834-CEC63DE4886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602" y="5595144"/>
            <a:ext cx="603035" cy="603035"/>
          </a:xfrm>
          <a:prstGeom prst="rect">
            <a:avLst/>
          </a:prstGeom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11110E9-5274-CFC8-BF98-305CEEDDDC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1824112"/>
              </p:ext>
            </p:extLst>
          </p:nvPr>
        </p:nvGraphicFramePr>
        <p:xfrm>
          <a:off x="3474721" y="968896"/>
          <a:ext cx="8221976" cy="18562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74568">
                  <a:extLst>
                    <a:ext uri="{9D8B030D-6E8A-4147-A177-3AD203B41FA5}">
                      <a16:colId xmlns:a16="http://schemas.microsoft.com/office/drawing/2014/main" val="3452003239"/>
                    </a:ext>
                  </a:extLst>
                </a:gridCol>
                <a:gridCol w="1174568">
                  <a:extLst>
                    <a:ext uri="{9D8B030D-6E8A-4147-A177-3AD203B41FA5}">
                      <a16:colId xmlns:a16="http://schemas.microsoft.com/office/drawing/2014/main" val="3691318597"/>
                    </a:ext>
                  </a:extLst>
                </a:gridCol>
                <a:gridCol w="1174568">
                  <a:extLst>
                    <a:ext uri="{9D8B030D-6E8A-4147-A177-3AD203B41FA5}">
                      <a16:colId xmlns:a16="http://schemas.microsoft.com/office/drawing/2014/main" val="3580234608"/>
                    </a:ext>
                  </a:extLst>
                </a:gridCol>
                <a:gridCol w="1174568">
                  <a:extLst>
                    <a:ext uri="{9D8B030D-6E8A-4147-A177-3AD203B41FA5}">
                      <a16:colId xmlns:a16="http://schemas.microsoft.com/office/drawing/2014/main" val="4100116574"/>
                    </a:ext>
                  </a:extLst>
                </a:gridCol>
                <a:gridCol w="1174568">
                  <a:extLst>
                    <a:ext uri="{9D8B030D-6E8A-4147-A177-3AD203B41FA5}">
                      <a16:colId xmlns:a16="http://schemas.microsoft.com/office/drawing/2014/main" val="3932410966"/>
                    </a:ext>
                  </a:extLst>
                </a:gridCol>
                <a:gridCol w="1174568">
                  <a:extLst>
                    <a:ext uri="{9D8B030D-6E8A-4147-A177-3AD203B41FA5}">
                      <a16:colId xmlns:a16="http://schemas.microsoft.com/office/drawing/2014/main" val="3603817025"/>
                    </a:ext>
                  </a:extLst>
                </a:gridCol>
                <a:gridCol w="1174568">
                  <a:extLst>
                    <a:ext uri="{9D8B030D-6E8A-4147-A177-3AD203B41FA5}">
                      <a16:colId xmlns:a16="http://schemas.microsoft.com/office/drawing/2014/main" val="3058076221"/>
                    </a:ext>
                  </a:extLst>
                </a:gridCol>
              </a:tblGrid>
              <a:tr h="1077297">
                <a:tc>
                  <a:txBody>
                    <a:bodyPr/>
                    <a:lstStyle/>
                    <a:p>
                      <a:pPr algn="ctr"/>
                      <a:endParaRPr lang="en-IN" sz="1400" b="1" dirty="0"/>
                    </a:p>
                    <a:p>
                      <a:pPr algn="ctr"/>
                      <a:endParaRPr lang="en-IN" sz="1400" b="1" dirty="0"/>
                    </a:p>
                    <a:p>
                      <a:pPr algn="ctr"/>
                      <a:endParaRPr lang="en-IN" sz="1400" b="1" dirty="0"/>
                    </a:p>
                    <a:p>
                      <a:pPr algn="ctr"/>
                      <a:endParaRPr lang="en-IN" sz="1400" b="1" dirty="0"/>
                    </a:p>
                    <a:p>
                      <a:pPr algn="ctr"/>
                      <a:r>
                        <a:rPr lang="en-IN" sz="1400" b="1" dirty="0"/>
                        <a:t>Prime Sedan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400" b="1" dirty="0"/>
                    </a:p>
                    <a:p>
                      <a:pPr algn="ctr"/>
                      <a:endParaRPr lang="en-IN" sz="1400" b="1" dirty="0"/>
                    </a:p>
                    <a:p>
                      <a:pPr algn="ctr"/>
                      <a:endParaRPr lang="en-IN" sz="1400" b="1" dirty="0"/>
                    </a:p>
                    <a:p>
                      <a:pPr algn="ctr"/>
                      <a:endParaRPr lang="en-IN" sz="1400" b="1" dirty="0"/>
                    </a:p>
                    <a:p>
                      <a:pPr algn="ctr"/>
                      <a:r>
                        <a:rPr lang="en-IN" sz="1400" b="1" dirty="0"/>
                        <a:t>Prime SUV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400" b="1" dirty="0"/>
                    </a:p>
                    <a:p>
                      <a:pPr algn="ctr"/>
                      <a:endParaRPr lang="en-IN" sz="1400" b="1" dirty="0"/>
                    </a:p>
                    <a:p>
                      <a:pPr algn="ctr"/>
                      <a:endParaRPr lang="en-IN" sz="1400" b="1" dirty="0"/>
                    </a:p>
                    <a:p>
                      <a:pPr algn="ctr"/>
                      <a:endParaRPr lang="en-IN" sz="1400" b="1" dirty="0"/>
                    </a:p>
                    <a:p>
                      <a:pPr algn="ctr"/>
                      <a:r>
                        <a:rPr lang="en-IN" sz="1400" b="1" dirty="0"/>
                        <a:t>Prime Plus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400" b="1" dirty="0"/>
                    </a:p>
                    <a:p>
                      <a:pPr algn="ctr"/>
                      <a:endParaRPr lang="en-IN" sz="1400" b="1" dirty="0"/>
                    </a:p>
                    <a:p>
                      <a:pPr algn="ctr"/>
                      <a:endParaRPr lang="en-IN" sz="1400" b="1" dirty="0"/>
                    </a:p>
                    <a:p>
                      <a:pPr algn="ctr"/>
                      <a:endParaRPr lang="en-IN" sz="1400" b="1" dirty="0"/>
                    </a:p>
                    <a:p>
                      <a:pPr algn="ctr"/>
                      <a:r>
                        <a:rPr lang="en-IN" sz="1400" b="1" dirty="0"/>
                        <a:t>Mini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400" b="1" dirty="0"/>
                    </a:p>
                    <a:p>
                      <a:pPr algn="ctr"/>
                      <a:endParaRPr lang="en-IN" sz="1400" b="1" dirty="0"/>
                    </a:p>
                    <a:p>
                      <a:pPr algn="ctr"/>
                      <a:endParaRPr lang="en-IN" sz="1400" b="1" dirty="0"/>
                    </a:p>
                    <a:p>
                      <a:pPr algn="ctr"/>
                      <a:endParaRPr lang="en-IN" sz="1400" b="1" dirty="0"/>
                    </a:p>
                    <a:p>
                      <a:pPr algn="ctr"/>
                      <a:r>
                        <a:rPr lang="en-IN" sz="1400" b="1" dirty="0"/>
                        <a:t>Auto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400" b="1" dirty="0"/>
                    </a:p>
                    <a:p>
                      <a:pPr algn="ctr"/>
                      <a:endParaRPr lang="en-IN" sz="1400" b="1" dirty="0"/>
                    </a:p>
                    <a:p>
                      <a:pPr algn="ctr"/>
                      <a:endParaRPr lang="en-IN" sz="1400" b="1" dirty="0"/>
                    </a:p>
                    <a:p>
                      <a:pPr algn="ctr"/>
                      <a:endParaRPr lang="en-IN" sz="1400" b="1" dirty="0"/>
                    </a:p>
                    <a:p>
                      <a:pPr algn="ctr"/>
                      <a:r>
                        <a:rPr lang="en-IN" sz="1400" b="1" dirty="0"/>
                        <a:t>Bike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400" b="1" dirty="0"/>
                    </a:p>
                    <a:p>
                      <a:pPr algn="ctr"/>
                      <a:endParaRPr lang="en-IN" sz="1400" b="1" dirty="0"/>
                    </a:p>
                    <a:p>
                      <a:pPr algn="ctr"/>
                      <a:endParaRPr lang="en-IN" sz="1400" b="1" dirty="0"/>
                    </a:p>
                    <a:p>
                      <a:pPr algn="ctr"/>
                      <a:endParaRPr lang="en-IN" sz="1400" b="1" dirty="0"/>
                    </a:p>
                    <a:p>
                      <a:pPr algn="ctr"/>
                      <a:r>
                        <a:rPr lang="en-IN" sz="1400" b="1" dirty="0"/>
                        <a:t>E-Bike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4982199"/>
                  </a:ext>
                </a:extLst>
              </a:tr>
              <a:tr h="698023">
                <a:tc>
                  <a:txBody>
                    <a:bodyPr/>
                    <a:lstStyle/>
                    <a:p>
                      <a:pPr algn="ctr"/>
                      <a:endParaRPr lang="en-IN" sz="1400" b="1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400" b="1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400" b="1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400" b="1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400" b="1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400" b="1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400" b="1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3582511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B382F6C1-C9EB-34D6-B2B9-396573C1C8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6252823"/>
              </p:ext>
            </p:extLst>
          </p:nvPr>
        </p:nvGraphicFramePr>
        <p:xfrm>
          <a:off x="3474721" y="3804705"/>
          <a:ext cx="8221976" cy="18562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74568">
                  <a:extLst>
                    <a:ext uri="{9D8B030D-6E8A-4147-A177-3AD203B41FA5}">
                      <a16:colId xmlns:a16="http://schemas.microsoft.com/office/drawing/2014/main" val="3452003239"/>
                    </a:ext>
                  </a:extLst>
                </a:gridCol>
                <a:gridCol w="1174568">
                  <a:extLst>
                    <a:ext uri="{9D8B030D-6E8A-4147-A177-3AD203B41FA5}">
                      <a16:colId xmlns:a16="http://schemas.microsoft.com/office/drawing/2014/main" val="3691318597"/>
                    </a:ext>
                  </a:extLst>
                </a:gridCol>
                <a:gridCol w="1174568">
                  <a:extLst>
                    <a:ext uri="{9D8B030D-6E8A-4147-A177-3AD203B41FA5}">
                      <a16:colId xmlns:a16="http://schemas.microsoft.com/office/drawing/2014/main" val="3580234608"/>
                    </a:ext>
                  </a:extLst>
                </a:gridCol>
                <a:gridCol w="1174568">
                  <a:extLst>
                    <a:ext uri="{9D8B030D-6E8A-4147-A177-3AD203B41FA5}">
                      <a16:colId xmlns:a16="http://schemas.microsoft.com/office/drawing/2014/main" val="4100116574"/>
                    </a:ext>
                  </a:extLst>
                </a:gridCol>
                <a:gridCol w="1174568">
                  <a:extLst>
                    <a:ext uri="{9D8B030D-6E8A-4147-A177-3AD203B41FA5}">
                      <a16:colId xmlns:a16="http://schemas.microsoft.com/office/drawing/2014/main" val="3932410966"/>
                    </a:ext>
                  </a:extLst>
                </a:gridCol>
                <a:gridCol w="1174568">
                  <a:extLst>
                    <a:ext uri="{9D8B030D-6E8A-4147-A177-3AD203B41FA5}">
                      <a16:colId xmlns:a16="http://schemas.microsoft.com/office/drawing/2014/main" val="3603817025"/>
                    </a:ext>
                  </a:extLst>
                </a:gridCol>
                <a:gridCol w="1174568">
                  <a:extLst>
                    <a:ext uri="{9D8B030D-6E8A-4147-A177-3AD203B41FA5}">
                      <a16:colId xmlns:a16="http://schemas.microsoft.com/office/drawing/2014/main" val="3058076221"/>
                    </a:ext>
                  </a:extLst>
                </a:gridCol>
              </a:tblGrid>
              <a:tr h="1077297">
                <a:tc>
                  <a:txBody>
                    <a:bodyPr/>
                    <a:lstStyle/>
                    <a:p>
                      <a:pPr algn="ctr"/>
                      <a:endParaRPr lang="en-IN" sz="1400" b="1" dirty="0"/>
                    </a:p>
                    <a:p>
                      <a:pPr algn="ctr"/>
                      <a:endParaRPr lang="en-IN" sz="1400" b="1" dirty="0"/>
                    </a:p>
                    <a:p>
                      <a:pPr algn="ctr"/>
                      <a:endParaRPr lang="en-IN" sz="1400" b="1" dirty="0"/>
                    </a:p>
                    <a:p>
                      <a:pPr algn="ctr"/>
                      <a:endParaRPr lang="en-IN" sz="1400" b="1" dirty="0"/>
                    </a:p>
                    <a:p>
                      <a:pPr algn="ctr"/>
                      <a:r>
                        <a:rPr lang="en-IN" sz="1400" b="1" dirty="0"/>
                        <a:t>Prime Sedan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400" b="1" dirty="0"/>
                    </a:p>
                    <a:p>
                      <a:pPr algn="ctr"/>
                      <a:endParaRPr lang="en-IN" sz="1400" b="1" dirty="0"/>
                    </a:p>
                    <a:p>
                      <a:pPr algn="ctr"/>
                      <a:endParaRPr lang="en-IN" sz="1400" b="1" dirty="0"/>
                    </a:p>
                    <a:p>
                      <a:pPr algn="ctr"/>
                      <a:endParaRPr lang="en-IN" sz="1400" b="1" dirty="0"/>
                    </a:p>
                    <a:p>
                      <a:pPr algn="ctr"/>
                      <a:r>
                        <a:rPr lang="en-IN" sz="1400" b="1" dirty="0"/>
                        <a:t>Prime SUV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400" b="1" dirty="0"/>
                    </a:p>
                    <a:p>
                      <a:pPr algn="ctr"/>
                      <a:endParaRPr lang="en-IN" sz="1400" b="1" dirty="0"/>
                    </a:p>
                    <a:p>
                      <a:pPr algn="ctr"/>
                      <a:endParaRPr lang="en-IN" sz="1400" b="1" dirty="0"/>
                    </a:p>
                    <a:p>
                      <a:pPr algn="ctr"/>
                      <a:endParaRPr lang="en-IN" sz="1400" b="1" dirty="0"/>
                    </a:p>
                    <a:p>
                      <a:pPr algn="ctr"/>
                      <a:r>
                        <a:rPr lang="en-IN" sz="1400" b="1" dirty="0"/>
                        <a:t>Prime Plus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400" b="1" dirty="0"/>
                    </a:p>
                    <a:p>
                      <a:pPr algn="ctr"/>
                      <a:endParaRPr lang="en-IN" sz="1400" b="1" dirty="0"/>
                    </a:p>
                    <a:p>
                      <a:pPr algn="ctr"/>
                      <a:endParaRPr lang="en-IN" sz="1400" b="1" dirty="0"/>
                    </a:p>
                    <a:p>
                      <a:pPr algn="ctr"/>
                      <a:endParaRPr lang="en-IN" sz="1400" b="1" dirty="0"/>
                    </a:p>
                    <a:p>
                      <a:pPr algn="ctr"/>
                      <a:r>
                        <a:rPr lang="en-IN" sz="1400" b="1" dirty="0"/>
                        <a:t>Mini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400" b="1" dirty="0"/>
                    </a:p>
                    <a:p>
                      <a:pPr algn="ctr"/>
                      <a:endParaRPr lang="en-IN" sz="1400" b="1" dirty="0"/>
                    </a:p>
                    <a:p>
                      <a:pPr algn="ctr"/>
                      <a:endParaRPr lang="en-IN" sz="1400" b="1" dirty="0"/>
                    </a:p>
                    <a:p>
                      <a:pPr algn="ctr"/>
                      <a:endParaRPr lang="en-IN" sz="1400" b="1" dirty="0"/>
                    </a:p>
                    <a:p>
                      <a:pPr algn="ctr"/>
                      <a:r>
                        <a:rPr lang="en-IN" sz="1400" b="1" dirty="0"/>
                        <a:t>Auto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400" b="1" dirty="0"/>
                    </a:p>
                    <a:p>
                      <a:pPr algn="ctr"/>
                      <a:endParaRPr lang="en-IN" sz="1400" b="1" dirty="0"/>
                    </a:p>
                    <a:p>
                      <a:pPr algn="ctr"/>
                      <a:endParaRPr lang="en-IN" sz="1400" b="1" dirty="0"/>
                    </a:p>
                    <a:p>
                      <a:pPr algn="ctr"/>
                      <a:endParaRPr lang="en-IN" sz="1400" b="1" dirty="0"/>
                    </a:p>
                    <a:p>
                      <a:pPr algn="ctr"/>
                      <a:r>
                        <a:rPr lang="en-IN" sz="1400" b="1" dirty="0"/>
                        <a:t>Bike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400" b="1" dirty="0"/>
                    </a:p>
                    <a:p>
                      <a:pPr algn="ctr"/>
                      <a:endParaRPr lang="en-IN" sz="1400" b="1" dirty="0"/>
                    </a:p>
                    <a:p>
                      <a:pPr algn="ctr"/>
                      <a:endParaRPr lang="en-IN" sz="1400" b="1" dirty="0"/>
                    </a:p>
                    <a:p>
                      <a:pPr algn="ctr"/>
                      <a:endParaRPr lang="en-IN" sz="1400" b="1" dirty="0"/>
                    </a:p>
                    <a:p>
                      <a:pPr algn="ctr"/>
                      <a:r>
                        <a:rPr lang="en-IN" sz="1400" b="1" dirty="0"/>
                        <a:t>E-Bike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4982199"/>
                  </a:ext>
                </a:extLst>
              </a:tr>
              <a:tr h="698023">
                <a:tc>
                  <a:txBody>
                    <a:bodyPr/>
                    <a:lstStyle/>
                    <a:p>
                      <a:pPr algn="ctr"/>
                      <a:endParaRPr lang="en-IN" sz="1400" b="1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400" b="1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400" b="1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400" b="1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400" b="1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400" b="1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400" b="1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3582511"/>
                  </a:ext>
                </a:extLst>
              </a:tr>
            </a:tbl>
          </a:graphicData>
        </a:graphic>
      </p:graphicFrame>
      <p:pic>
        <p:nvPicPr>
          <p:cNvPr id="13" name="Picture 12">
            <a:extLst>
              <a:ext uri="{FF2B5EF4-FFF2-40B4-BE49-F238E27FC236}">
                <a16:creationId xmlns:a16="http://schemas.microsoft.com/office/drawing/2014/main" id="{D772C462-CF1F-1870-4234-73C1C9F42E4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5251" y="1084184"/>
            <a:ext cx="903821" cy="90382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1BA0F4F-1D4E-51E7-A7FA-F4B7943C1A1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5251" y="3939690"/>
            <a:ext cx="903821" cy="90382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7C7863B-CAAC-DE3C-1652-A31D0B3C601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9361" y="1052514"/>
            <a:ext cx="967159" cy="96715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B19AC13-D11B-B829-C75F-BF4AD57AA92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9360" y="3908020"/>
            <a:ext cx="967159" cy="96715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BB42AFC-4284-9AAF-8BDA-AC2CB21EB35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2946" y="1056140"/>
            <a:ext cx="967159" cy="967159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D95FB77A-73B6-6C29-D568-D129595A59D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2946" y="3908914"/>
            <a:ext cx="967159" cy="967159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90246E2C-EA8C-1621-90C0-0019937A037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3422" y="1141040"/>
            <a:ext cx="704573" cy="704573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A5A3C7DB-4732-8B7A-70CB-46F8821A473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2997" y="3939690"/>
            <a:ext cx="704573" cy="704573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8EE8445F-8AC0-745B-68FA-AFD586CA2C8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8447" y="1208602"/>
            <a:ext cx="645014" cy="64501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3A05D14E-C586-9112-80D8-AA00E2A3D03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8447" y="4028698"/>
            <a:ext cx="645014" cy="645014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BB8AC006-DD8F-71C4-FD81-091967BB565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6337" y="1134389"/>
            <a:ext cx="793439" cy="793439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E1EF4152-B1BF-B174-7809-091BF0BE143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5912" y="3954485"/>
            <a:ext cx="793439" cy="793439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8DD7E3C5-65E3-AC76-4165-D627773B71E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5875" y="1266155"/>
            <a:ext cx="529905" cy="529905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24C77045-C0BD-2D9A-ADB1-4CD7C208C29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5875" y="4086251"/>
            <a:ext cx="529905" cy="529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0901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81</Words>
  <Application>Microsoft Office PowerPoint</Application>
  <PresentationFormat>Widescreen</PresentationFormat>
  <Paragraphs>112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Century Gothic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Vikas Kumar</dc:creator>
  <cp:lastModifiedBy>Vikas Kumar</cp:lastModifiedBy>
  <cp:revision>10</cp:revision>
  <dcterms:created xsi:type="dcterms:W3CDTF">2025-07-12T19:20:41Z</dcterms:created>
  <dcterms:modified xsi:type="dcterms:W3CDTF">2025-07-12T21:06:32Z</dcterms:modified>
</cp:coreProperties>
</file>