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9" r:id="rId12"/>
    <p:sldId id="281"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80" r:id="rId26"/>
    <p:sldId id="27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2666A-EF17-49D8-9DC9-7C79CFEB54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BEB309E-E9E1-4169-91A2-F2235393BC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CB101C8-23B5-4ED5-B7CC-A62C69D61B40}"/>
              </a:ext>
            </a:extLst>
          </p:cNvPr>
          <p:cNvSpPr>
            <a:spLocks noGrp="1"/>
          </p:cNvSpPr>
          <p:nvPr>
            <p:ph type="dt" sz="half" idx="10"/>
          </p:nvPr>
        </p:nvSpPr>
        <p:spPr/>
        <p:txBody>
          <a:bodyPr/>
          <a:lstStyle/>
          <a:p>
            <a:fld id="{A86C074C-835B-4329-A9B5-73FC30169C3A}" type="datetimeFigureOut">
              <a:rPr lang="en-IN" smtClean="0"/>
              <a:t>11-01-2022</a:t>
            </a:fld>
            <a:endParaRPr lang="en-IN"/>
          </a:p>
        </p:txBody>
      </p:sp>
      <p:sp>
        <p:nvSpPr>
          <p:cNvPr id="5" name="Footer Placeholder 4">
            <a:extLst>
              <a:ext uri="{FF2B5EF4-FFF2-40B4-BE49-F238E27FC236}">
                <a16:creationId xmlns:a16="http://schemas.microsoft.com/office/drawing/2014/main" id="{FF6C4924-AB36-4751-8F3C-0AE7C42922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B09D87-752F-4C22-BA4A-01882C9742A0}"/>
              </a:ext>
            </a:extLst>
          </p:cNvPr>
          <p:cNvSpPr>
            <a:spLocks noGrp="1"/>
          </p:cNvSpPr>
          <p:nvPr>
            <p:ph type="sldNum" sz="quarter" idx="12"/>
          </p:nvPr>
        </p:nvSpPr>
        <p:spPr/>
        <p:txBody>
          <a:bodyPr/>
          <a:lstStyle/>
          <a:p>
            <a:fld id="{BC89483A-511A-4048-9BB6-6EE79F543A5C}" type="slidenum">
              <a:rPr lang="en-IN" smtClean="0"/>
              <a:t>‹#›</a:t>
            </a:fld>
            <a:endParaRPr lang="en-IN"/>
          </a:p>
        </p:txBody>
      </p:sp>
    </p:spTree>
    <p:extLst>
      <p:ext uri="{BB962C8B-B14F-4D97-AF65-F5344CB8AC3E}">
        <p14:creationId xmlns:p14="http://schemas.microsoft.com/office/powerpoint/2010/main" val="1302969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C75F4-D2EA-495B-814D-C724FAFE0EA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A02AD71-7DF8-4532-9C17-37F3E97763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83F52A-F919-47AE-999C-097735DFAE55}"/>
              </a:ext>
            </a:extLst>
          </p:cNvPr>
          <p:cNvSpPr>
            <a:spLocks noGrp="1"/>
          </p:cNvSpPr>
          <p:nvPr>
            <p:ph type="dt" sz="half" idx="10"/>
          </p:nvPr>
        </p:nvSpPr>
        <p:spPr/>
        <p:txBody>
          <a:bodyPr/>
          <a:lstStyle/>
          <a:p>
            <a:fld id="{A86C074C-835B-4329-A9B5-73FC30169C3A}" type="datetimeFigureOut">
              <a:rPr lang="en-IN" smtClean="0"/>
              <a:t>11-01-2022</a:t>
            </a:fld>
            <a:endParaRPr lang="en-IN"/>
          </a:p>
        </p:txBody>
      </p:sp>
      <p:sp>
        <p:nvSpPr>
          <p:cNvPr id="5" name="Footer Placeholder 4">
            <a:extLst>
              <a:ext uri="{FF2B5EF4-FFF2-40B4-BE49-F238E27FC236}">
                <a16:creationId xmlns:a16="http://schemas.microsoft.com/office/drawing/2014/main" id="{C084541A-365A-4FF0-ACD8-39E78D2050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42ADEE-E5AA-40D2-B66D-A1E3235EBDAF}"/>
              </a:ext>
            </a:extLst>
          </p:cNvPr>
          <p:cNvSpPr>
            <a:spLocks noGrp="1"/>
          </p:cNvSpPr>
          <p:nvPr>
            <p:ph type="sldNum" sz="quarter" idx="12"/>
          </p:nvPr>
        </p:nvSpPr>
        <p:spPr/>
        <p:txBody>
          <a:bodyPr/>
          <a:lstStyle/>
          <a:p>
            <a:fld id="{BC89483A-511A-4048-9BB6-6EE79F543A5C}" type="slidenum">
              <a:rPr lang="en-IN" smtClean="0"/>
              <a:t>‹#›</a:t>
            </a:fld>
            <a:endParaRPr lang="en-IN"/>
          </a:p>
        </p:txBody>
      </p:sp>
    </p:spTree>
    <p:extLst>
      <p:ext uri="{BB962C8B-B14F-4D97-AF65-F5344CB8AC3E}">
        <p14:creationId xmlns:p14="http://schemas.microsoft.com/office/powerpoint/2010/main" val="2097647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DAA761-3DDA-4545-A74C-6CFD3267700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16BC278-5CD8-4592-B177-C6616B976C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AAAB08-3283-481B-822F-84FEAFEE2235}"/>
              </a:ext>
            </a:extLst>
          </p:cNvPr>
          <p:cNvSpPr>
            <a:spLocks noGrp="1"/>
          </p:cNvSpPr>
          <p:nvPr>
            <p:ph type="dt" sz="half" idx="10"/>
          </p:nvPr>
        </p:nvSpPr>
        <p:spPr/>
        <p:txBody>
          <a:bodyPr/>
          <a:lstStyle/>
          <a:p>
            <a:fld id="{A86C074C-835B-4329-A9B5-73FC30169C3A}" type="datetimeFigureOut">
              <a:rPr lang="en-IN" smtClean="0"/>
              <a:t>11-01-2022</a:t>
            </a:fld>
            <a:endParaRPr lang="en-IN"/>
          </a:p>
        </p:txBody>
      </p:sp>
      <p:sp>
        <p:nvSpPr>
          <p:cNvPr id="5" name="Footer Placeholder 4">
            <a:extLst>
              <a:ext uri="{FF2B5EF4-FFF2-40B4-BE49-F238E27FC236}">
                <a16:creationId xmlns:a16="http://schemas.microsoft.com/office/drawing/2014/main" id="{CBA6E11C-F906-4A49-B005-42C940ED35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DD562A-38D3-401B-847E-169B788C512A}"/>
              </a:ext>
            </a:extLst>
          </p:cNvPr>
          <p:cNvSpPr>
            <a:spLocks noGrp="1"/>
          </p:cNvSpPr>
          <p:nvPr>
            <p:ph type="sldNum" sz="quarter" idx="12"/>
          </p:nvPr>
        </p:nvSpPr>
        <p:spPr/>
        <p:txBody>
          <a:bodyPr/>
          <a:lstStyle/>
          <a:p>
            <a:fld id="{BC89483A-511A-4048-9BB6-6EE79F543A5C}" type="slidenum">
              <a:rPr lang="en-IN" smtClean="0"/>
              <a:t>‹#›</a:t>
            </a:fld>
            <a:endParaRPr lang="en-IN"/>
          </a:p>
        </p:txBody>
      </p:sp>
    </p:spTree>
    <p:extLst>
      <p:ext uri="{BB962C8B-B14F-4D97-AF65-F5344CB8AC3E}">
        <p14:creationId xmlns:p14="http://schemas.microsoft.com/office/powerpoint/2010/main" val="1498722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3BCDE-88BF-4441-ACCD-4BC7455B18E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ED8F8BC-A7B0-4E34-BA98-34EC6EC3471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1C34D9-A684-4707-9A86-527A3AC6CE72}"/>
              </a:ext>
            </a:extLst>
          </p:cNvPr>
          <p:cNvSpPr>
            <a:spLocks noGrp="1"/>
          </p:cNvSpPr>
          <p:nvPr>
            <p:ph type="dt" sz="half" idx="10"/>
          </p:nvPr>
        </p:nvSpPr>
        <p:spPr/>
        <p:txBody>
          <a:bodyPr/>
          <a:lstStyle/>
          <a:p>
            <a:fld id="{A86C074C-835B-4329-A9B5-73FC30169C3A}" type="datetimeFigureOut">
              <a:rPr lang="en-IN" smtClean="0"/>
              <a:t>11-01-2022</a:t>
            </a:fld>
            <a:endParaRPr lang="en-IN"/>
          </a:p>
        </p:txBody>
      </p:sp>
      <p:sp>
        <p:nvSpPr>
          <p:cNvPr id="5" name="Footer Placeholder 4">
            <a:extLst>
              <a:ext uri="{FF2B5EF4-FFF2-40B4-BE49-F238E27FC236}">
                <a16:creationId xmlns:a16="http://schemas.microsoft.com/office/drawing/2014/main" id="{1D682D36-FCED-431A-902C-FED6B84DD9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BFB312-5D6F-4391-8D22-85B3C598B51C}"/>
              </a:ext>
            </a:extLst>
          </p:cNvPr>
          <p:cNvSpPr>
            <a:spLocks noGrp="1"/>
          </p:cNvSpPr>
          <p:nvPr>
            <p:ph type="sldNum" sz="quarter" idx="12"/>
          </p:nvPr>
        </p:nvSpPr>
        <p:spPr/>
        <p:txBody>
          <a:bodyPr/>
          <a:lstStyle/>
          <a:p>
            <a:fld id="{BC89483A-511A-4048-9BB6-6EE79F543A5C}" type="slidenum">
              <a:rPr lang="en-IN" smtClean="0"/>
              <a:t>‹#›</a:t>
            </a:fld>
            <a:endParaRPr lang="en-IN"/>
          </a:p>
        </p:txBody>
      </p:sp>
    </p:spTree>
    <p:extLst>
      <p:ext uri="{BB962C8B-B14F-4D97-AF65-F5344CB8AC3E}">
        <p14:creationId xmlns:p14="http://schemas.microsoft.com/office/powerpoint/2010/main" val="3297257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C63CE-CA92-49FB-8945-EB4515A890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30A8DF2-9E30-4EC0-9BFE-A250AC17B2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527347-0A56-4A7A-923E-C29EE5955FA0}"/>
              </a:ext>
            </a:extLst>
          </p:cNvPr>
          <p:cNvSpPr>
            <a:spLocks noGrp="1"/>
          </p:cNvSpPr>
          <p:nvPr>
            <p:ph type="dt" sz="half" idx="10"/>
          </p:nvPr>
        </p:nvSpPr>
        <p:spPr/>
        <p:txBody>
          <a:bodyPr/>
          <a:lstStyle/>
          <a:p>
            <a:fld id="{A86C074C-835B-4329-A9B5-73FC30169C3A}" type="datetimeFigureOut">
              <a:rPr lang="en-IN" smtClean="0"/>
              <a:t>11-01-2022</a:t>
            </a:fld>
            <a:endParaRPr lang="en-IN"/>
          </a:p>
        </p:txBody>
      </p:sp>
      <p:sp>
        <p:nvSpPr>
          <p:cNvPr id="5" name="Footer Placeholder 4">
            <a:extLst>
              <a:ext uri="{FF2B5EF4-FFF2-40B4-BE49-F238E27FC236}">
                <a16:creationId xmlns:a16="http://schemas.microsoft.com/office/drawing/2014/main" id="{E33278DF-B4B0-4B15-BE2C-9426006797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C50062-8888-4971-9C73-EE7FE182283A}"/>
              </a:ext>
            </a:extLst>
          </p:cNvPr>
          <p:cNvSpPr>
            <a:spLocks noGrp="1"/>
          </p:cNvSpPr>
          <p:nvPr>
            <p:ph type="sldNum" sz="quarter" idx="12"/>
          </p:nvPr>
        </p:nvSpPr>
        <p:spPr/>
        <p:txBody>
          <a:bodyPr/>
          <a:lstStyle/>
          <a:p>
            <a:fld id="{BC89483A-511A-4048-9BB6-6EE79F543A5C}" type="slidenum">
              <a:rPr lang="en-IN" smtClean="0"/>
              <a:t>‹#›</a:t>
            </a:fld>
            <a:endParaRPr lang="en-IN"/>
          </a:p>
        </p:txBody>
      </p:sp>
    </p:spTree>
    <p:extLst>
      <p:ext uri="{BB962C8B-B14F-4D97-AF65-F5344CB8AC3E}">
        <p14:creationId xmlns:p14="http://schemas.microsoft.com/office/powerpoint/2010/main" val="121383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6CD20-3AD7-455C-A02E-FA85F7AF4D7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890E845-9D39-4FC6-AC32-6810EB2076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9625DDE-755B-473C-A7E1-97E4C612595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F29CE0B-76CB-4BCE-A87E-7ED87C7FF96C}"/>
              </a:ext>
            </a:extLst>
          </p:cNvPr>
          <p:cNvSpPr>
            <a:spLocks noGrp="1"/>
          </p:cNvSpPr>
          <p:nvPr>
            <p:ph type="dt" sz="half" idx="10"/>
          </p:nvPr>
        </p:nvSpPr>
        <p:spPr/>
        <p:txBody>
          <a:bodyPr/>
          <a:lstStyle/>
          <a:p>
            <a:fld id="{A86C074C-835B-4329-A9B5-73FC30169C3A}" type="datetimeFigureOut">
              <a:rPr lang="en-IN" smtClean="0"/>
              <a:t>11-01-2022</a:t>
            </a:fld>
            <a:endParaRPr lang="en-IN"/>
          </a:p>
        </p:txBody>
      </p:sp>
      <p:sp>
        <p:nvSpPr>
          <p:cNvPr id="6" name="Footer Placeholder 5">
            <a:extLst>
              <a:ext uri="{FF2B5EF4-FFF2-40B4-BE49-F238E27FC236}">
                <a16:creationId xmlns:a16="http://schemas.microsoft.com/office/drawing/2014/main" id="{9EF75554-A66D-40E7-A6DD-0B4547A4E3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3E002BF-996F-4326-BABC-D7CE4F1ADCED}"/>
              </a:ext>
            </a:extLst>
          </p:cNvPr>
          <p:cNvSpPr>
            <a:spLocks noGrp="1"/>
          </p:cNvSpPr>
          <p:nvPr>
            <p:ph type="sldNum" sz="quarter" idx="12"/>
          </p:nvPr>
        </p:nvSpPr>
        <p:spPr/>
        <p:txBody>
          <a:bodyPr/>
          <a:lstStyle/>
          <a:p>
            <a:fld id="{BC89483A-511A-4048-9BB6-6EE79F543A5C}" type="slidenum">
              <a:rPr lang="en-IN" smtClean="0"/>
              <a:t>‹#›</a:t>
            </a:fld>
            <a:endParaRPr lang="en-IN"/>
          </a:p>
        </p:txBody>
      </p:sp>
    </p:spTree>
    <p:extLst>
      <p:ext uri="{BB962C8B-B14F-4D97-AF65-F5344CB8AC3E}">
        <p14:creationId xmlns:p14="http://schemas.microsoft.com/office/powerpoint/2010/main" val="1375892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1F71C-8C56-44FE-8F0B-C3CC997AC60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C2110C3-D93D-4ADC-8B20-0F7D2415F0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B69CBF-00C3-4583-9A65-447F33ADE6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CB98583-0F73-4207-9ABE-F31525DCA7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514A23-A894-46D5-8E65-FC8766F969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DADA48F-9D63-428D-9E06-9F146688CF01}"/>
              </a:ext>
            </a:extLst>
          </p:cNvPr>
          <p:cNvSpPr>
            <a:spLocks noGrp="1"/>
          </p:cNvSpPr>
          <p:nvPr>
            <p:ph type="dt" sz="half" idx="10"/>
          </p:nvPr>
        </p:nvSpPr>
        <p:spPr/>
        <p:txBody>
          <a:bodyPr/>
          <a:lstStyle/>
          <a:p>
            <a:fld id="{A86C074C-835B-4329-A9B5-73FC30169C3A}" type="datetimeFigureOut">
              <a:rPr lang="en-IN" smtClean="0"/>
              <a:t>11-01-2022</a:t>
            </a:fld>
            <a:endParaRPr lang="en-IN"/>
          </a:p>
        </p:txBody>
      </p:sp>
      <p:sp>
        <p:nvSpPr>
          <p:cNvPr id="8" name="Footer Placeholder 7">
            <a:extLst>
              <a:ext uri="{FF2B5EF4-FFF2-40B4-BE49-F238E27FC236}">
                <a16:creationId xmlns:a16="http://schemas.microsoft.com/office/drawing/2014/main" id="{2FC16D91-FD95-4EF9-9992-0100D360375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6086E77-4EE5-4E08-A80E-5F45E84028B4}"/>
              </a:ext>
            </a:extLst>
          </p:cNvPr>
          <p:cNvSpPr>
            <a:spLocks noGrp="1"/>
          </p:cNvSpPr>
          <p:nvPr>
            <p:ph type="sldNum" sz="quarter" idx="12"/>
          </p:nvPr>
        </p:nvSpPr>
        <p:spPr/>
        <p:txBody>
          <a:bodyPr/>
          <a:lstStyle/>
          <a:p>
            <a:fld id="{BC89483A-511A-4048-9BB6-6EE79F543A5C}" type="slidenum">
              <a:rPr lang="en-IN" smtClean="0"/>
              <a:t>‹#›</a:t>
            </a:fld>
            <a:endParaRPr lang="en-IN"/>
          </a:p>
        </p:txBody>
      </p:sp>
    </p:spTree>
    <p:extLst>
      <p:ext uri="{BB962C8B-B14F-4D97-AF65-F5344CB8AC3E}">
        <p14:creationId xmlns:p14="http://schemas.microsoft.com/office/powerpoint/2010/main" val="2361026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EEF73-439F-43A0-8C2B-523537A861C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1E2FE53-7C70-4B78-8F0E-EA0D04D08CA2}"/>
              </a:ext>
            </a:extLst>
          </p:cNvPr>
          <p:cNvSpPr>
            <a:spLocks noGrp="1"/>
          </p:cNvSpPr>
          <p:nvPr>
            <p:ph type="dt" sz="half" idx="10"/>
          </p:nvPr>
        </p:nvSpPr>
        <p:spPr/>
        <p:txBody>
          <a:bodyPr/>
          <a:lstStyle/>
          <a:p>
            <a:fld id="{A86C074C-835B-4329-A9B5-73FC30169C3A}" type="datetimeFigureOut">
              <a:rPr lang="en-IN" smtClean="0"/>
              <a:t>11-01-2022</a:t>
            </a:fld>
            <a:endParaRPr lang="en-IN"/>
          </a:p>
        </p:txBody>
      </p:sp>
      <p:sp>
        <p:nvSpPr>
          <p:cNvPr id="4" name="Footer Placeholder 3">
            <a:extLst>
              <a:ext uri="{FF2B5EF4-FFF2-40B4-BE49-F238E27FC236}">
                <a16:creationId xmlns:a16="http://schemas.microsoft.com/office/drawing/2014/main" id="{870B70F3-BC46-4986-8960-0A0B97ADECC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4966523-1D42-49DA-AEAD-5F2D27E54481}"/>
              </a:ext>
            </a:extLst>
          </p:cNvPr>
          <p:cNvSpPr>
            <a:spLocks noGrp="1"/>
          </p:cNvSpPr>
          <p:nvPr>
            <p:ph type="sldNum" sz="quarter" idx="12"/>
          </p:nvPr>
        </p:nvSpPr>
        <p:spPr/>
        <p:txBody>
          <a:bodyPr/>
          <a:lstStyle/>
          <a:p>
            <a:fld id="{BC89483A-511A-4048-9BB6-6EE79F543A5C}" type="slidenum">
              <a:rPr lang="en-IN" smtClean="0"/>
              <a:t>‹#›</a:t>
            </a:fld>
            <a:endParaRPr lang="en-IN"/>
          </a:p>
        </p:txBody>
      </p:sp>
    </p:spTree>
    <p:extLst>
      <p:ext uri="{BB962C8B-B14F-4D97-AF65-F5344CB8AC3E}">
        <p14:creationId xmlns:p14="http://schemas.microsoft.com/office/powerpoint/2010/main" val="92006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97FB71-776D-4715-A875-58103C74F14E}"/>
              </a:ext>
            </a:extLst>
          </p:cNvPr>
          <p:cNvSpPr>
            <a:spLocks noGrp="1"/>
          </p:cNvSpPr>
          <p:nvPr>
            <p:ph type="dt" sz="half" idx="10"/>
          </p:nvPr>
        </p:nvSpPr>
        <p:spPr/>
        <p:txBody>
          <a:bodyPr/>
          <a:lstStyle/>
          <a:p>
            <a:fld id="{A86C074C-835B-4329-A9B5-73FC30169C3A}" type="datetimeFigureOut">
              <a:rPr lang="en-IN" smtClean="0"/>
              <a:t>11-01-2022</a:t>
            </a:fld>
            <a:endParaRPr lang="en-IN"/>
          </a:p>
        </p:txBody>
      </p:sp>
      <p:sp>
        <p:nvSpPr>
          <p:cNvPr id="3" name="Footer Placeholder 2">
            <a:extLst>
              <a:ext uri="{FF2B5EF4-FFF2-40B4-BE49-F238E27FC236}">
                <a16:creationId xmlns:a16="http://schemas.microsoft.com/office/drawing/2014/main" id="{3603A861-25DE-4CA3-BEFC-FC95092066F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285D16C-2FDE-4B10-828D-7E7DA6AF10C0}"/>
              </a:ext>
            </a:extLst>
          </p:cNvPr>
          <p:cNvSpPr>
            <a:spLocks noGrp="1"/>
          </p:cNvSpPr>
          <p:nvPr>
            <p:ph type="sldNum" sz="quarter" idx="12"/>
          </p:nvPr>
        </p:nvSpPr>
        <p:spPr/>
        <p:txBody>
          <a:bodyPr/>
          <a:lstStyle/>
          <a:p>
            <a:fld id="{BC89483A-511A-4048-9BB6-6EE79F543A5C}" type="slidenum">
              <a:rPr lang="en-IN" smtClean="0"/>
              <a:t>‹#›</a:t>
            </a:fld>
            <a:endParaRPr lang="en-IN"/>
          </a:p>
        </p:txBody>
      </p:sp>
    </p:spTree>
    <p:extLst>
      <p:ext uri="{BB962C8B-B14F-4D97-AF65-F5344CB8AC3E}">
        <p14:creationId xmlns:p14="http://schemas.microsoft.com/office/powerpoint/2010/main" val="3733414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6D7FF-63EA-40A0-A865-867ECA8EA8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8E54CB6-559D-488F-9A2C-1DE1AF8C03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F3C4BF2-6E28-4743-8B61-0DF0D02211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DF0E50-77ED-407F-BE38-898A66063F8B}"/>
              </a:ext>
            </a:extLst>
          </p:cNvPr>
          <p:cNvSpPr>
            <a:spLocks noGrp="1"/>
          </p:cNvSpPr>
          <p:nvPr>
            <p:ph type="dt" sz="half" idx="10"/>
          </p:nvPr>
        </p:nvSpPr>
        <p:spPr/>
        <p:txBody>
          <a:bodyPr/>
          <a:lstStyle/>
          <a:p>
            <a:fld id="{A86C074C-835B-4329-A9B5-73FC30169C3A}" type="datetimeFigureOut">
              <a:rPr lang="en-IN" smtClean="0"/>
              <a:t>11-01-2022</a:t>
            </a:fld>
            <a:endParaRPr lang="en-IN"/>
          </a:p>
        </p:txBody>
      </p:sp>
      <p:sp>
        <p:nvSpPr>
          <p:cNvPr id="6" name="Footer Placeholder 5">
            <a:extLst>
              <a:ext uri="{FF2B5EF4-FFF2-40B4-BE49-F238E27FC236}">
                <a16:creationId xmlns:a16="http://schemas.microsoft.com/office/drawing/2014/main" id="{40E81C14-EEBE-4735-AE58-827F2DE5754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D8E60CC-A5BC-4006-B038-373B97C9047A}"/>
              </a:ext>
            </a:extLst>
          </p:cNvPr>
          <p:cNvSpPr>
            <a:spLocks noGrp="1"/>
          </p:cNvSpPr>
          <p:nvPr>
            <p:ph type="sldNum" sz="quarter" idx="12"/>
          </p:nvPr>
        </p:nvSpPr>
        <p:spPr/>
        <p:txBody>
          <a:bodyPr/>
          <a:lstStyle/>
          <a:p>
            <a:fld id="{BC89483A-511A-4048-9BB6-6EE79F543A5C}" type="slidenum">
              <a:rPr lang="en-IN" smtClean="0"/>
              <a:t>‹#›</a:t>
            </a:fld>
            <a:endParaRPr lang="en-IN"/>
          </a:p>
        </p:txBody>
      </p:sp>
    </p:spTree>
    <p:extLst>
      <p:ext uri="{BB962C8B-B14F-4D97-AF65-F5344CB8AC3E}">
        <p14:creationId xmlns:p14="http://schemas.microsoft.com/office/powerpoint/2010/main" val="679385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7DC50-2F05-446E-8942-3DE99FCFE8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E985F4F-85D4-477D-BF3E-258E8F3241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A566820-887D-46DB-8150-6831549777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0B9633-7B05-4C5D-A1D3-1485E5BCF7A7}"/>
              </a:ext>
            </a:extLst>
          </p:cNvPr>
          <p:cNvSpPr>
            <a:spLocks noGrp="1"/>
          </p:cNvSpPr>
          <p:nvPr>
            <p:ph type="dt" sz="half" idx="10"/>
          </p:nvPr>
        </p:nvSpPr>
        <p:spPr/>
        <p:txBody>
          <a:bodyPr/>
          <a:lstStyle/>
          <a:p>
            <a:fld id="{A86C074C-835B-4329-A9B5-73FC30169C3A}" type="datetimeFigureOut">
              <a:rPr lang="en-IN" smtClean="0"/>
              <a:t>11-01-2022</a:t>
            </a:fld>
            <a:endParaRPr lang="en-IN"/>
          </a:p>
        </p:txBody>
      </p:sp>
      <p:sp>
        <p:nvSpPr>
          <p:cNvPr id="6" name="Footer Placeholder 5">
            <a:extLst>
              <a:ext uri="{FF2B5EF4-FFF2-40B4-BE49-F238E27FC236}">
                <a16:creationId xmlns:a16="http://schemas.microsoft.com/office/drawing/2014/main" id="{2DB00DB6-E036-4A82-8002-C93278AB7EA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7AF2311-8873-43E1-9AF5-235647185405}"/>
              </a:ext>
            </a:extLst>
          </p:cNvPr>
          <p:cNvSpPr>
            <a:spLocks noGrp="1"/>
          </p:cNvSpPr>
          <p:nvPr>
            <p:ph type="sldNum" sz="quarter" idx="12"/>
          </p:nvPr>
        </p:nvSpPr>
        <p:spPr/>
        <p:txBody>
          <a:bodyPr/>
          <a:lstStyle/>
          <a:p>
            <a:fld id="{BC89483A-511A-4048-9BB6-6EE79F543A5C}" type="slidenum">
              <a:rPr lang="en-IN" smtClean="0"/>
              <a:t>‹#›</a:t>
            </a:fld>
            <a:endParaRPr lang="en-IN"/>
          </a:p>
        </p:txBody>
      </p:sp>
    </p:spTree>
    <p:extLst>
      <p:ext uri="{BB962C8B-B14F-4D97-AF65-F5344CB8AC3E}">
        <p14:creationId xmlns:p14="http://schemas.microsoft.com/office/powerpoint/2010/main" val="2236838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050494-353F-4575-8482-74B7423CC3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6953652-C9B2-438A-8C3C-A1F3F7F653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EA4A57-8417-43F1-B2BE-6C4617D833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6C074C-835B-4329-A9B5-73FC30169C3A}" type="datetimeFigureOut">
              <a:rPr lang="en-IN" smtClean="0"/>
              <a:t>11-01-2022</a:t>
            </a:fld>
            <a:endParaRPr lang="en-IN"/>
          </a:p>
        </p:txBody>
      </p:sp>
      <p:sp>
        <p:nvSpPr>
          <p:cNvPr id="5" name="Footer Placeholder 4">
            <a:extLst>
              <a:ext uri="{FF2B5EF4-FFF2-40B4-BE49-F238E27FC236}">
                <a16:creationId xmlns:a16="http://schemas.microsoft.com/office/drawing/2014/main" id="{697DA488-C4A1-48F3-BECE-E7901F4923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C7651BF-74DC-464A-8151-A8FF90E685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89483A-511A-4048-9BB6-6EE79F543A5C}" type="slidenum">
              <a:rPr lang="en-IN" smtClean="0"/>
              <a:t>‹#›</a:t>
            </a:fld>
            <a:endParaRPr lang="en-IN"/>
          </a:p>
        </p:txBody>
      </p:sp>
    </p:spTree>
    <p:extLst>
      <p:ext uri="{BB962C8B-B14F-4D97-AF65-F5344CB8AC3E}">
        <p14:creationId xmlns:p14="http://schemas.microsoft.com/office/powerpoint/2010/main" val="38735989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2A5BD-4082-4A8D-8136-7FD0A6526B3A}"/>
              </a:ext>
            </a:extLst>
          </p:cNvPr>
          <p:cNvSpPr>
            <a:spLocks noGrp="1"/>
          </p:cNvSpPr>
          <p:nvPr>
            <p:ph type="ctrTitle"/>
          </p:nvPr>
        </p:nvSpPr>
        <p:spPr/>
        <p:txBody>
          <a:bodyPr/>
          <a:lstStyle/>
          <a:p>
            <a:r>
              <a:rPr lang="en-IN" dirty="0" err="1"/>
              <a:t>GraphQL</a:t>
            </a:r>
            <a:endParaRPr lang="en-IN" dirty="0"/>
          </a:p>
        </p:txBody>
      </p:sp>
      <p:sp>
        <p:nvSpPr>
          <p:cNvPr id="3" name="Subtitle 2">
            <a:extLst>
              <a:ext uri="{FF2B5EF4-FFF2-40B4-BE49-F238E27FC236}">
                <a16:creationId xmlns:a16="http://schemas.microsoft.com/office/drawing/2014/main" id="{1E593BBF-EF18-4BC3-934B-D0D5B04836E8}"/>
              </a:ext>
            </a:extLst>
          </p:cNvPr>
          <p:cNvSpPr>
            <a:spLocks noGrp="1"/>
          </p:cNvSpPr>
          <p:nvPr>
            <p:ph type="subTitle" idx="1"/>
          </p:nvPr>
        </p:nvSpPr>
        <p:spPr/>
        <p:txBody>
          <a:bodyPr/>
          <a:lstStyle/>
          <a:p>
            <a:r>
              <a:rPr lang="en-IN" dirty="0"/>
              <a:t>Banuprakash C</a:t>
            </a:r>
          </a:p>
        </p:txBody>
      </p:sp>
    </p:spTree>
    <p:extLst>
      <p:ext uri="{BB962C8B-B14F-4D97-AF65-F5344CB8AC3E}">
        <p14:creationId xmlns:p14="http://schemas.microsoft.com/office/powerpoint/2010/main" val="3630885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29A1D-3C8E-456B-A62D-4574EB9B5FA8}"/>
              </a:ext>
            </a:extLst>
          </p:cNvPr>
          <p:cNvSpPr>
            <a:spLocks noGrp="1"/>
          </p:cNvSpPr>
          <p:nvPr>
            <p:ph type="title"/>
          </p:nvPr>
        </p:nvSpPr>
        <p:spPr/>
        <p:txBody>
          <a:bodyPr/>
          <a:lstStyle/>
          <a:p>
            <a:r>
              <a:rPr lang="en-US" dirty="0" err="1"/>
              <a:t>GraphQL</a:t>
            </a:r>
            <a:r>
              <a:rPr lang="en-US" dirty="0"/>
              <a:t> Schema (SDL)</a:t>
            </a:r>
            <a:endParaRPr lang="en-IN" dirty="0"/>
          </a:p>
        </p:txBody>
      </p:sp>
      <p:sp>
        <p:nvSpPr>
          <p:cNvPr id="3" name="Content Placeholder 2">
            <a:extLst>
              <a:ext uri="{FF2B5EF4-FFF2-40B4-BE49-F238E27FC236}">
                <a16:creationId xmlns:a16="http://schemas.microsoft.com/office/drawing/2014/main" id="{351CBC7C-5BD5-4150-9887-C0B243388E6C}"/>
              </a:ext>
            </a:extLst>
          </p:cNvPr>
          <p:cNvSpPr>
            <a:spLocks noGrp="1"/>
          </p:cNvSpPr>
          <p:nvPr>
            <p:ph idx="1"/>
          </p:nvPr>
        </p:nvSpPr>
        <p:spPr/>
        <p:txBody>
          <a:bodyPr>
            <a:normAutofit/>
          </a:bodyPr>
          <a:lstStyle/>
          <a:p>
            <a:r>
              <a:rPr lang="en-IN" dirty="0"/>
              <a:t>Types</a:t>
            </a:r>
          </a:p>
          <a:p>
            <a:pPr lvl="1"/>
            <a:r>
              <a:rPr lang="en-IN" dirty="0"/>
              <a:t>Scalar</a:t>
            </a:r>
          </a:p>
          <a:p>
            <a:pPr lvl="1"/>
            <a:r>
              <a:rPr lang="en-US" dirty="0"/>
              <a:t>Object</a:t>
            </a:r>
          </a:p>
          <a:p>
            <a:pPr lvl="1"/>
            <a:r>
              <a:rPr lang="en-US" dirty="0"/>
              <a:t>Input</a:t>
            </a:r>
          </a:p>
          <a:p>
            <a:pPr lvl="1"/>
            <a:r>
              <a:rPr lang="en-US" dirty="0"/>
              <a:t>Enum</a:t>
            </a:r>
          </a:p>
          <a:p>
            <a:pPr lvl="1"/>
            <a:r>
              <a:rPr lang="en-US" dirty="0"/>
              <a:t>Union</a:t>
            </a:r>
          </a:p>
          <a:p>
            <a:pPr lvl="1"/>
            <a:r>
              <a:rPr lang="en-US" dirty="0"/>
              <a:t>Interface</a:t>
            </a:r>
            <a:endParaRPr lang="en-IN" dirty="0"/>
          </a:p>
        </p:txBody>
      </p:sp>
    </p:spTree>
    <p:extLst>
      <p:ext uri="{BB962C8B-B14F-4D97-AF65-F5344CB8AC3E}">
        <p14:creationId xmlns:p14="http://schemas.microsoft.com/office/powerpoint/2010/main" val="3548699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35B39-5A0D-4D0E-BCFB-10D04CED6E5F}"/>
              </a:ext>
            </a:extLst>
          </p:cNvPr>
          <p:cNvSpPr>
            <a:spLocks noGrp="1"/>
          </p:cNvSpPr>
          <p:nvPr>
            <p:ph type="title"/>
          </p:nvPr>
        </p:nvSpPr>
        <p:spPr/>
        <p:txBody>
          <a:bodyPr/>
          <a:lstStyle/>
          <a:p>
            <a:r>
              <a:rPr lang="en-US" dirty="0" err="1"/>
              <a:t>GraphQL</a:t>
            </a:r>
            <a:r>
              <a:rPr lang="en-US" dirty="0"/>
              <a:t> Schema (SDL)</a:t>
            </a:r>
            <a:endParaRPr lang="en-IN" dirty="0"/>
          </a:p>
        </p:txBody>
      </p:sp>
      <p:sp>
        <p:nvSpPr>
          <p:cNvPr id="3" name="Content Placeholder 2">
            <a:extLst>
              <a:ext uri="{FF2B5EF4-FFF2-40B4-BE49-F238E27FC236}">
                <a16:creationId xmlns:a16="http://schemas.microsoft.com/office/drawing/2014/main" id="{521C292E-7323-4EBE-995B-E3EE60D430C5}"/>
              </a:ext>
            </a:extLst>
          </p:cNvPr>
          <p:cNvSpPr>
            <a:spLocks noGrp="1"/>
          </p:cNvSpPr>
          <p:nvPr>
            <p:ph idx="1"/>
          </p:nvPr>
        </p:nvSpPr>
        <p:spPr/>
        <p:txBody>
          <a:bodyPr>
            <a:normAutofit fontScale="70000" lnSpcReduction="20000"/>
          </a:bodyPr>
          <a:lstStyle/>
          <a:p>
            <a:r>
              <a:rPr lang="en-IN" dirty="0"/>
              <a:t>Scalars</a:t>
            </a:r>
          </a:p>
          <a:p>
            <a:r>
              <a:rPr lang="en-IN" dirty="0"/>
              <a:t>The </a:t>
            </a:r>
            <a:r>
              <a:rPr lang="en-IN" dirty="0" err="1"/>
              <a:t>graphql</a:t>
            </a:r>
            <a:r>
              <a:rPr lang="en-IN" dirty="0"/>
              <a:t> specification says that all implementations must have the following scalar types.</a:t>
            </a:r>
          </a:p>
          <a:p>
            <a:pPr lvl="1"/>
            <a:r>
              <a:rPr lang="en-IN" dirty="0"/>
              <a:t>String aka </a:t>
            </a:r>
            <a:r>
              <a:rPr lang="en-IN" dirty="0" err="1"/>
              <a:t>GraphQLString</a:t>
            </a:r>
            <a:r>
              <a:rPr lang="en-IN" dirty="0"/>
              <a:t> - A UTF‐8 character sequence.</a:t>
            </a:r>
          </a:p>
          <a:p>
            <a:pPr lvl="1"/>
            <a:r>
              <a:rPr lang="en-IN" dirty="0"/>
              <a:t>Boolean aka </a:t>
            </a:r>
            <a:r>
              <a:rPr lang="en-IN" dirty="0" err="1"/>
              <a:t>GraphQLBoolean</a:t>
            </a:r>
            <a:r>
              <a:rPr lang="en-IN" dirty="0"/>
              <a:t> - true or false.</a:t>
            </a:r>
          </a:p>
          <a:p>
            <a:pPr lvl="1"/>
            <a:r>
              <a:rPr lang="en-IN" dirty="0"/>
              <a:t>Int aka </a:t>
            </a:r>
            <a:r>
              <a:rPr lang="en-IN" dirty="0" err="1"/>
              <a:t>GraphQLInt</a:t>
            </a:r>
            <a:r>
              <a:rPr lang="en-IN" dirty="0"/>
              <a:t> - A signed 32‐bit integer.</a:t>
            </a:r>
          </a:p>
          <a:p>
            <a:pPr lvl="1"/>
            <a:r>
              <a:rPr lang="en-IN" dirty="0"/>
              <a:t>Float aka </a:t>
            </a:r>
            <a:r>
              <a:rPr lang="en-IN" dirty="0" err="1"/>
              <a:t>GraphQLFloat</a:t>
            </a:r>
            <a:r>
              <a:rPr lang="en-IN" dirty="0"/>
              <a:t> - A signed double-precision floating-point value.</a:t>
            </a:r>
          </a:p>
          <a:p>
            <a:pPr lvl="1"/>
            <a:r>
              <a:rPr lang="en-IN" dirty="0"/>
              <a:t>ID aka </a:t>
            </a:r>
            <a:r>
              <a:rPr lang="en-IN" dirty="0" err="1"/>
              <a:t>GraphQLID</a:t>
            </a:r>
            <a:r>
              <a:rPr lang="en-IN" dirty="0"/>
              <a:t> - A unique identifier which is serialized in the same way as a String; however, defining it as an ID signifies that it is not intended to be human‐readable.</a:t>
            </a:r>
          </a:p>
          <a:p>
            <a:r>
              <a:rPr lang="en-IN" dirty="0" err="1"/>
              <a:t>graphql</a:t>
            </a:r>
            <a:r>
              <a:rPr lang="en-IN" dirty="0"/>
              <a:t>-java adds the following scalar types which are useful in Java based systems</a:t>
            </a:r>
          </a:p>
          <a:p>
            <a:pPr lvl="1"/>
            <a:r>
              <a:rPr lang="en-IN" dirty="0"/>
              <a:t>Long aka </a:t>
            </a:r>
            <a:r>
              <a:rPr lang="en-IN" dirty="0" err="1"/>
              <a:t>GraphQLLong</a:t>
            </a:r>
            <a:r>
              <a:rPr lang="en-IN" dirty="0"/>
              <a:t> - a </a:t>
            </a:r>
            <a:r>
              <a:rPr lang="en-IN" dirty="0" err="1"/>
              <a:t>java.lang.Long</a:t>
            </a:r>
            <a:r>
              <a:rPr lang="en-IN" dirty="0"/>
              <a:t> based scalar</a:t>
            </a:r>
          </a:p>
          <a:p>
            <a:pPr lvl="1"/>
            <a:r>
              <a:rPr lang="en-IN" dirty="0"/>
              <a:t>Short aka </a:t>
            </a:r>
            <a:r>
              <a:rPr lang="en-IN" dirty="0" err="1"/>
              <a:t>GraphQLShort</a:t>
            </a:r>
            <a:r>
              <a:rPr lang="en-IN" dirty="0"/>
              <a:t> - a </a:t>
            </a:r>
            <a:r>
              <a:rPr lang="en-IN" dirty="0" err="1"/>
              <a:t>java.lang.Short</a:t>
            </a:r>
            <a:r>
              <a:rPr lang="en-IN" dirty="0"/>
              <a:t> based scalar</a:t>
            </a:r>
          </a:p>
          <a:p>
            <a:pPr lvl="1"/>
            <a:r>
              <a:rPr lang="en-IN" dirty="0"/>
              <a:t>Byte aka </a:t>
            </a:r>
            <a:r>
              <a:rPr lang="en-IN" dirty="0" err="1"/>
              <a:t>GraphQLByte</a:t>
            </a:r>
            <a:r>
              <a:rPr lang="en-IN" dirty="0"/>
              <a:t> - a </a:t>
            </a:r>
            <a:r>
              <a:rPr lang="en-IN" dirty="0" err="1"/>
              <a:t>java.lang.Byte</a:t>
            </a:r>
            <a:r>
              <a:rPr lang="en-IN" dirty="0"/>
              <a:t> based scalar</a:t>
            </a:r>
          </a:p>
          <a:p>
            <a:pPr lvl="1"/>
            <a:r>
              <a:rPr lang="en-IN" dirty="0" err="1"/>
              <a:t>BigDecimal</a:t>
            </a:r>
            <a:r>
              <a:rPr lang="en-IN" dirty="0"/>
              <a:t> aka </a:t>
            </a:r>
            <a:r>
              <a:rPr lang="en-IN" dirty="0" err="1"/>
              <a:t>GraphQLBigDecimal</a:t>
            </a:r>
            <a:r>
              <a:rPr lang="en-IN" dirty="0"/>
              <a:t> - a </a:t>
            </a:r>
            <a:r>
              <a:rPr lang="en-IN" dirty="0" err="1"/>
              <a:t>java.math.BigDecimal</a:t>
            </a:r>
            <a:r>
              <a:rPr lang="en-IN" dirty="0"/>
              <a:t> based scalar</a:t>
            </a:r>
          </a:p>
          <a:p>
            <a:pPr lvl="1"/>
            <a:r>
              <a:rPr lang="en-IN" dirty="0" err="1"/>
              <a:t>BigInteger</a:t>
            </a:r>
            <a:r>
              <a:rPr lang="en-IN" dirty="0"/>
              <a:t> aka </a:t>
            </a:r>
            <a:r>
              <a:rPr lang="en-IN" dirty="0" err="1"/>
              <a:t>GraphQLBigInteger</a:t>
            </a:r>
            <a:r>
              <a:rPr lang="en-IN" dirty="0"/>
              <a:t> - a </a:t>
            </a:r>
            <a:r>
              <a:rPr lang="en-IN" dirty="0" err="1"/>
              <a:t>java.math.BigInteger</a:t>
            </a:r>
            <a:r>
              <a:rPr lang="en-IN" dirty="0"/>
              <a:t> based scalar</a:t>
            </a:r>
          </a:p>
          <a:p>
            <a:r>
              <a:rPr lang="en-IN" dirty="0"/>
              <a:t>The class </a:t>
            </a:r>
            <a:r>
              <a:rPr lang="en-IN" dirty="0" err="1"/>
              <a:t>graphql.Scalars</a:t>
            </a:r>
            <a:r>
              <a:rPr lang="en-IN" dirty="0"/>
              <a:t> contains singleton instances of the provided scalar types</a:t>
            </a:r>
          </a:p>
        </p:txBody>
      </p:sp>
    </p:spTree>
    <p:extLst>
      <p:ext uri="{BB962C8B-B14F-4D97-AF65-F5344CB8AC3E}">
        <p14:creationId xmlns:p14="http://schemas.microsoft.com/office/powerpoint/2010/main" val="440782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4F754-3FD6-4375-88FA-89975B9B8EC0}"/>
              </a:ext>
            </a:extLst>
          </p:cNvPr>
          <p:cNvSpPr>
            <a:spLocks noGrp="1"/>
          </p:cNvSpPr>
          <p:nvPr>
            <p:ph type="title"/>
          </p:nvPr>
        </p:nvSpPr>
        <p:spPr/>
        <p:txBody>
          <a:bodyPr/>
          <a:lstStyle/>
          <a:p>
            <a:r>
              <a:rPr lang="en-US" dirty="0" err="1"/>
              <a:t>GraphQL</a:t>
            </a:r>
            <a:r>
              <a:rPr lang="en-US" dirty="0"/>
              <a:t> Schema (SDL)</a:t>
            </a:r>
            <a:endParaRPr lang="en-IN" dirty="0"/>
          </a:p>
        </p:txBody>
      </p:sp>
      <p:sp>
        <p:nvSpPr>
          <p:cNvPr id="3" name="Content Placeholder 2">
            <a:extLst>
              <a:ext uri="{FF2B5EF4-FFF2-40B4-BE49-F238E27FC236}">
                <a16:creationId xmlns:a16="http://schemas.microsoft.com/office/drawing/2014/main" id="{39FFCB8C-D1B0-4870-895A-B7957479541F}"/>
              </a:ext>
            </a:extLst>
          </p:cNvPr>
          <p:cNvSpPr>
            <a:spLocks noGrp="1"/>
          </p:cNvSpPr>
          <p:nvPr>
            <p:ph idx="1"/>
          </p:nvPr>
        </p:nvSpPr>
        <p:spPr/>
        <p:txBody>
          <a:bodyPr/>
          <a:lstStyle/>
          <a:p>
            <a:r>
              <a:rPr lang="en-IN" dirty="0"/>
              <a:t>Custom Scalars </a:t>
            </a:r>
          </a:p>
          <a:p>
            <a:endParaRPr lang="en-IN" dirty="0"/>
          </a:p>
        </p:txBody>
      </p:sp>
      <p:pic>
        <p:nvPicPr>
          <p:cNvPr id="5" name="Picture 4">
            <a:extLst>
              <a:ext uri="{FF2B5EF4-FFF2-40B4-BE49-F238E27FC236}">
                <a16:creationId xmlns:a16="http://schemas.microsoft.com/office/drawing/2014/main" id="{55D186F7-14AB-4514-9860-527FE70D0F3F}"/>
              </a:ext>
            </a:extLst>
          </p:cNvPr>
          <p:cNvPicPr>
            <a:picLocks noChangeAspect="1"/>
          </p:cNvPicPr>
          <p:nvPr/>
        </p:nvPicPr>
        <p:blipFill>
          <a:blip r:embed="rId2"/>
          <a:stretch>
            <a:fillRect/>
          </a:stretch>
        </p:blipFill>
        <p:spPr>
          <a:xfrm>
            <a:off x="1005396" y="2659667"/>
            <a:ext cx="1952898" cy="1686160"/>
          </a:xfrm>
          <a:prstGeom prst="rect">
            <a:avLst/>
          </a:prstGeom>
        </p:spPr>
      </p:pic>
      <p:sp>
        <p:nvSpPr>
          <p:cNvPr id="7" name="TextBox 6">
            <a:extLst>
              <a:ext uri="{FF2B5EF4-FFF2-40B4-BE49-F238E27FC236}">
                <a16:creationId xmlns:a16="http://schemas.microsoft.com/office/drawing/2014/main" id="{7A9E6DFC-A741-482C-880B-4EF76BB9D5B2}"/>
              </a:ext>
            </a:extLst>
          </p:cNvPr>
          <p:cNvSpPr txBox="1"/>
          <p:nvPr/>
        </p:nvSpPr>
        <p:spPr>
          <a:xfrm>
            <a:off x="1005396" y="2145360"/>
            <a:ext cx="3140476" cy="379370"/>
          </a:xfrm>
          <a:prstGeom prst="rect">
            <a:avLst/>
          </a:prstGeom>
          <a:noFill/>
        </p:spPr>
        <p:txBody>
          <a:bodyPr wrap="square">
            <a:spAutoFit/>
          </a:bodyPr>
          <a:lstStyle/>
          <a:p>
            <a:r>
              <a:rPr lang="en-IN" b="0" i="0" dirty="0">
                <a:solidFill>
                  <a:srgbClr val="D73A49"/>
                </a:solidFill>
                <a:effectLst/>
                <a:latin typeface="ui-monospace"/>
              </a:rPr>
              <a:t>scalar</a:t>
            </a:r>
            <a:r>
              <a:rPr lang="en-IN" b="0" i="0" dirty="0">
                <a:solidFill>
                  <a:srgbClr val="24292F"/>
                </a:solidFill>
                <a:effectLst/>
                <a:latin typeface="ui-monospace"/>
              </a:rPr>
              <a:t> </a:t>
            </a:r>
            <a:r>
              <a:rPr lang="en-IN" b="0" i="0" dirty="0">
                <a:solidFill>
                  <a:srgbClr val="6F42C1"/>
                </a:solidFill>
                <a:effectLst/>
                <a:latin typeface="ui-monospace"/>
              </a:rPr>
              <a:t>Date</a:t>
            </a:r>
            <a:endParaRPr lang="en-IN" dirty="0"/>
          </a:p>
        </p:txBody>
      </p:sp>
      <p:pic>
        <p:nvPicPr>
          <p:cNvPr id="9" name="Picture 8">
            <a:extLst>
              <a:ext uri="{FF2B5EF4-FFF2-40B4-BE49-F238E27FC236}">
                <a16:creationId xmlns:a16="http://schemas.microsoft.com/office/drawing/2014/main" id="{362E6444-632F-4112-AFF6-2BD1BB94CBFB}"/>
              </a:ext>
            </a:extLst>
          </p:cNvPr>
          <p:cNvPicPr>
            <a:picLocks noChangeAspect="1"/>
          </p:cNvPicPr>
          <p:nvPr/>
        </p:nvPicPr>
        <p:blipFill>
          <a:blip r:embed="rId3"/>
          <a:stretch>
            <a:fillRect/>
          </a:stretch>
        </p:blipFill>
        <p:spPr>
          <a:xfrm>
            <a:off x="5381347" y="1458422"/>
            <a:ext cx="6200973" cy="5034453"/>
          </a:xfrm>
          <a:prstGeom prst="rect">
            <a:avLst/>
          </a:prstGeom>
        </p:spPr>
      </p:pic>
    </p:spTree>
    <p:extLst>
      <p:ext uri="{BB962C8B-B14F-4D97-AF65-F5344CB8AC3E}">
        <p14:creationId xmlns:p14="http://schemas.microsoft.com/office/powerpoint/2010/main" val="3878285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9E82-E0A2-4D67-B553-5C4E4FD97A37}"/>
              </a:ext>
            </a:extLst>
          </p:cNvPr>
          <p:cNvSpPr>
            <a:spLocks noGrp="1"/>
          </p:cNvSpPr>
          <p:nvPr>
            <p:ph type="title"/>
          </p:nvPr>
        </p:nvSpPr>
        <p:spPr/>
        <p:txBody>
          <a:bodyPr/>
          <a:lstStyle/>
          <a:p>
            <a:r>
              <a:rPr lang="en-US" dirty="0" err="1"/>
              <a:t>GraphQL</a:t>
            </a:r>
            <a:r>
              <a:rPr lang="en-US" dirty="0"/>
              <a:t> Schema (SDL)</a:t>
            </a:r>
            <a:endParaRPr lang="en-IN" dirty="0"/>
          </a:p>
        </p:txBody>
      </p:sp>
      <p:sp>
        <p:nvSpPr>
          <p:cNvPr id="3" name="Content Placeholder 2">
            <a:extLst>
              <a:ext uri="{FF2B5EF4-FFF2-40B4-BE49-F238E27FC236}">
                <a16:creationId xmlns:a16="http://schemas.microsoft.com/office/drawing/2014/main" id="{21630375-4D94-400A-A0E7-80F85109B538}"/>
              </a:ext>
            </a:extLst>
          </p:cNvPr>
          <p:cNvSpPr>
            <a:spLocks noGrp="1"/>
          </p:cNvSpPr>
          <p:nvPr>
            <p:ph idx="1"/>
          </p:nvPr>
        </p:nvSpPr>
        <p:spPr/>
        <p:txBody>
          <a:bodyPr>
            <a:normAutofit fontScale="92500" lnSpcReduction="10000"/>
          </a:bodyPr>
          <a:lstStyle/>
          <a:p>
            <a:r>
              <a:rPr lang="en-US" dirty="0"/>
              <a:t>The Query type</a:t>
            </a:r>
          </a:p>
          <a:p>
            <a:pPr lvl="1"/>
            <a:r>
              <a:rPr lang="en-US" dirty="0"/>
              <a:t>The Query type is a special object type that defines all of the top-level entry points for queries that clients execute against your server.</a:t>
            </a:r>
          </a:p>
          <a:p>
            <a:pPr lvl="1"/>
            <a:r>
              <a:rPr lang="en-US" dirty="0"/>
              <a:t>Each field of the Query type defines the name and return type of a different entry point. </a:t>
            </a:r>
          </a:p>
          <a:p>
            <a:pPr lvl="1"/>
            <a:endParaRPr lang="en-US" dirty="0"/>
          </a:p>
          <a:p>
            <a:pPr lvl="1"/>
            <a:endParaRPr lang="en-US" dirty="0"/>
          </a:p>
          <a:p>
            <a:pPr lvl="1"/>
            <a:endParaRPr lang="en-US" dirty="0"/>
          </a:p>
          <a:p>
            <a:pPr lvl="1"/>
            <a:endParaRPr lang="en-US" dirty="0"/>
          </a:p>
          <a:p>
            <a:pPr lvl="1"/>
            <a:r>
              <a:rPr lang="en-US" dirty="0"/>
              <a:t>This Query type defines two fields: books and authors. Each field returns a list of the corresponding type.</a:t>
            </a:r>
          </a:p>
          <a:p>
            <a:pPr lvl="1"/>
            <a:r>
              <a:rPr lang="en-US" dirty="0"/>
              <a:t>With a REST-based API, books and authors would probably be returned by different endpoints (e.g., /</a:t>
            </a:r>
            <a:r>
              <a:rPr lang="en-US" dirty="0" err="1"/>
              <a:t>api</a:t>
            </a:r>
            <a:r>
              <a:rPr lang="en-US" dirty="0"/>
              <a:t>/books and /</a:t>
            </a:r>
            <a:r>
              <a:rPr lang="en-US" dirty="0" err="1"/>
              <a:t>api</a:t>
            </a:r>
            <a:r>
              <a:rPr lang="en-US" dirty="0"/>
              <a:t>/authors). </a:t>
            </a:r>
            <a:endParaRPr lang="en-IN" dirty="0"/>
          </a:p>
        </p:txBody>
      </p:sp>
      <p:pic>
        <p:nvPicPr>
          <p:cNvPr id="8" name="Picture 7">
            <a:extLst>
              <a:ext uri="{FF2B5EF4-FFF2-40B4-BE49-F238E27FC236}">
                <a16:creationId xmlns:a16="http://schemas.microsoft.com/office/drawing/2014/main" id="{85B4972C-8736-415C-A633-F5B428A83D2D}"/>
              </a:ext>
            </a:extLst>
          </p:cNvPr>
          <p:cNvPicPr>
            <a:picLocks noChangeAspect="1"/>
          </p:cNvPicPr>
          <p:nvPr/>
        </p:nvPicPr>
        <p:blipFill>
          <a:blip r:embed="rId2"/>
          <a:stretch>
            <a:fillRect/>
          </a:stretch>
        </p:blipFill>
        <p:spPr>
          <a:xfrm>
            <a:off x="1599676" y="3499429"/>
            <a:ext cx="2210108" cy="1190791"/>
          </a:xfrm>
          <a:prstGeom prst="rect">
            <a:avLst/>
          </a:prstGeom>
        </p:spPr>
      </p:pic>
    </p:spTree>
    <p:extLst>
      <p:ext uri="{BB962C8B-B14F-4D97-AF65-F5344CB8AC3E}">
        <p14:creationId xmlns:p14="http://schemas.microsoft.com/office/powerpoint/2010/main" val="1754873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5521B-B791-4309-BF75-C6D872C2F77E}"/>
              </a:ext>
            </a:extLst>
          </p:cNvPr>
          <p:cNvSpPr>
            <a:spLocks noGrp="1"/>
          </p:cNvSpPr>
          <p:nvPr>
            <p:ph type="title"/>
          </p:nvPr>
        </p:nvSpPr>
        <p:spPr/>
        <p:txBody>
          <a:bodyPr/>
          <a:lstStyle/>
          <a:p>
            <a:r>
              <a:rPr lang="en-US" dirty="0" err="1"/>
              <a:t>GraphQL</a:t>
            </a:r>
            <a:r>
              <a:rPr lang="en-US" dirty="0"/>
              <a:t> Schema (SDL)</a:t>
            </a:r>
            <a:endParaRPr lang="en-IN" dirty="0"/>
          </a:p>
        </p:txBody>
      </p:sp>
      <p:sp>
        <p:nvSpPr>
          <p:cNvPr id="3" name="Content Placeholder 2">
            <a:extLst>
              <a:ext uri="{FF2B5EF4-FFF2-40B4-BE49-F238E27FC236}">
                <a16:creationId xmlns:a16="http://schemas.microsoft.com/office/drawing/2014/main" id="{9BC95F13-ECC7-4335-8A97-A754C40CE232}"/>
              </a:ext>
            </a:extLst>
          </p:cNvPr>
          <p:cNvSpPr>
            <a:spLocks noGrp="1"/>
          </p:cNvSpPr>
          <p:nvPr>
            <p:ph idx="1"/>
          </p:nvPr>
        </p:nvSpPr>
        <p:spPr/>
        <p:txBody>
          <a:bodyPr/>
          <a:lstStyle/>
          <a:p>
            <a:r>
              <a:rPr lang="en-IN" dirty="0"/>
              <a:t>Structuring a query</a:t>
            </a:r>
          </a:p>
          <a:p>
            <a:pPr lvl="1"/>
            <a:r>
              <a:rPr lang="en-US" dirty="0"/>
              <a:t>When your clients build queries to execute against your graph, those queries match the shape of the object types you define in your schema.</a:t>
            </a:r>
            <a:endParaRPr lang="en-IN" dirty="0"/>
          </a:p>
        </p:txBody>
      </p:sp>
      <p:pic>
        <p:nvPicPr>
          <p:cNvPr id="7" name="Picture 6">
            <a:extLst>
              <a:ext uri="{FF2B5EF4-FFF2-40B4-BE49-F238E27FC236}">
                <a16:creationId xmlns:a16="http://schemas.microsoft.com/office/drawing/2014/main" id="{27370205-75C5-4E2B-B60A-C1F389917370}"/>
              </a:ext>
            </a:extLst>
          </p:cNvPr>
          <p:cNvPicPr>
            <a:picLocks noChangeAspect="1"/>
          </p:cNvPicPr>
          <p:nvPr/>
        </p:nvPicPr>
        <p:blipFill>
          <a:blip r:embed="rId2"/>
          <a:stretch>
            <a:fillRect/>
          </a:stretch>
        </p:blipFill>
        <p:spPr>
          <a:xfrm>
            <a:off x="6355919" y="3564379"/>
            <a:ext cx="2511935" cy="3013021"/>
          </a:xfrm>
          <a:prstGeom prst="rect">
            <a:avLst/>
          </a:prstGeom>
        </p:spPr>
      </p:pic>
      <p:graphicFrame>
        <p:nvGraphicFramePr>
          <p:cNvPr id="8" name="Table 8">
            <a:extLst>
              <a:ext uri="{FF2B5EF4-FFF2-40B4-BE49-F238E27FC236}">
                <a16:creationId xmlns:a16="http://schemas.microsoft.com/office/drawing/2014/main" id="{64604D52-42C6-44D6-AF1B-91A7644D1F82}"/>
              </a:ext>
            </a:extLst>
          </p:cNvPr>
          <p:cNvGraphicFramePr>
            <a:graphicFrameLocks noGrp="1"/>
          </p:cNvGraphicFramePr>
          <p:nvPr>
            <p:extLst>
              <p:ext uri="{D42A27DB-BD31-4B8C-83A1-F6EECF244321}">
                <p14:modId xmlns:p14="http://schemas.microsoft.com/office/powerpoint/2010/main" val="2503643499"/>
              </p:ext>
            </p:extLst>
          </p:nvPr>
        </p:nvGraphicFramePr>
        <p:xfrm>
          <a:off x="2032000" y="719666"/>
          <a:ext cx="8128000" cy="741680"/>
        </p:xfrm>
        <a:graphic>
          <a:graphicData uri="http://schemas.openxmlformats.org/drawingml/2006/table">
            <a:tbl>
              <a:tblPr firstRow="1" bandRow="1">
                <a:tableStyleId>{2D5ABB26-0587-4C30-8999-92F81FD0307C}</a:tableStyleId>
              </a:tblPr>
              <a:tblGrid>
                <a:gridCol w="4064000">
                  <a:extLst>
                    <a:ext uri="{9D8B030D-6E8A-4147-A177-3AD203B41FA5}">
                      <a16:colId xmlns:a16="http://schemas.microsoft.com/office/drawing/2014/main" val="86241332"/>
                    </a:ext>
                  </a:extLst>
                </a:gridCol>
                <a:gridCol w="4064000">
                  <a:extLst>
                    <a:ext uri="{9D8B030D-6E8A-4147-A177-3AD203B41FA5}">
                      <a16:colId xmlns:a16="http://schemas.microsoft.com/office/drawing/2014/main" val="3904044086"/>
                    </a:ext>
                  </a:extLst>
                </a:gridCol>
              </a:tblGrid>
              <a:tr h="370840">
                <a:tc>
                  <a:txBody>
                    <a:bodyPr/>
                    <a:lstStyle/>
                    <a:p>
                      <a:endParaRPr lang="en-IN"/>
                    </a:p>
                  </a:txBody>
                  <a:tcPr/>
                </a:tc>
                <a:tc>
                  <a:txBody>
                    <a:bodyPr/>
                    <a:lstStyle/>
                    <a:p>
                      <a:endParaRPr lang="en-IN"/>
                    </a:p>
                  </a:txBody>
                  <a:tcPr/>
                </a:tc>
                <a:extLst>
                  <a:ext uri="{0D108BD9-81ED-4DB2-BD59-A6C34878D82A}">
                    <a16:rowId xmlns:a16="http://schemas.microsoft.com/office/drawing/2014/main" val="4116282485"/>
                  </a:ext>
                </a:extLst>
              </a:tr>
              <a:tr h="370840">
                <a:tc>
                  <a:txBody>
                    <a:bodyPr/>
                    <a:lstStyle/>
                    <a:p>
                      <a:endParaRPr lang="en-IN"/>
                    </a:p>
                  </a:txBody>
                  <a:tcPr/>
                </a:tc>
                <a:tc>
                  <a:txBody>
                    <a:bodyPr/>
                    <a:lstStyle/>
                    <a:p>
                      <a:endParaRPr lang="en-IN" dirty="0"/>
                    </a:p>
                  </a:txBody>
                  <a:tcPr/>
                </a:tc>
                <a:extLst>
                  <a:ext uri="{0D108BD9-81ED-4DB2-BD59-A6C34878D82A}">
                    <a16:rowId xmlns:a16="http://schemas.microsoft.com/office/drawing/2014/main" val="3693445221"/>
                  </a:ext>
                </a:extLst>
              </a:tr>
            </a:tbl>
          </a:graphicData>
        </a:graphic>
      </p:graphicFrame>
      <p:graphicFrame>
        <p:nvGraphicFramePr>
          <p:cNvPr id="9" name="Table 9">
            <a:extLst>
              <a:ext uri="{FF2B5EF4-FFF2-40B4-BE49-F238E27FC236}">
                <a16:creationId xmlns:a16="http://schemas.microsoft.com/office/drawing/2014/main" id="{E082FAB5-B63A-49FE-AC26-E76F48110AC3}"/>
              </a:ext>
            </a:extLst>
          </p:cNvPr>
          <p:cNvGraphicFramePr>
            <a:graphicFrameLocks noGrp="1"/>
          </p:cNvGraphicFramePr>
          <p:nvPr>
            <p:extLst>
              <p:ext uri="{D42A27DB-BD31-4B8C-83A1-F6EECF244321}">
                <p14:modId xmlns:p14="http://schemas.microsoft.com/office/powerpoint/2010/main" val="3674464284"/>
              </p:ext>
            </p:extLst>
          </p:nvPr>
        </p:nvGraphicFramePr>
        <p:xfrm>
          <a:off x="1810057" y="2893184"/>
          <a:ext cx="8949680" cy="1071632"/>
        </p:xfrm>
        <a:graphic>
          <a:graphicData uri="http://schemas.openxmlformats.org/drawingml/2006/table">
            <a:tbl>
              <a:tblPr firstRow="1" bandRow="1">
                <a:tableStyleId>{2D5ABB26-0587-4C30-8999-92F81FD0307C}</a:tableStyleId>
              </a:tblPr>
              <a:tblGrid>
                <a:gridCol w="4474840">
                  <a:extLst>
                    <a:ext uri="{9D8B030D-6E8A-4147-A177-3AD203B41FA5}">
                      <a16:colId xmlns:a16="http://schemas.microsoft.com/office/drawing/2014/main" val="3405311746"/>
                    </a:ext>
                  </a:extLst>
                </a:gridCol>
                <a:gridCol w="4474840">
                  <a:extLst>
                    <a:ext uri="{9D8B030D-6E8A-4147-A177-3AD203B41FA5}">
                      <a16:colId xmlns:a16="http://schemas.microsoft.com/office/drawing/2014/main" val="2890130356"/>
                    </a:ext>
                  </a:extLst>
                </a:gridCol>
              </a:tblGrid>
              <a:tr h="0">
                <a:tc>
                  <a:txBody>
                    <a:bodyPr/>
                    <a:lstStyle/>
                    <a:p>
                      <a:endParaRPr lang="en-IN" dirty="0"/>
                    </a:p>
                    <a:p>
                      <a:r>
                        <a:rPr lang="en-IN" dirty="0"/>
                        <a:t>Client</a:t>
                      </a:r>
                    </a:p>
                  </a:txBody>
                  <a:tcPr/>
                </a:tc>
                <a:tc>
                  <a:txBody>
                    <a:bodyPr/>
                    <a:lstStyle/>
                    <a:p>
                      <a:endParaRPr lang="en-IN" dirty="0"/>
                    </a:p>
                    <a:p>
                      <a:r>
                        <a:rPr lang="en-IN" dirty="0"/>
                        <a:t>Server responds</a:t>
                      </a:r>
                    </a:p>
                  </a:txBody>
                  <a:tcPr/>
                </a:tc>
                <a:extLst>
                  <a:ext uri="{0D108BD9-81ED-4DB2-BD59-A6C34878D82A}">
                    <a16:rowId xmlns:a16="http://schemas.microsoft.com/office/drawing/2014/main" val="2112915749"/>
                  </a:ext>
                </a:extLst>
              </a:tr>
              <a:tr h="431552">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141429718"/>
                  </a:ext>
                </a:extLst>
              </a:tr>
            </a:tbl>
          </a:graphicData>
        </a:graphic>
      </p:graphicFrame>
      <p:pic>
        <p:nvPicPr>
          <p:cNvPr id="11" name="Picture 10">
            <a:extLst>
              <a:ext uri="{FF2B5EF4-FFF2-40B4-BE49-F238E27FC236}">
                <a16:creationId xmlns:a16="http://schemas.microsoft.com/office/drawing/2014/main" id="{0DBCBB18-76E8-48AF-8C77-7ACF97A1B2AF}"/>
              </a:ext>
            </a:extLst>
          </p:cNvPr>
          <p:cNvPicPr>
            <a:picLocks noChangeAspect="1"/>
          </p:cNvPicPr>
          <p:nvPr/>
        </p:nvPicPr>
        <p:blipFill>
          <a:blip r:embed="rId3"/>
          <a:stretch>
            <a:fillRect/>
          </a:stretch>
        </p:blipFill>
        <p:spPr>
          <a:xfrm>
            <a:off x="1810057" y="3739380"/>
            <a:ext cx="2511935" cy="2084372"/>
          </a:xfrm>
          <a:prstGeom prst="rect">
            <a:avLst/>
          </a:prstGeom>
        </p:spPr>
      </p:pic>
    </p:spTree>
    <p:extLst>
      <p:ext uri="{BB962C8B-B14F-4D97-AF65-F5344CB8AC3E}">
        <p14:creationId xmlns:p14="http://schemas.microsoft.com/office/powerpoint/2010/main" val="13198106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08B7B-D4CF-49CD-A762-28D6547D568A}"/>
              </a:ext>
            </a:extLst>
          </p:cNvPr>
          <p:cNvSpPr>
            <a:spLocks noGrp="1"/>
          </p:cNvSpPr>
          <p:nvPr>
            <p:ph type="title"/>
          </p:nvPr>
        </p:nvSpPr>
        <p:spPr/>
        <p:txBody>
          <a:bodyPr/>
          <a:lstStyle/>
          <a:p>
            <a:r>
              <a:rPr lang="en-US" dirty="0" err="1"/>
              <a:t>GraphQL</a:t>
            </a:r>
            <a:r>
              <a:rPr lang="en-US" dirty="0"/>
              <a:t> Schema (SDL)</a:t>
            </a:r>
            <a:endParaRPr lang="en-IN" dirty="0"/>
          </a:p>
        </p:txBody>
      </p:sp>
      <p:sp>
        <p:nvSpPr>
          <p:cNvPr id="3" name="Content Placeholder 2">
            <a:extLst>
              <a:ext uri="{FF2B5EF4-FFF2-40B4-BE49-F238E27FC236}">
                <a16:creationId xmlns:a16="http://schemas.microsoft.com/office/drawing/2014/main" id="{08F3340B-5700-4D66-8460-7255F33DB6A8}"/>
              </a:ext>
            </a:extLst>
          </p:cNvPr>
          <p:cNvSpPr>
            <a:spLocks noGrp="1"/>
          </p:cNvSpPr>
          <p:nvPr>
            <p:ph idx="1"/>
          </p:nvPr>
        </p:nvSpPr>
        <p:spPr/>
        <p:txBody>
          <a:bodyPr/>
          <a:lstStyle/>
          <a:p>
            <a:r>
              <a:rPr lang="en-IN" dirty="0"/>
              <a:t>Structuring a query</a:t>
            </a:r>
          </a:p>
          <a:p>
            <a:pPr lvl="1"/>
            <a:r>
              <a:rPr lang="en-US" dirty="0"/>
              <a:t>Because our schema's Book type has an author field of type Author, a client could instead structure their query like so:</a:t>
            </a:r>
            <a:endParaRPr lang="en-IN" dirty="0"/>
          </a:p>
        </p:txBody>
      </p:sp>
      <p:pic>
        <p:nvPicPr>
          <p:cNvPr id="6" name="Picture 5">
            <a:extLst>
              <a:ext uri="{FF2B5EF4-FFF2-40B4-BE49-F238E27FC236}">
                <a16:creationId xmlns:a16="http://schemas.microsoft.com/office/drawing/2014/main" id="{61BAF588-0948-45C5-8A81-097BF30CCFE2}"/>
              </a:ext>
            </a:extLst>
          </p:cNvPr>
          <p:cNvPicPr>
            <a:picLocks noChangeAspect="1"/>
          </p:cNvPicPr>
          <p:nvPr/>
        </p:nvPicPr>
        <p:blipFill>
          <a:blip r:embed="rId2"/>
          <a:stretch>
            <a:fillRect/>
          </a:stretch>
        </p:blipFill>
        <p:spPr>
          <a:xfrm>
            <a:off x="1876607" y="3129057"/>
            <a:ext cx="2671621" cy="3047906"/>
          </a:xfrm>
          <a:prstGeom prst="rect">
            <a:avLst/>
          </a:prstGeom>
        </p:spPr>
      </p:pic>
      <p:pic>
        <p:nvPicPr>
          <p:cNvPr id="8" name="Picture 7">
            <a:extLst>
              <a:ext uri="{FF2B5EF4-FFF2-40B4-BE49-F238E27FC236}">
                <a16:creationId xmlns:a16="http://schemas.microsoft.com/office/drawing/2014/main" id="{2524E0EC-E3FB-4149-B42B-03A0903C59E7}"/>
              </a:ext>
            </a:extLst>
          </p:cNvPr>
          <p:cNvPicPr>
            <a:picLocks noChangeAspect="1"/>
          </p:cNvPicPr>
          <p:nvPr/>
        </p:nvPicPr>
        <p:blipFill>
          <a:blip r:embed="rId3"/>
          <a:stretch>
            <a:fillRect/>
          </a:stretch>
        </p:blipFill>
        <p:spPr>
          <a:xfrm>
            <a:off x="5925346" y="2948082"/>
            <a:ext cx="3353709" cy="3228881"/>
          </a:xfrm>
          <a:prstGeom prst="rect">
            <a:avLst/>
          </a:prstGeom>
        </p:spPr>
      </p:pic>
    </p:spTree>
    <p:extLst>
      <p:ext uri="{BB962C8B-B14F-4D97-AF65-F5344CB8AC3E}">
        <p14:creationId xmlns:p14="http://schemas.microsoft.com/office/powerpoint/2010/main" val="18521191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4F8D4-815F-473A-B6C0-FB35E3CBD3A8}"/>
              </a:ext>
            </a:extLst>
          </p:cNvPr>
          <p:cNvSpPr>
            <a:spLocks noGrp="1"/>
          </p:cNvSpPr>
          <p:nvPr>
            <p:ph type="title"/>
          </p:nvPr>
        </p:nvSpPr>
        <p:spPr/>
        <p:txBody>
          <a:bodyPr/>
          <a:lstStyle/>
          <a:p>
            <a:r>
              <a:rPr lang="en-US" dirty="0" err="1"/>
              <a:t>GraphQL</a:t>
            </a:r>
            <a:r>
              <a:rPr lang="en-US" dirty="0"/>
              <a:t> Schema (SDL)</a:t>
            </a:r>
            <a:endParaRPr lang="en-IN" dirty="0"/>
          </a:p>
        </p:txBody>
      </p:sp>
      <p:sp>
        <p:nvSpPr>
          <p:cNvPr id="3" name="Content Placeholder 2">
            <a:extLst>
              <a:ext uri="{FF2B5EF4-FFF2-40B4-BE49-F238E27FC236}">
                <a16:creationId xmlns:a16="http://schemas.microsoft.com/office/drawing/2014/main" id="{46E6A73D-0E39-420D-8ADB-13938C7FFD48}"/>
              </a:ext>
            </a:extLst>
          </p:cNvPr>
          <p:cNvSpPr>
            <a:spLocks noGrp="1"/>
          </p:cNvSpPr>
          <p:nvPr>
            <p:ph idx="1"/>
          </p:nvPr>
        </p:nvSpPr>
        <p:spPr/>
        <p:txBody>
          <a:bodyPr/>
          <a:lstStyle/>
          <a:p>
            <a:r>
              <a:rPr lang="en-IN" dirty="0"/>
              <a:t>The Mutation type</a:t>
            </a:r>
          </a:p>
          <a:p>
            <a:pPr lvl="1"/>
            <a:r>
              <a:rPr lang="en-US" dirty="0"/>
              <a:t>The Mutation type is similar in structure and purpose to the Query type. Whereas the Query type defines entry points for read operations, the Mutation type defines entry points for write operations.</a:t>
            </a:r>
          </a:p>
          <a:p>
            <a:pPr lvl="1"/>
            <a:endParaRPr lang="en-US" dirty="0"/>
          </a:p>
          <a:p>
            <a:pPr lvl="1"/>
            <a:endParaRPr lang="en-US" dirty="0"/>
          </a:p>
          <a:p>
            <a:pPr lvl="1"/>
            <a:endParaRPr lang="en-US" dirty="0"/>
          </a:p>
          <a:p>
            <a:pPr lvl="1"/>
            <a:r>
              <a:rPr lang="en-US" dirty="0"/>
              <a:t>This Mutation type defines a single available mutation, </a:t>
            </a:r>
            <a:r>
              <a:rPr lang="en-US" dirty="0" err="1"/>
              <a:t>addBook</a:t>
            </a:r>
            <a:r>
              <a:rPr lang="en-US" dirty="0"/>
              <a:t>. </a:t>
            </a:r>
          </a:p>
          <a:p>
            <a:pPr lvl="1"/>
            <a:r>
              <a:rPr lang="en-US" dirty="0"/>
              <a:t>The mutation accepts two arguments (title and author) and returns a newly created Book object. As you'd expect, this Book object conforms to the structure that we defined in our schema.</a:t>
            </a:r>
            <a:endParaRPr lang="en-IN" dirty="0"/>
          </a:p>
        </p:txBody>
      </p:sp>
      <p:pic>
        <p:nvPicPr>
          <p:cNvPr id="7" name="Picture 6">
            <a:extLst>
              <a:ext uri="{FF2B5EF4-FFF2-40B4-BE49-F238E27FC236}">
                <a16:creationId xmlns:a16="http://schemas.microsoft.com/office/drawing/2014/main" id="{9E5B9EAD-61A0-4220-A7E3-4144437D781C}"/>
              </a:ext>
            </a:extLst>
          </p:cNvPr>
          <p:cNvPicPr>
            <a:picLocks noChangeAspect="1"/>
          </p:cNvPicPr>
          <p:nvPr/>
        </p:nvPicPr>
        <p:blipFill>
          <a:blip r:embed="rId2"/>
          <a:stretch>
            <a:fillRect/>
          </a:stretch>
        </p:blipFill>
        <p:spPr>
          <a:xfrm>
            <a:off x="1646161" y="3355644"/>
            <a:ext cx="5277587" cy="981212"/>
          </a:xfrm>
          <a:prstGeom prst="rect">
            <a:avLst/>
          </a:prstGeom>
        </p:spPr>
      </p:pic>
    </p:spTree>
    <p:extLst>
      <p:ext uri="{BB962C8B-B14F-4D97-AF65-F5344CB8AC3E}">
        <p14:creationId xmlns:p14="http://schemas.microsoft.com/office/powerpoint/2010/main" val="15581073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AEB3C-DC4C-492C-8505-8563A22DA922}"/>
              </a:ext>
            </a:extLst>
          </p:cNvPr>
          <p:cNvSpPr>
            <a:spLocks noGrp="1"/>
          </p:cNvSpPr>
          <p:nvPr>
            <p:ph type="title"/>
          </p:nvPr>
        </p:nvSpPr>
        <p:spPr/>
        <p:txBody>
          <a:bodyPr/>
          <a:lstStyle/>
          <a:p>
            <a:r>
              <a:rPr lang="en-US" dirty="0" err="1"/>
              <a:t>GraphQL</a:t>
            </a:r>
            <a:r>
              <a:rPr lang="en-US" dirty="0"/>
              <a:t> Schema (SDL)</a:t>
            </a:r>
            <a:endParaRPr lang="en-IN" dirty="0"/>
          </a:p>
        </p:txBody>
      </p:sp>
      <p:sp>
        <p:nvSpPr>
          <p:cNvPr id="3" name="Content Placeholder 2">
            <a:extLst>
              <a:ext uri="{FF2B5EF4-FFF2-40B4-BE49-F238E27FC236}">
                <a16:creationId xmlns:a16="http://schemas.microsoft.com/office/drawing/2014/main" id="{D6B81632-E340-4062-A343-7E0D023798BB}"/>
              </a:ext>
            </a:extLst>
          </p:cNvPr>
          <p:cNvSpPr>
            <a:spLocks noGrp="1"/>
          </p:cNvSpPr>
          <p:nvPr>
            <p:ph idx="1"/>
          </p:nvPr>
        </p:nvSpPr>
        <p:spPr/>
        <p:txBody>
          <a:bodyPr/>
          <a:lstStyle/>
          <a:p>
            <a:r>
              <a:rPr lang="en-IN" dirty="0"/>
              <a:t>Structuring a mutation</a:t>
            </a:r>
          </a:p>
          <a:p>
            <a:pPr lvl="1"/>
            <a:r>
              <a:rPr lang="en-US" dirty="0"/>
              <a:t>Like queries, mutations match the structure of your schema's type definitions. The following mutation creates a new Book and requests certain fields of the created object as a return value:</a:t>
            </a:r>
            <a:endParaRPr lang="en-IN" dirty="0"/>
          </a:p>
        </p:txBody>
      </p:sp>
      <p:pic>
        <p:nvPicPr>
          <p:cNvPr id="5" name="Picture 4">
            <a:extLst>
              <a:ext uri="{FF2B5EF4-FFF2-40B4-BE49-F238E27FC236}">
                <a16:creationId xmlns:a16="http://schemas.microsoft.com/office/drawing/2014/main" id="{1FBCF669-CEF1-477E-BCDD-D0206A8D9604}"/>
              </a:ext>
            </a:extLst>
          </p:cNvPr>
          <p:cNvPicPr>
            <a:picLocks noChangeAspect="1"/>
          </p:cNvPicPr>
          <p:nvPr/>
        </p:nvPicPr>
        <p:blipFill>
          <a:blip r:embed="rId2"/>
          <a:stretch>
            <a:fillRect/>
          </a:stretch>
        </p:blipFill>
        <p:spPr>
          <a:xfrm>
            <a:off x="1085407" y="3543377"/>
            <a:ext cx="5379793" cy="1965074"/>
          </a:xfrm>
          <a:prstGeom prst="rect">
            <a:avLst/>
          </a:prstGeom>
        </p:spPr>
      </p:pic>
      <p:pic>
        <p:nvPicPr>
          <p:cNvPr id="7" name="Picture 6">
            <a:extLst>
              <a:ext uri="{FF2B5EF4-FFF2-40B4-BE49-F238E27FC236}">
                <a16:creationId xmlns:a16="http://schemas.microsoft.com/office/drawing/2014/main" id="{542A5625-546B-47AA-8C7F-B8A8D6E14820}"/>
              </a:ext>
            </a:extLst>
          </p:cNvPr>
          <p:cNvPicPr>
            <a:picLocks noChangeAspect="1"/>
          </p:cNvPicPr>
          <p:nvPr/>
        </p:nvPicPr>
        <p:blipFill>
          <a:blip r:embed="rId3"/>
          <a:stretch>
            <a:fillRect/>
          </a:stretch>
        </p:blipFill>
        <p:spPr>
          <a:xfrm>
            <a:off x="7458568" y="3543377"/>
            <a:ext cx="2582076" cy="2072639"/>
          </a:xfrm>
          <a:prstGeom prst="rect">
            <a:avLst/>
          </a:prstGeom>
        </p:spPr>
      </p:pic>
    </p:spTree>
    <p:extLst>
      <p:ext uri="{BB962C8B-B14F-4D97-AF65-F5344CB8AC3E}">
        <p14:creationId xmlns:p14="http://schemas.microsoft.com/office/powerpoint/2010/main" val="18453081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0E81C-27E8-4253-9F2A-B589552D66D6}"/>
              </a:ext>
            </a:extLst>
          </p:cNvPr>
          <p:cNvSpPr>
            <a:spLocks noGrp="1"/>
          </p:cNvSpPr>
          <p:nvPr>
            <p:ph type="title"/>
          </p:nvPr>
        </p:nvSpPr>
        <p:spPr/>
        <p:txBody>
          <a:bodyPr/>
          <a:lstStyle/>
          <a:p>
            <a:r>
              <a:rPr lang="en-US" dirty="0" err="1"/>
              <a:t>GraphQL</a:t>
            </a:r>
            <a:r>
              <a:rPr lang="en-US" dirty="0"/>
              <a:t> Schema (SDL)</a:t>
            </a:r>
            <a:endParaRPr lang="en-IN" dirty="0"/>
          </a:p>
        </p:txBody>
      </p:sp>
      <p:sp>
        <p:nvSpPr>
          <p:cNvPr id="3" name="Content Placeholder 2">
            <a:extLst>
              <a:ext uri="{FF2B5EF4-FFF2-40B4-BE49-F238E27FC236}">
                <a16:creationId xmlns:a16="http://schemas.microsoft.com/office/drawing/2014/main" id="{F2EA913C-2B93-404A-8AD1-BC87B9C1008B}"/>
              </a:ext>
            </a:extLst>
          </p:cNvPr>
          <p:cNvSpPr>
            <a:spLocks noGrp="1"/>
          </p:cNvSpPr>
          <p:nvPr>
            <p:ph idx="1"/>
          </p:nvPr>
        </p:nvSpPr>
        <p:spPr/>
        <p:txBody>
          <a:bodyPr/>
          <a:lstStyle/>
          <a:p>
            <a:r>
              <a:rPr lang="en-IN" dirty="0"/>
              <a:t>Input types</a:t>
            </a:r>
          </a:p>
          <a:p>
            <a:pPr lvl="1"/>
            <a:r>
              <a:rPr lang="en-US" dirty="0"/>
              <a:t>Input types are special object types that allow you to provide hierarchical data as arguments to fields (as opposed to providing only flat scalar arguments).</a:t>
            </a:r>
            <a:endParaRPr lang="en-IN" dirty="0"/>
          </a:p>
        </p:txBody>
      </p:sp>
      <p:pic>
        <p:nvPicPr>
          <p:cNvPr id="5" name="Picture 4">
            <a:extLst>
              <a:ext uri="{FF2B5EF4-FFF2-40B4-BE49-F238E27FC236}">
                <a16:creationId xmlns:a16="http://schemas.microsoft.com/office/drawing/2014/main" id="{ED92F194-37E7-4EB9-B2D3-FE3F3E332A0D}"/>
              </a:ext>
            </a:extLst>
          </p:cNvPr>
          <p:cNvPicPr>
            <a:picLocks noChangeAspect="1"/>
          </p:cNvPicPr>
          <p:nvPr/>
        </p:nvPicPr>
        <p:blipFill>
          <a:blip r:embed="rId2"/>
          <a:stretch>
            <a:fillRect/>
          </a:stretch>
        </p:blipFill>
        <p:spPr>
          <a:xfrm>
            <a:off x="1393007" y="3348187"/>
            <a:ext cx="2062649" cy="2828776"/>
          </a:xfrm>
          <a:prstGeom prst="rect">
            <a:avLst/>
          </a:prstGeom>
        </p:spPr>
      </p:pic>
      <p:pic>
        <p:nvPicPr>
          <p:cNvPr id="7" name="Picture 6">
            <a:extLst>
              <a:ext uri="{FF2B5EF4-FFF2-40B4-BE49-F238E27FC236}">
                <a16:creationId xmlns:a16="http://schemas.microsoft.com/office/drawing/2014/main" id="{FBAF0954-A4EF-4A66-8617-A21A015517CE}"/>
              </a:ext>
            </a:extLst>
          </p:cNvPr>
          <p:cNvPicPr>
            <a:picLocks noChangeAspect="1"/>
          </p:cNvPicPr>
          <p:nvPr/>
        </p:nvPicPr>
        <p:blipFill>
          <a:blip r:embed="rId3"/>
          <a:stretch>
            <a:fillRect/>
          </a:stretch>
        </p:blipFill>
        <p:spPr>
          <a:xfrm>
            <a:off x="4010463" y="3377319"/>
            <a:ext cx="6639852" cy="1247949"/>
          </a:xfrm>
          <a:prstGeom prst="rect">
            <a:avLst/>
          </a:prstGeom>
        </p:spPr>
      </p:pic>
    </p:spTree>
    <p:extLst>
      <p:ext uri="{BB962C8B-B14F-4D97-AF65-F5344CB8AC3E}">
        <p14:creationId xmlns:p14="http://schemas.microsoft.com/office/powerpoint/2010/main" val="42621867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C56F7-1AC9-441F-A6F4-7A6781C282CF}"/>
              </a:ext>
            </a:extLst>
          </p:cNvPr>
          <p:cNvSpPr>
            <a:spLocks noGrp="1"/>
          </p:cNvSpPr>
          <p:nvPr>
            <p:ph type="title"/>
          </p:nvPr>
        </p:nvSpPr>
        <p:spPr/>
        <p:txBody>
          <a:bodyPr/>
          <a:lstStyle/>
          <a:p>
            <a:r>
              <a:rPr lang="en-US" dirty="0" err="1"/>
              <a:t>GraphQL</a:t>
            </a:r>
            <a:r>
              <a:rPr lang="en-US" dirty="0"/>
              <a:t> Schema (SDL)</a:t>
            </a:r>
            <a:endParaRPr lang="en-IN" dirty="0"/>
          </a:p>
        </p:txBody>
      </p:sp>
      <p:sp>
        <p:nvSpPr>
          <p:cNvPr id="3" name="Content Placeholder 2">
            <a:extLst>
              <a:ext uri="{FF2B5EF4-FFF2-40B4-BE49-F238E27FC236}">
                <a16:creationId xmlns:a16="http://schemas.microsoft.com/office/drawing/2014/main" id="{35ABC118-69CB-45CE-A3BF-84ACC3E8E867}"/>
              </a:ext>
            </a:extLst>
          </p:cNvPr>
          <p:cNvSpPr>
            <a:spLocks noGrp="1"/>
          </p:cNvSpPr>
          <p:nvPr>
            <p:ph idx="1"/>
          </p:nvPr>
        </p:nvSpPr>
        <p:spPr/>
        <p:txBody>
          <a:bodyPr/>
          <a:lstStyle/>
          <a:p>
            <a:r>
              <a:rPr lang="en-IN" dirty="0"/>
              <a:t>Union type</a:t>
            </a:r>
          </a:p>
          <a:p>
            <a:pPr lvl="1"/>
            <a:r>
              <a:rPr lang="en-US" dirty="0"/>
              <a:t>A field can have a union (or a list of that union) as its return type. </a:t>
            </a:r>
          </a:p>
          <a:p>
            <a:pPr lvl="1"/>
            <a:r>
              <a:rPr lang="en-US" dirty="0"/>
              <a:t>Can return any object type that's included in the union</a:t>
            </a:r>
            <a:endParaRPr lang="en-IN" dirty="0"/>
          </a:p>
        </p:txBody>
      </p:sp>
      <p:pic>
        <p:nvPicPr>
          <p:cNvPr id="9" name="Picture 8">
            <a:extLst>
              <a:ext uri="{FF2B5EF4-FFF2-40B4-BE49-F238E27FC236}">
                <a16:creationId xmlns:a16="http://schemas.microsoft.com/office/drawing/2014/main" id="{7606E6C8-6D8F-43A7-875C-9F44DBE34D02}"/>
              </a:ext>
            </a:extLst>
          </p:cNvPr>
          <p:cNvPicPr>
            <a:picLocks noChangeAspect="1"/>
          </p:cNvPicPr>
          <p:nvPr/>
        </p:nvPicPr>
        <p:blipFill>
          <a:blip r:embed="rId2"/>
          <a:stretch>
            <a:fillRect/>
          </a:stretch>
        </p:blipFill>
        <p:spPr>
          <a:xfrm>
            <a:off x="1390026" y="3149253"/>
            <a:ext cx="5241593" cy="3343622"/>
          </a:xfrm>
          <a:prstGeom prst="rect">
            <a:avLst/>
          </a:prstGeom>
        </p:spPr>
      </p:pic>
    </p:spTree>
    <p:extLst>
      <p:ext uri="{BB962C8B-B14F-4D97-AF65-F5344CB8AC3E}">
        <p14:creationId xmlns:p14="http://schemas.microsoft.com/office/powerpoint/2010/main" val="2388333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7AD98-9E83-4377-90DB-74D91868EDE5}"/>
              </a:ext>
            </a:extLst>
          </p:cNvPr>
          <p:cNvSpPr>
            <a:spLocks noGrp="1"/>
          </p:cNvSpPr>
          <p:nvPr>
            <p:ph type="title"/>
          </p:nvPr>
        </p:nvSpPr>
        <p:spPr/>
        <p:txBody>
          <a:bodyPr/>
          <a:lstStyle/>
          <a:p>
            <a:r>
              <a:rPr lang="en-IN" dirty="0"/>
              <a:t>What is </a:t>
            </a:r>
            <a:r>
              <a:rPr lang="en-IN" dirty="0" err="1"/>
              <a:t>GraphQL</a:t>
            </a:r>
            <a:r>
              <a:rPr lang="en-IN" dirty="0"/>
              <a:t>?</a:t>
            </a:r>
          </a:p>
        </p:txBody>
      </p:sp>
      <p:sp>
        <p:nvSpPr>
          <p:cNvPr id="3" name="Content Placeholder 2">
            <a:extLst>
              <a:ext uri="{FF2B5EF4-FFF2-40B4-BE49-F238E27FC236}">
                <a16:creationId xmlns:a16="http://schemas.microsoft.com/office/drawing/2014/main" id="{84D20FBF-DD9A-4470-9659-41BFCFC68603}"/>
              </a:ext>
            </a:extLst>
          </p:cNvPr>
          <p:cNvSpPr>
            <a:spLocks noGrp="1"/>
          </p:cNvSpPr>
          <p:nvPr>
            <p:ph idx="1"/>
          </p:nvPr>
        </p:nvSpPr>
        <p:spPr/>
        <p:txBody>
          <a:bodyPr/>
          <a:lstStyle/>
          <a:p>
            <a:r>
              <a:rPr lang="en-US" dirty="0" err="1"/>
              <a:t>GraphQL</a:t>
            </a:r>
            <a:r>
              <a:rPr lang="en-US" dirty="0"/>
              <a:t> is a query language and a server-side runtime (typically served over HTTP).</a:t>
            </a:r>
          </a:p>
          <a:p>
            <a:endParaRPr lang="en-US" dirty="0"/>
          </a:p>
          <a:p>
            <a:r>
              <a:rPr lang="en-US" dirty="0" err="1"/>
              <a:t>GraphQL</a:t>
            </a:r>
            <a:r>
              <a:rPr lang="en-US" dirty="0"/>
              <a:t> is a language for querying data. </a:t>
            </a:r>
          </a:p>
          <a:p>
            <a:pPr lvl="1"/>
            <a:r>
              <a:rPr lang="en-US" dirty="0"/>
              <a:t>Unlike most query languages (such as SQL), you don’t use </a:t>
            </a:r>
            <a:r>
              <a:rPr lang="en-US" dirty="0" err="1"/>
              <a:t>GraphQL</a:t>
            </a:r>
            <a:r>
              <a:rPr lang="en-US" dirty="0"/>
              <a:t> to query a particular type of data store (such as a MySQL database). </a:t>
            </a:r>
          </a:p>
          <a:p>
            <a:pPr lvl="1"/>
            <a:r>
              <a:rPr lang="en-US" dirty="0"/>
              <a:t>Instead, you use </a:t>
            </a:r>
            <a:r>
              <a:rPr lang="en-US" dirty="0" err="1"/>
              <a:t>GraphQL</a:t>
            </a:r>
            <a:r>
              <a:rPr lang="en-US" dirty="0"/>
              <a:t> to query data from any number of different sources.</a:t>
            </a:r>
            <a:endParaRPr lang="en-IN" dirty="0"/>
          </a:p>
        </p:txBody>
      </p:sp>
    </p:spTree>
    <p:extLst>
      <p:ext uri="{BB962C8B-B14F-4D97-AF65-F5344CB8AC3E}">
        <p14:creationId xmlns:p14="http://schemas.microsoft.com/office/powerpoint/2010/main" val="19577131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E3157-321E-4B27-9862-DEFAA48ADAF5}"/>
              </a:ext>
            </a:extLst>
          </p:cNvPr>
          <p:cNvSpPr>
            <a:spLocks noGrp="1"/>
          </p:cNvSpPr>
          <p:nvPr>
            <p:ph type="title"/>
          </p:nvPr>
        </p:nvSpPr>
        <p:spPr/>
        <p:txBody>
          <a:bodyPr/>
          <a:lstStyle/>
          <a:p>
            <a:r>
              <a:rPr lang="en-US" dirty="0" err="1"/>
              <a:t>GraphQL</a:t>
            </a:r>
            <a:r>
              <a:rPr lang="en-US" dirty="0"/>
              <a:t> Schema (SDL)</a:t>
            </a:r>
            <a:endParaRPr lang="en-IN" dirty="0"/>
          </a:p>
        </p:txBody>
      </p:sp>
      <p:sp>
        <p:nvSpPr>
          <p:cNvPr id="3" name="Content Placeholder 2">
            <a:extLst>
              <a:ext uri="{FF2B5EF4-FFF2-40B4-BE49-F238E27FC236}">
                <a16:creationId xmlns:a16="http://schemas.microsoft.com/office/drawing/2014/main" id="{82DB9144-AB6B-45A1-9496-D5528DFE2305}"/>
              </a:ext>
            </a:extLst>
          </p:cNvPr>
          <p:cNvSpPr>
            <a:spLocks noGrp="1"/>
          </p:cNvSpPr>
          <p:nvPr>
            <p:ph idx="1"/>
          </p:nvPr>
        </p:nvSpPr>
        <p:spPr/>
        <p:txBody>
          <a:bodyPr/>
          <a:lstStyle/>
          <a:p>
            <a:r>
              <a:rPr lang="en-IN" dirty="0"/>
              <a:t>Union Type: Querying a union</a:t>
            </a:r>
          </a:p>
        </p:txBody>
      </p:sp>
      <p:pic>
        <p:nvPicPr>
          <p:cNvPr id="5" name="Picture 4">
            <a:extLst>
              <a:ext uri="{FF2B5EF4-FFF2-40B4-BE49-F238E27FC236}">
                <a16:creationId xmlns:a16="http://schemas.microsoft.com/office/drawing/2014/main" id="{41C6B49E-AEB1-4950-AB69-7F3B616DF076}"/>
              </a:ext>
            </a:extLst>
          </p:cNvPr>
          <p:cNvPicPr>
            <a:picLocks noChangeAspect="1"/>
          </p:cNvPicPr>
          <p:nvPr/>
        </p:nvPicPr>
        <p:blipFill>
          <a:blip r:embed="rId2"/>
          <a:stretch>
            <a:fillRect/>
          </a:stretch>
        </p:blipFill>
        <p:spPr>
          <a:xfrm>
            <a:off x="349828" y="2461204"/>
            <a:ext cx="5915446" cy="3398058"/>
          </a:xfrm>
          <a:prstGeom prst="rect">
            <a:avLst/>
          </a:prstGeom>
        </p:spPr>
      </p:pic>
      <p:pic>
        <p:nvPicPr>
          <p:cNvPr id="7" name="Picture 6">
            <a:extLst>
              <a:ext uri="{FF2B5EF4-FFF2-40B4-BE49-F238E27FC236}">
                <a16:creationId xmlns:a16="http://schemas.microsoft.com/office/drawing/2014/main" id="{7A30F63F-DF16-4315-BBD0-E98509DE9EB7}"/>
              </a:ext>
            </a:extLst>
          </p:cNvPr>
          <p:cNvPicPr>
            <a:picLocks noChangeAspect="1"/>
          </p:cNvPicPr>
          <p:nvPr/>
        </p:nvPicPr>
        <p:blipFill>
          <a:blip r:embed="rId3"/>
          <a:stretch>
            <a:fillRect/>
          </a:stretch>
        </p:blipFill>
        <p:spPr>
          <a:xfrm>
            <a:off x="6553225" y="2461204"/>
            <a:ext cx="5202357" cy="3125944"/>
          </a:xfrm>
          <a:prstGeom prst="rect">
            <a:avLst/>
          </a:prstGeom>
        </p:spPr>
      </p:pic>
    </p:spTree>
    <p:extLst>
      <p:ext uri="{BB962C8B-B14F-4D97-AF65-F5344CB8AC3E}">
        <p14:creationId xmlns:p14="http://schemas.microsoft.com/office/powerpoint/2010/main" val="38732555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8CFAC-5CF0-48DC-B82F-AB1E5BC0A8D5}"/>
              </a:ext>
            </a:extLst>
          </p:cNvPr>
          <p:cNvSpPr>
            <a:spLocks noGrp="1"/>
          </p:cNvSpPr>
          <p:nvPr>
            <p:ph type="title"/>
          </p:nvPr>
        </p:nvSpPr>
        <p:spPr/>
        <p:txBody>
          <a:bodyPr/>
          <a:lstStyle/>
          <a:p>
            <a:r>
              <a:rPr lang="en-US" dirty="0" err="1"/>
              <a:t>GraphQL</a:t>
            </a:r>
            <a:r>
              <a:rPr lang="en-US" dirty="0"/>
              <a:t> Schema (SDL)</a:t>
            </a:r>
            <a:endParaRPr lang="en-IN" dirty="0"/>
          </a:p>
        </p:txBody>
      </p:sp>
      <p:sp>
        <p:nvSpPr>
          <p:cNvPr id="3" name="Content Placeholder 2">
            <a:extLst>
              <a:ext uri="{FF2B5EF4-FFF2-40B4-BE49-F238E27FC236}">
                <a16:creationId xmlns:a16="http://schemas.microsoft.com/office/drawing/2014/main" id="{EE2F4EFB-9004-49FE-9F8F-C21174B4E27A}"/>
              </a:ext>
            </a:extLst>
          </p:cNvPr>
          <p:cNvSpPr>
            <a:spLocks noGrp="1"/>
          </p:cNvSpPr>
          <p:nvPr>
            <p:ph idx="1"/>
          </p:nvPr>
        </p:nvSpPr>
        <p:spPr/>
        <p:txBody>
          <a:bodyPr/>
          <a:lstStyle/>
          <a:p>
            <a:r>
              <a:rPr lang="en-IN" dirty="0"/>
              <a:t>Interface type</a:t>
            </a:r>
          </a:p>
          <a:p>
            <a:pPr lvl="1"/>
            <a:r>
              <a:rPr lang="en-US" dirty="0"/>
              <a:t>An interface specifies a set of fields that multiple object types can include:</a:t>
            </a:r>
          </a:p>
          <a:p>
            <a:pPr lvl="1"/>
            <a:endParaRPr lang="en-US" dirty="0"/>
          </a:p>
          <a:p>
            <a:pPr lvl="1"/>
            <a:endParaRPr lang="en-IN" dirty="0"/>
          </a:p>
        </p:txBody>
      </p:sp>
      <p:pic>
        <p:nvPicPr>
          <p:cNvPr id="5" name="Picture 4">
            <a:extLst>
              <a:ext uri="{FF2B5EF4-FFF2-40B4-BE49-F238E27FC236}">
                <a16:creationId xmlns:a16="http://schemas.microsoft.com/office/drawing/2014/main" id="{09902597-D64C-4002-8AEE-3DE11C5EAD7B}"/>
              </a:ext>
            </a:extLst>
          </p:cNvPr>
          <p:cNvPicPr>
            <a:picLocks noChangeAspect="1"/>
          </p:cNvPicPr>
          <p:nvPr/>
        </p:nvPicPr>
        <p:blipFill>
          <a:blip r:embed="rId2"/>
          <a:stretch>
            <a:fillRect/>
          </a:stretch>
        </p:blipFill>
        <p:spPr>
          <a:xfrm>
            <a:off x="1420371" y="3163519"/>
            <a:ext cx="2181529" cy="1133633"/>
          </a:xfrm>
          <a:prstGeom prst="rect">
            <a:avLst/>
          </a:prstGeom>
        </p:spPr>
      </p:pic>
      <p:pic>
        <p:nvPicPr>
          <p:cNvPr id="7" name="Picture 6">
            <a:extLst>
              <a:ext uri="{FF2B5EF4-FFF2-40B4-BE49-F238E27FC236}">
                <a16:creationId xmlns:a16="http://schemas.microsoft.com/office/drawing/2014/main" id="{649C1514-6ED6-46C2-BCAE-2216A880A563}"/>
              </a:ext>
            </a:extLst>
          </p:cNvPr>
          <p:cNvPicPr>
            <a:picLocks noChangeAspect="1"/>
          </p:cNvPicPr>
          <p:nvPr/>
        </p:nvPicPr>
        <p:blipFill>
          <a:blip r:embed="rId3"/>
          <a:stretch>
            <a:fillRect/>
          </a:stretch>
        </p:blipFill>
        <p:spPr>
          <a:xfrm>
            <a:off x="5587422" y="3061747"/>
            <a:ext cx="4134427" cy="1524213"/>
          </a:xfrm>
          <a:prstGeom prst="rect">
            <a:avLst/>
          </a:prstGeom>
        </p:spPr>
      </p:pic>
      <p:pic>
        <p:nvPicPr>
          <p:cNvPr id="9" name="Picture 8">
            <a:extLst>
              <a:ext uri="{FF2B5EF4-FFF2-40B4-BE49-F238E27FC236}">
                <a16:creationId xmlns:a16="http://schemas.microsoft.com/office/drawing/2014/main" id="{E8C47676-5AB7-4E62-A0FD-C492249A354C}"/>
              </a:ext>
            </a:extLst>
          </p:cNvPr>
          <p:cNvPicPr>
            <a:picLocks noChangeAspect="1"/>
          </p:cNvPicPr>
          <p:nvPr/>
        </p:nvPicPr>
        <p:blipFill>
          <a:blip r:embed="rId4"/>
          <a:stretch>
            <a:fillRect/>
          </a:stretch>
        </p:blipFill>
        <p:spPr>
          <a:xfrm>
            <a:off x="1420371" y="4909908"/>
            <a:ext cx="5353797" cy="943107"/>
          </a:xfrm>
          <a:prstGeom prst="rect">
            <a:avLst/>
          </a:prstGeom>
        </p:spPr>
      </p:pic>
    </p:spTree>
    <p:extLst>
      <p:ext uri="{BB962C8B-B14F-4D97-AF65-F5344CB8AC3E}">
        <p14:creationId xmlns:p14="http://schemas.microsoft.com/office/powerpoint/2010/main" val="16753523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50CC7-E606-457C-B059-8358AC9C9889}"/>
              </a:ext>
            </a:extLst>
          </p:cNvPr>
          <p:cNvSpPr>
            <a:spLocks noGrp="1"/>
          </p:cNvSpPr>
          <p:nvPr>
            <p:ph type="title"/>
          </p:nvPr>
        </p:nvSpPr>
        <p:spPr>
          <a:xfrm>
            <a:off x="838200" y="255747"/>
            <a:ext cx="10515600" cy="1325563"/>
          </a:xfrm>
        </p:spPr>
        <p:txBody>
          <a:bodyPr/>
          <a:lstStyle/>
          <a:p>
            <a:r>
              <a:rPr lang="en-US" dirty="0" err="1"/>
              <a:t>GraphQL</a:t>
            </a:r>
            <a:r>
              <a:rPr lang="en-US" dirty="0"/>
              <a:t> Schema (SDL): </a:t>
            </a:r>
            <a:r>
              <a:rPr lang="en-IN" dirty="0"/>
              <a:t>Querying an interface</a:t>
            </a:r>
            <a:br>
              <a:rPr lang="en-IN" dirty="0"/>
            </a:br>
            <a:endParaRPr lang="en-IN" dirty="0"/>
          </a:p>
        </p:txBody>
      </p:sp>
      <p:pic>
        <p:nvPicPr>
          <p:cNvPr id="5" name="Picture 4">
            <a:extLst>
              <a:ext uri="{FF2B5EF4-FFF2-40B4-BE49-F238E27FC236}">
                <a16:creationId xmlns:a16="http://schemas.microsoft.com/office/drawing/2014/main" id="{EBAA363C-883F-4265-A444-CDD838A95175}"/>
              </a:ext>
            </a:extLst>
          </p:cNvPr>
          <p:cNvPicPr>
            <a:picLocks noChangeAspect="1"/>
          </p:cNvPicPr>
          <p:nvPr/>
        </p:nvPicPr>
        <p:blipFill>
          <a:blip r:embed="rId2"/>
          <a:stretch>
            <a:fillRect/>
          </a:stretch>
        </p:blipFill>
        <p:spPr>
          <a:xfrm>
            <a:off x="838199" y="1166978"/>
            <a:ext cx="3775198" cy="5210838"/>
          </a:xfrm>
          <a:prstGeom prst="rect">
            <a:avLst/>
          </a:prstGeom>
        </p:spPr>
      </p:pic>
      <p:pic>
        <p:nvPicPr>
          <p:cNvPr id="7" name="Picture 6">
            <a:extLst>
              <a:ext uri="{FF2B5EF4-FFF2-40B4-BE49-F238E27FC236}">
                <a16:creationId xmlns:a16="http://schemas.microsoft.com/office/drawing/2014/main" id="{6DD4F891-7277-422A-9539-4C9CA72B3C3C}"/>
              </a:ext>
            </a:extLst>
          </p:cNvPr>
          <p:cNvPicPr>
            <a:picLocks noChangeAspect="1"/>
          </p:cNvPicPr>
          <p:nvPr/>
        </p:nvPicPr>
        <p:blipFill>
          <a:blip r:embed="rId3"/>
          <a:stretch>
            <a:fillRect/>
          </a:stretch>
        </p:blipFill>
        <p:spPr>
          <a:xfrm>
            <a:off x="5077943" y="1166978"/>
            <a:ext cx="5662794" cy="5263702"/>
          </a:xfrm>
          <a:prstGeom prst="rect">
            <a:avLst/>
          </a:prstGeom>
        </p:spPr>
      </p:pic>
    </p:spTree>
    <p:extLst>
      <p:ext uri="{BB962C8B-B14F-4D97-AF65-F5344CB8AC3E}">
        <p14:creationId xmlns:p14="http://schemas.microsoft.com/office/powerpoint/2010/main" val="10078663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4657C-3E60-431B-BC18-EE1A8315E817}"/>
              </a:ext>
            </a:extLst>
          </p:cNvPr>
          <p:cNvSpPr>
            <a:spLocks noGrp="1"/>
          </p:cNvSpPr>
          <p:nvPr>
            <p:ph type="title"/>
          </p:nvPr>
        </p:nvSpPr>
        <p:spPr/>
        <p:txBody>
          <a:bodyPr/>
          <a:lstStyle/>
          <a:p>
            <a:r>
              <a:rPr lang="en-US" dirty="0" err="1"/>
              <a:t>GraphQL</a:t>
            </a:r>
            <a:r>
              <a:rPr lang="en-US" dirty="0"/>
              <a:t> Schema (SDL)</a:t>
            </a:r>
            <a:endParaRPr lang="en-IN" dirty="0"/>
          </a:p>
        </p:txBody>
      </p:sp>
      <p:sp>
        <p:nvSpPr>
          <p:cNvPr id="3" name="Content Placeholder 2">
            <a:extLst>
              <a:ext uri="{FF2B5EF4-FFF2-40B4-BE49-F238E27FC236}">
                <a16:creationId xmlns:a16="http://schemas.microsoft.com/office/drawing/2014/main" id="{4A6C1A12-DCF9-4E1F-A042-98D69B824D0A}"/>
              </a:ext>
            </a:extLst>
          </p:cNvPr>
          <p:cNvSpPr>
            <a:spLocks noGrp="1"/>
          </p:cNvSpPr>
          <p:nvPr>
            <p:ph idx="1"/>
          </p:nvPr>
        </p:nvSpPr>
        <p:spPr/>
        <p:txBody>
          <a:bodyPr>
            <a:normAutofit/>
          </a:bodyPr>
          <a:lstStyle/>
          <a:p>
            <a:r>
              <a:rPr lang="en-IN" sz="2400" dirty="0"/>
              <a:t>Descriptions (docstrings)</a:t>
            </a:r>
          </a:p>
          <a:p>
            <a:pPr lvl="1"/>
            <a:r>
              <a:rPr lang="en-US" sz="2000" dirty="0" err="1"/>
              <a:t>GraphQL's</a:t>
            </a:r>
            <a:r>
              <a:rPr lang="en-US" sz="2000" dirty="0"/>
              <a:t> schema definition language (SDL) supports Markdown-enabled documentation strings, called descriptions. </a:t>
            </a:r>
          </a:p>
          <a:p>
            <a:pPr lvl="1"/>
            <a:r>
              <a:rPr lang="en-US" sz="2000" dirty="0"/>
              <a:t>These help consumers of your graph discover fields and learn how to use them.</a:t>
            </a:r>
            <a:endParaRPr lang="en-IN" sz="2000" dirty="0"/>
          </a:p>
        </p:txBody>
      </p:sp>
      <p:pic>
        <p:nvPicPr>
          <p:cNvPr id="5" name="Picture 4">
            <a:extLst>
              <a:ext uri="{FF2B5EF4-FFF2-40B4-BE49-F238E27FC236}">
                <a16:creationId xmlns:a16="http://schemas.microsoft.com/office/drawing/2014/main" id="{E1C2551E-FF6F-4CE3-88F5-3AB6441CF6AA}"/>
              </a:ext>
            </a:extLst>
          </p:cNvPr>
          <p:cNvPicPr>
            <a:picLocks noChangeAspect="1"/>
          </p:cNvPicPr>
          <p:nvPr/>
        </p:nvPicPr>
        <p:blipFill>
          <a:blip r:embed="rId2"/>
          <a:stretch>
            <a:fillRect/>
          </a:stretch>
        </p:blipFill>
        <p:spPr>
          <a:xfrm>
            <a:off x="1482743" y="3251659"/>
            <a:ext cx="6944285" cy="3241216"/>
          </a:xfrm>
          <a:prstGeom prst="rect">
            <a:avLst/>
          </a:prstGeom>
        </p:spPr>
      </p:pic>
    </p:spTree>
    <p:extLst>
      <p:ext uri="{BB962C8B-B14F-4D97-AF65-F5344CB8AC3E}">
        <p14:creationId xmlns:p14="http://schemas.microsoft.com/office/powerpoint/2010/main" val="36310167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E32BB-9EBF-488A-B9BC-18BD665F2ED9}"/>
              </a:ext>
            </a:extLst>
          </p:cNvPr>
          <p:cNvSpPr>
            <a:spLocks noGrp="1"/>
          </p:cNvSpPr>
          <p:nvPr>
            <p:ph type="title"/>
          </p:nvPr>
        </p:nvSpPr>
        <p:spPr/>
        <p:txBody>
          <a:bodyPr/>
          <a:lstStyle/>
          <a:p>
            <a:r>
              <a:rPr lang="en-IN" dirty="0"/>
              <a:t>Schema Directives</a:t>
            </a:r>
          </a:p>
        </p:txBody>
      </p:sp>
      <p:sp>
        <p:nvSpPr>
          <p:cNvPr id="3" name="Content Placeholder 2">
            <a:extLst>
              <a:ext uri="{FF2B5EF4-FFF2-40B4-BE49-F238E27FC236}">
                <a16:creationId xmlns:a16="http://schemas.microsoft.com/office/drawing/2014/main" id="{70B6D644-44F2-4588-818D-6CCFE17F526F}"/>
              </a:ext>
            </a:extLst>
          </p:cNvPr>
          <p:cNvSpPr>
            <a:spLocks noGrp="1"/>
          </p:cNvSpPr>
          <p:nvPr>
            <p:ph idx="1"/>
          </p:nvPr>
        </p:nvSpPr>
        <p:spPr/>
        <p:txBody>
          <a:bodyPr>
            <a:normAutofit fontScale="85000" lnSpcReduction="20000"/>
          </a:bodyPr>
          <a:lstStyle/>
          <a:p>
            <a:r>
              <a:rPr lang="en-US" dirty="0"/>
              <a:t>A directive decorates part of a </a:t>
            </a:r>
            <a:r>
              <a:rPr lang="en-US" dirty="0" err="1"/>
              <a:t>GraphQL</a:t>
            </a:r>
            <a:r>
              <a:rPr lang="en-US" dirty="0"/>
              <a:t> schema or operation with additional configuration. </a:t>
            </a:r>
          </a:p>
          <a:p>
            <a:r>
              <a:rPr lang="en-US" b="0" i="0" dirty="0">
                <a:solidFill>
                  <a:srgbClr val="1C1E21"/>
                </a:solidFill>
                <a:effectLst/>
                <a:latin typeface="system-ui"/>
              </a:rPr>
              <a:t>The valid SDL directive locations are as follows :</a:t>
            </a:r>
          </a:p>
          <a:p>
            <a:pPr lvl="1"/>
            <a:r>
              <a:rPr lang="en-US" dirty="0"/>
              <a:t>SCHEMA,</a:t>
            </a:r>
          </a:p>
          <a:p>
            <a:pPr lvl="1"/>
            <a:r>
              <a:rPr lang="en-US" dirty="0"/>
              <a:t>SCALAR,</a:t>
            </a:r>
          </a:p>
          <a:p>
            <a:pPr lvl="1"/>
            <a:r>
              <a:rPr lang="en-US" dirty="0"/>
              <a:t>OBJECT,</a:t>
            </a:r>
          </a:p>
          <a:p>
            <a:pPr lvl="1"/>
            <a:r>
              <a:rPr lang="en-US" dirty="0"/>
              <a:t>FIELD_DEFINITION,</a:t>
            </a:r>
          </a:p>
          <a:p>
            <a:pPr lvl="1"/>
            <a:r>
              <a:rPr lang="en-US" dirty="0"/>
              <a:t>ARGUMENT_DEFINITION,</a:t>
            </a:r>
          </a:p>
          <a:p>
            <a:pPr lvl="1"/>
            <a:r>
              <a:rPr lang="en-US" dirty="0"/>
              <a:t>INTERFACE,</a:t>
            </a:r>
          </a:p>
          <a:p>
            <a:pPr lvl="1"/>
            <a:r>
              <a:rPr lang="en-US" dirty="0"/>
              <a:t>UNION,</a:t>
            </a:r>
          </a:p>
          <a:p>
            <a:pPr lvl="1"/>
            <a:r>
              <a:rPr lang="en-US" dirty="0"/>
              <a:t>ENUM,</a:t>
            </a:r>
          </a:p>
          <a:p>
            <a:pPr lvl="1"/>
            <a:r>
              <a:rPr lang="en-US" dirty="0"/>
              <a:t>ENUM_VALUE,</a:t>
            </a:r>
          </a:p>
          <a:p>
            <a:pPr lvl="1"/>
            <a:r>
              <a:rPr lang="en-US" dirty="0"/>
              <a:t>INPUT_OBJECT,</a:t>
            </a:r>
          </a:p>
          <a:p>
            <a:pPr lvl="1"/>
            <a:r>
              <a:rPr lang="en-US" dirty="0"/>
              <a:t>INPUT_FIELD_DEFINITION</a:t>
            </a:r>
            <a:endParaRPr lang="en-IN" dirty="0"/>
          </a:p>
        </p:txBody>
      </p:sp>
      <p:pic>
        <p:nvPicPr>
          <p:cNvPr id="5" name="Picture 4">
            <a:extLst>
              <a:ext uri="{FF2B5EF4-FFF2-40B4-BE49-F238E27FC236}">
                <a16:creationId xmlns:a16="http://schemas.microsoft.com/office/drawing/2014/main" id="{58055E0D-4489-45E4-854E-A34A3FFBCE2C}"/>
              </a:ext>
            </a:extLst>
          </p:cNvPr>
          <p:cNvPicPr>
            <a:picLocks noChangeAspect="1"/>
          </p:cNvPicPr>
          <p:nvPr/>
        </p:nvPicPr>
        <p:blipFill>
          <a:blip r:embed="rId2"/>
          <a:stretch>
            <a:fillRect/>
          </a:stretch>
        </p:blipFill>
        <p:spPr>
          <a:xfrm>
            <a:off x="6096000" y="2839701"/>
            <a:ext cx="4172532" cy="1924319"/>
          </a:xfrm>
          <a:prstGeom prst="rect">
            <a:avLst/>
          </a:prstGeom>
        </p:spPr>
      </p:pic>
      <p:pic>
        <p:nvPicPr>
          <p:cNvPr id="7" name="Picture 6">
            <a:extLst>
              <a:ext uri="{FF2B5EF4-FFF2-40B4-BE49-F238E27FC236}">
                <a16:creationId xmlns:a16="http://schemas.microsoft.com/office/drawing/2014/main" id="{8537AE4A-3EE3-4C03-873A-CC5428B456E8}"/>
              </a:ext>
            </a:extLst>
          </p:cNvPr>
          <p:cNvPicPr>
            <a:picLocks noChangeAspect="1"/>
          </p:cNvPicPr>
          <p:nvPr/>
        </p:nvPicPr>
        <p:blipFill>
          <a:blip r:embed="rId3"/>
          <a:stretch>
            <a:fillRect/>
          </a:stretch>
        </p:blipFill>
        <p:spPr>
          <a:xfrm>
            <a:off x="6096000" y="4865569"/>
            <a:ext cx="3267531" cy="1209844"/>
          </a:xfrm>
          <a:prstGeom prst="rect">
            <a:avLst/>
          </a:prstGeom>
        </p:spPr>
      </p:pic>
    </p:spTree>
    <p:extLst>
      <p:ext uri="{BB962C8B-B14F-4D97-AF65-F5344CB8AC3E}">
        <p14:creationId xmlns:p14="http://schemas.microsoft.com/office/powerpoint/2010/main" val="28309220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034C5-2060-4799-8D46-C91967F2461D}"/>
              </a:ext>
            </a:extLst>
          </p:cNvPr>
          <p:cNvSpPr>
            <a:spLocks noGrp="1"/>
          </p:cNvSpPr>
          <p:nvPr>
            <p:ph type="title"/>
          </p:nvPr>
        </p:nvSpPr>
        <p:spPr/>
        <p:txBody>
          <a:bodyPr/>
          <a:lstStyle/>
          <a:p>
            <a:r>
              <a:rPr lang="en-IN" dirty="0"/>
              <a:t>Schema Directives</a:t>
            </a:r>
          </a:p>
        </p:txBody>
      </p:sp>
      <p:sp>
        <p:nvSpPr>
          <p:cNvPr id="3" name="Content Placeholder 2">
            <a:extLst>
              <a:ext uri="{FF2B5EF4-FFF2-40B4-BE49-F238E27FC236}">
                <a16:creationId xmlns:a16="http://schemas.microsoft.com/office/drawing/2014/main" id="{92D835BC-70D9-4372-90DA-4F5C82F09A01}"/>
              </a:ext>
            </a:extLst>
          </p:cNvPr>
          <p:cNvSpPr>
            <a:spLocks noGrp="1"/>
          </p:cNvSpPr>
          <p:nvPr>
            <p:ph idx="1"/>
          </p:nvPr>
        </p:nvSpPr>
        <p:spPr/>
        <p:txBody>
          <a:bodyPr>
            <a:normAutofit/>
          </a:bodyPr>
          <a:lstStyle/>
          <a:p>
            <a:r>
              <a:rPr lang="en-US" dirty="0"/>
              <a:t>Built-in Directives</a:t>
            </a:r>
          </a:p>
          <a:p>
            <a:pPr lvl="1"/>
            <a:r>
              <a:rPr lang="en-US" dirty="0"/>
              <a:t>@skip </a:t>
            </a:r>
          </a:p>
          <a:p>
            <a:pPr lvl="1"/>
            <a:r>
              <a:rPr lang="en-US" dirty="0"/>
              <a:t>@include</a:t>
            </a:r>
          </a:p>
          <a:p>
            <a:pPr lvl="1"/>
            <a:r>
              <a:rPr lang="en-US" dirty="0"/>
              <a:t>@deprecated </a:t>
            </a:r>
          </a:p>
          <a:p>
            <a:pPr lvl="1"/>
            <a:r>
              <a:rPr lang="en-US" dirty="0"/>
              <a:t>@specifiedBy</a:t>
            </a:r>
          </a:p>
          <a:p>
            <a:endParaRPr lang="en-US" dirty="0"/>
          </a:p>
        </p:txBody>
      </p:sp>
      <p:pic>
        <p:nvPicPr>
          <p:cNvPr id="6" name="Picture 5">
            <a:extLst>
              <a:ext uri="{FF2B5EF4-FFF2-40B4-BE49-F238E27FC236}">
                <a16:creationId xmlns:a16="http://schemas.microsoft.com/office/drawing/2014/main" id="{1942BF32-9713-43AE-B5CB-037C3BAC5E0F}"/>
              </a:ext>
            </a:extLst>
          </p:cNvPr>
          <p:cNvPicPr>
            <a:picLocks noChangeAspect="1"/>
          </p:cNvPicPr>
          <p:nvPr/>
        </p:nvPicPr>
        <p:blipFill>
          <a:blip r:embed="rId2"/>
          <a:stretch>
            <a:fillRect/>
          </a:stretch>
        </p:blipFill>
        <p:spPr>
          <a:xfrm>
            <a:off x="4254346" y="2153285"/>
            <a:ext cx="7287642" cy="1486107"/>
          </a:xfrm>
          <a:prstGeom prst="rect">
            <a:avLst/>
          </a:prstGeom>
        </p:spPr>
      </p:pic>
    </p:spTree>
    <p:extLst>
      <p:ext uri="{BB962C8B-B14F-4D97-AF65-F5344CB8AC3E}">
        <p14:creationId xmlns:p14="http://schemas.microsoft.com/office/powerpoint/2010/main" val="18490202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75107-82D0-4882-A1DB-752A90ACAF5A}"/>
              </a:ext>
            </a:extLst>
          </p:cNvPr>
          <p:cNvSpPr>
            <a:spLocks noGrp="1"/>
          </p:cNvSpPr>
          <p:nvPr>
            <p:ph type="title"/>
          </p:nvPr>
        </p:nvSpPr>
        <p:spPr/>
        <p:txBody>
          <a:bodyPr/>
          <a:lstStyle/>
          <a:p>
            <a:r>
              <a:rPr lang="en-IN" dirty="0"/>
              <a:t>Schema Directives: Wiring the code</a:t>
            </a:r>
          </a:p>
        </p:txBody>
      </p:sp>
      <p:pic>
        <p:nvPicPr>
          <p:cNvPr id="6" name="Content Placeholder 5">
            <a:extLst>
              <a:ext uri="{FF2B5EF4-FFF2-40B4-BE49-F238E27FC236}">
                <a16:creationId xmlns:a16="http://schemas.microsoft.com/office/drawing/2014/main" id="{93E67204-ABA5-4288-89F0-B5B7418160A0}"/>
              </a:ext>
            </a:extLst>
          </p:cNvPr>
          <p:cNvPicPr>
            <a:picLocks noGrp="1" noChangeAspect="1"/>
          </p:cNvPicPr>
          <p:nvPr>
            <p:ph idx="1"/>
          </p:nvPr>
        </p:nvPicPr>
        <p:blipFill>
          <a:blip r:embed="rId2"/>
          <a:stretch>
            <a:fillRect/>
          </a:stretch>
        </p:blipFill>
        <p:spPr>
          <a:xfrm>
            <a:off x="952966" y="1470517"/>
            <a:ext cx="8388404" cy="5022357"/>
          </a:xfrm>
        </p:spPr>
      </p:pic>
    </p:spTree>
    <p:extLst>
      <p:ext uri="{BB962C8B-B14F-4D97-AF65-F5344CB8AC3E}">
        <p14:creationId xmlns:p14="http://schemas.microsoft.com/office/powerpoint/2010/main" val="12764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E530C-39E6-459C-9658-582D29FECFBF}"/>
              </a:ext>
            </a:extLst>
          </p:cNvPr>
          <p:cNvSpPr>
            <a:spLocks noGrp="1"/>
          </p:cNvSpPr>
          <p:nvPr>
            <p:ph type="title"/>
          </p:nvPr>
        </p:nvSpPr>
        <p:spPr/>
        <p:txBody>
          <a:bodyPr/>
          <a:lstStyle/>
          <a:p>
            <a:r>
              <a:rPr lang="en-IN" dirty="0"/>
              <a:t>Key features of </a:t>
            </a:r>
            <a:r>
              <a:rPr lang="en-IN" dirty="0" err="1"/>
              <a:t>GraphQL</a:t>
            </a:r>
            <a:endParaRPr lang="en-IN" dirty="0"/>
          </a:p>
        </p:txBody>
      </p:sp>
      <p:sp>
        <p:nvSpPr>
          <p:cNvPr id="3" name="Content Placeholder 2">
            <a:extLst>
              <a:ext uri="{FF2B5EF4-FFF2-40B4-BE49-F238E27FC236}">
                <a16:creationId xmlns:a16="http://schemas.microsoft.com/office/drawing/2014/main" id="{B01F743C-4646-42A3-B255-26F44FC8AB0F}"/>
              </a:ext>
            </a:extLst>
          </p:cNvPr>
          <p:cNvSpPr>
            <a:spLocks noGrp="1"/>
          </p:cNvSpPr>
          <p:nvPr>
            <p:ph idx="1"/>
          </p:nvPr>
        </p:nvSpPr>
        <p:spPr/>
        <p:txBody>
          <a:bodyPr>
            <a:normAutofit/>
          </a:bodyPr>
          <a:lstStyle/>
          <a:p>
            <a:r>
              <a:rPr lang="en-US" dirty="0"/>
              <a:t>Performance</a:t>
            </a:r>
          </a:p>
          <a:p>
            <a:pPr lvl="1"/>
            <a:r>
              <a:rPr lang="en-US" dirty="0"/>
              <a:t>Prevents over-fetching: </a:t>
            </a:r>
          </a:p>
          <a:p>
            <a:pPr lvl="2"/>
            <a:r>
              <a:rPr lang="en-US" dirty="0"/>
              <a:t>In traditional approaches like REST, you often end up over-fetching — asking for more data than you need. </a:t>
            </a:r>
          </a:p>
          <a:p>
            <a:pPr lvl="2"/>
            <a:r>
              <a:rPr lang="en-US" dirty="0"/>
              <a:t>With </a:t>
            </a:r>
            <a:r>
              <a:rPr lang="en-US" dirty="0" err="1"/>
              <a:t>GraphQL</a:t>
            </a:r>
            <a:r>
              <a:rPr lang="en-US" dirty="0"/>
              <a:t>, you can ask for exactly what you need. The benefit is reduced bandwidth, which may be especially important on mobile and low-energy devices.</a:t>
            </a:r>
          </a:p>
          <a:p>
            <a:pPr lvl="1"/>
            <a:r>
              <a:rPr lang="en-US" dirty="0"/>
              <a:t>Prevents under-fetching (multiple round-trips): </a:t>
            </a:r>
          </a:p>
          <a:p>
            <a:pPr lvl="2"/>
            <a:r>
              <a:rPr lang="en-US" dirty="0"/>
              <a:t>The other end of the fetching problem in REST is not getting all the data you need in a single round-trip. </a:t>
            </a:r>
          </a:p>
          <a:p>
            <a:pPr lvl="2"/>
            <a:r>
              <a:rPr lang="en-US" dirty="0"/>
              <a:t>Consider fetching your friends list in a social media app and needing to batch individual queries to get each friend’s profile picture. </a:t>
            </a:r>
            <a:r>
              <a:rPr lang="en-US" dirty="0" err="1"/>
              <a:t>GraphQL</a:t>
            </a:r>
            <a:r>
              <a:rPr lang="en-US" dirty="0"/>
              <a:t> helps solve this problem.</a:t>
            </a:r>
            <a:endParaRPr lang="en-IN" dirty="0"/>
          </a:p>
        </p:txBody>
      </p:sp>
    </p:spTree>
    <p:extLst>
      <p:ext uri="{BB962C8B-B14F-4D97-AF65-F5344CB8AC3E}">
        <p14:creationId xmlns:p14="http://schemas.microsoft.com/office/powerpoint/2010/main" val="1670235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BA623-5D24-4A3E-91F3-7E3FC8CAE5ED}"/>
              </a:ext>
            </a:extLst>
          </p:cNvPr>
          <p:cNvSpPr>
            <a:spLocks noGrp="1"/>
          </p:cNvSpPr>
          <p:nvPr>
            <p:ph type="title"/>
          </p:nvPr>
        </p:nvSpPr>
        <p:spPr/>
        <p:txBody>
          <a:bodyPr/>
          <a:lstStyle/>
          <a:p>
            <a:r>
              <a:rPr lang="en-IN" dirty="0"/>
              <a:t>Key features of </a:t>
            </a:r>
            <a:r>
              <a:rPr lang="en-IN" dirty="0" err="1"/>
              <a:t>GraphQL</a:t>
            </a:r>
            <a:endParaRPr lang="en-IN" dirty="0"/>
          </a:p>
        </p:txBody>
      </p:sp>
      <p:sp>
        <p:nvSpPr>
          <p:cNvPr id="3" name="Content Placeholder 2">
            <a:extLst>
              <a:ext uri="{FF2B5EF4-FFF2-40B4-BE49-F238E27FC236}">
                <a16:creationId xmlns:a16="http://schemas.microsoft.com/office/drawing/2014/main" id="{E05A7158-84FE-4552-9EC1-44BC87EFC717}"/>
              </a:ext>
            </a:extLst>
          </p:cNvPr>
          <p:cNvSpPr>
            <a:spLocks noGrp="1"/>
          </p:cNvSpPr>
          <p:nvPr>
            <p:ph idx="1"/>
          </p:nvPr>
        </p:nvSpPr>
        <p:spPr/>
        <p:txBody>
          <a:bodyPr>
            <a:normAutofit lnSpcReduction="10000"/>
          </a:bodyPr>
          <a:lstStyle/>
          <a:p>
            <a:r>
              <a:rPr lang="en-US" dirty="0"/>
              <a:t>Developer experience</a:t>
            </a:r>
          </a:p>
          <a:p>
            <a:pPr lvl="1"/>
            <a:r>
              <a:rPr lang="en-US" dirty="0"/>
              <a:t>Hierarchical &amp; declarative: </a:t>
            </a:r>
          </a:p>
          <a:p>
            <a:pPr lvl="2"/>
            <a:r>
              <a:rPr lang="en-US" dirty="0" err="1"/>
              <a:t>GraphQL</a:t>
            </a:r>
            <a:r>
              <a:rPr lang="en-US" dirty="0"/>
              <a:t> data is inherently graphical and declarative. This makes your queries easier to understand and your data easier to work with. By nesting, we can ask for related data, keeping queries cohesive, and spending zero time stitching together multiple responses like we sometimes have to do with REST.</a:t>
            </a:r>
          </a:p>
          <a:p>
            <a:pPr lvl="1"/>
            <a:r>
              <a:rPr lang="en-US" dirty="0"/>
              <a:t>Strongly typed (stable API): </a:t>
            </a:r>
          </a:p>
          <a:p>
            <a:pPr lvl="2"/>
            <a:r>
              <a:rPr lang="en-US" dirty="0" err="1"/>
              <a:t>GraphQL</a:t>
            </a:r>
            <a:r>
              <a:rPr lang="en-US" dirty="0"/>
              <a:t> is strongly typed. This means a more stable API with fewer bugs in development and introduces the possibility of more intelligent tooling.</a:t>
            </a:r>
          </a:p>
          <a:p>
            <a:pPr lvl="1"/>
            <a:r>
              <a:rPr lang="en-US" dirty="0" err="1"/>
              <a:t>GraphQL</a:t>
            </a:r>
            <a:r>
              <a:rPr lang="en-US" dirty="0"/>
              <a:t> versioning: </a:t>
            </a:r>
          </a:p>
          <a:p>
            <a:pPr lvl="2"/>
            <a:r>
              <a:rPr lang="en-US" dirty="0" err="1"/>
              <a:t>GraphQL</a:t>
            </a:r>
            <a:r>
              <a:rPr lang="en-US" dirty="0"/>
              <a:t> favors the notion of a single, incrementally developed graph. You can give deprecation hints when you add, remove, and change fields on your existing graph. Compare this to the coarse-grained approach to versioning in a REST context with version numbers across an entire API.</a:t>
            </a:r>
            <a:endParaRPr lang="en-IN" dirty="0"/>
          </a:p>
        </p:txBody>
      </p:sp>
    </p:spTree>
    <p:extLst>
      <p:ext uri="{BB962C8B-B14F-4D97-AF65-F5344CB8AC3E}">
        <p14:creationId xmlns:p14="http://schemas.microsoft.com/office/powerpoint/2010/main" val="3767866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5B78D-E886-435D-B186-C20D1F2CA014}"/>
              </a:ext>
            </a:extLst>
          </p:cNvPr>
          <p:cNvSpPr>
            <a:spLocks noGrp="1"/>
          </p:cNvSpPr>
          <p:nvPr>
            <p:ph type="title"/>
          </p:nvPr>
        </p:nvSpPr>
        <p:spPr/>
        <p:txBody>
          <a:bodyPr/>
          <a:lstStyle/>
          <a:p>
            <a:r>
              <a:rPr lang="en-IN" dirty="0"/>
              <a:t>Key features of </a:t>
            </a:r>
            <a:r>
              <a:rPr lang="en-IN" dirty="0" err="1"/>
              <a:t>GraphQL</a:t>
            </a:r>
            <a:endParaRPr lang="en-IN" dirty="0"/>
          </a:p>
        </p:txBody>
      </p:sp>
      <p:sp>
        <p:nvSpPr>
          <p:cNvPr id="3" name="Content Placeholder 2">
            <a:extLst>
              <a:ext uri="{FF2B5EF4-FFF2-40B4-BE49-F238E27FC236}">
                <a16:creationId xmlns:a16="http://schemas.microsoft.com/office/drawing/2014/main" id="{35E0E47A-009F-43A4-A72D-55D3E849A5D2}"/>
              </a:ext>
            </a:extLst>
          </p:cNvPr>
          <p:cNvSpPr>
            <a:spLocks noGrp="1"/>
          </p:cNvSpPr>
          <p:nvPr>
            <p:ph idx="1"/>
          </p:nvPr>
        </p:nvSpPr>
        <p:spPr/>
        <p:txBody>
          <a:bodyPr>
            <a:normAutofit fontScale="92500" lnSpcReduction="20000"/>
          </a:bodyPr>
          <a:lstStyle/>
          <a:p>
            <a:r>
              <a:rPr lang="en-US" dirty="0"/>
              <a:t>Architecture</a:t>
            </a:r>
          </a:p>
          <a:p>
            <a:pPr lvl="1"/>
            <a:r>
              <a:rPr lang="en-US" dirty="0"/>
              <a:t>Decouples the client from the server: </a:t>
            </a:r>
          </a:p>
          <a:p>
            <a:pPr lvl="2"/>
            <a:r>
              <a:rPr lang="en-US" dirty="0"/>
              <a:t>UI developers don’t need to wait for backend teams to build an API first. </a:t>
            </a:r>
          </a:p>
          <a:p>
            <a:pPr lvl="2"/>
            <a:r>
              <a:rPr lang="en-US" dirty="0"/>
              <a:t>A </a:t>
            </a:r>
            <a:r>
              <a:rPr lang="en-US" dirty="0" err="1"/>
              <a:t>GraphQL</a:t>
            </a:r>
            <a:r>
              <a:rPr lang="en-US" dirty="0"/>
              <a:t> schema acts as a contract for front-end app </a:t>
            </a:r>
            <a:r>
              <a:rPr lang="en-US" dirty="0" err="1"/>
              <a:t>devs</a:t>
            </a:r>
            <a:r>
              <a:rPr lang="en-US" dirty="0"/>
              <a:t> to start building (by mocking out the API calls) and leaves backend teams to deliver on the contract by building the underlying services that serves the graph.</a:t>
            </a:r>
          </a:p>
          <a:p>
            <a:pPr lvl="1"/>
            <a:r>
              <a:rPr lang="en-US" dirty="0"/>
              <a:t>Single source of truth: </a:t>
            </a:r>
          </a:p>
          <a:p>
            <a:pPr lvl="2"/>
            <a:r>
              <a:rPr lang="en-US" dirty="0"/>
              <a:t>UI developers only need to know about to a single endpoint to access the entirety of the data behind a company’s graph.</a:t>
            </a:r>
          </a:p>
          <a:p>
            <a:pPr lvl="1"/>
            <a:r>
              <a:rPr lang="en-US" dirty="0"/>
              <a:t>Scalable with Federation: </a:t>
            </a:r>
          </a:p>
          <a:p>
            <a:pPr lvl="2"/>
            <a:r>
              <a:rPr lang="en-US" dirty="0" err="1"/>
              <a:t>GraphQL</a:t>
            </a:r>
            <a:r>
              <a:rPr lang="en-US" dirty="0"/>
              <a:t> fits nicely into a microservice architecture using an approach called Federation. Federation enables backend teams to maintain their own sub-graphs and compose them into a single graph for an entire organization.</a:t>
            </a:r>
          </a:p>
          <a:p>
            <a:pPr lvl="1"/>
            <a:r>
              <a:rPr lang="en-US" dirty="0"/>
              <a:t>Introspection: </a:t>
            </a:r>
          </a:p>
          <a:p>
            <a:pPr lvl="2"/>
            <a:r>
              <a:rPr lang="en-US" dirty="0"/>
              <a:t>Introspection provides the framework for all kinds of great tooling. There exist tools to auto-generate API docs and TypeScript types for your resolvers and queries.</a:t>
            </a:r>
            <a:endParaRPr lang="en-IN" dirty="0"/>
          </a:p>
        </p:txBody>
      </p:sp>
    </p:spTree>
    <p:extLst>
      <p:ext uri="{BB962C8B-B14F-4D97-AF65-F5344CB8AC3E}">
        <p14:creationId xmlns:p14="http://schemas.microsoft.com/office/powerpoint/2010/main" val="4167274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D73CA-B7A7-4DE9-A972-0072FF12D089}"/>
              </a:ext>
            </a:extLst>
          </p:cNvPr>
          <p:cNvSpPr>
            <a:spLocks noGrp="1"/>
          </p:cNvSpPr>
          <p:nvPr>
            <p:ph type="title"/>
          </p:nvPr>
        </p:nvSpPr>
        <p:spPr/>
        <p:txBody>
          <a:bodyPr/>
          <a:lstStyle/>
          <a:p>
            <a:r>
              <a:rPr lang="en-IN" dirty="0"/>
              <a:t>Key features of </a:t>
            </a:r>
            <a:r>
              <a:rPr lang="en-IN" dirty="0" err="1"/>
              <a:t>GraphQL</a:t>
            </a:r>
            <a:endParaRPr lang="en-IN" dirty="0"/>
          </a:p>
        </p:txBody>
      </p:sp>
      <p:sp>
        <p:nvSpPr>
          <p:cNvPr id="3" name="Content Placeholder 2">
            <a:extLst>
              <a:ext uri="{FF2B5EF4-FFF2-40B4-BE49-F238E27FC236}">
                <a16:creationId xmlns:a16="http://schemas.microsoft.com/office/drawing/2014/main" id="{038D296C-095C-4BC7-B9E3-DBC449D411A8}"/>
              </a:ext>
            </a:extLst>
          </p:cNvPr>
          <p:cNvSpPr>
            <a:spLocks noGrp="1"/>
          </p:cNvSpPr>
          <p:nvPr>
            <p:ph idx="1"/>
          </p:nvPr>
        </p:nvSpPr>
        <p:spPr/>
        <p:txBody>
          <a:bodyPr/>
          <a:lstStyle/>
          <a:p>
            <a:r>
              <a:rPr lang="en-IN" dirty="0"/>
              <a:t>Community</a:t>
            </a:r>
          </a:p>
          <a:p>
            <a:pPr lvl="1"/>
            <a:r>
              <a:rPr lang="en-US" b="0" i="0" dirty="0" err="1">
                <a:solidFill>
                  <a:srgbClr val="2F353F"/>
                </a:solidFill>
                <a:effectLst/>
                <a:latin typeface="Source Sans Pro" panose="020B0503030403020204" pitchFamily="34" charset="0"/>
              </a:rPr>
              <a:t>GraphQL</a:t>
            </a:r>
            <a:r>
              <a:rPr lang="en-US" b="0" i="0" dirty="0">
                <a:solidFill>
                  <a:srgbClr val="2F353F"/>
                </a:solidFill>
                <a:effectLst/>
                <a:latin typeface="Source Sans Pro" panose="020B0503030403020204" pitchFamily="34" charset="0"/>
              </a:rPr>
              <a:t> is currently being used by a large number of notable companies including GitHub, PayPal, Glassdoor, Shopify, Twitter, The New York Times, Expedia, etc.</a:t>
            </a:r>
            <a:endParaRPr lang="en-IN" dirty="0"/>
          </a:p>
        </p:txBody>
      </p:sp>
    </p:spTree>
    <p:extLst>
      <p:ext uri="{BB962C8B-B14F-4D97-AF65-F5344CB8AC3E}">
        <p14:creationId xmlns:p14="http://schemas.microsoft.com/office/powerpoint/2010/main" val="3332756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B7EF7-C0E7-4C83-88F7-1B72C1A41B17}"/>
              </a:ext>
            </a:extLst>
          </p:cNvPr>
          <p:cNvSpPr>
            <a:spLocks noGrp="1"/>
          </p:cNvSpPr>
          <p:nvPr>
            <p:ph type="title"/>
          </p:nvPr>
        </p:nvSpPr>
        <p:spPr/>
        <p:txBody>
          <a:bodyPr/>
          <a:lstStyle/>
          <a:p>
            <a:r>
              <a:rPr lang="en-US" dirty="0" err="1"/>
              <a:t>GraphQL</a:t>
            </a:r>
            <a:r>
              <a:rPr lang="en-US" dirty="0"/>
              <a:t> Schema (SDL)</a:t>
            </a:r>
            <a:endParaRPr lang="en-IN" dirty="0"/>
          </a:p>
        </p:txBody>
      </p:sp>
      <p:sp>
        <p:nvSpPr>
          <p:cNvPr id="3" name="Content Placeholder 2">
            <a:extLst>
              <a:ext uri="{FF2B5EF4-FFF2-40B4-BE49-F238E27FC236}">
                <a16:creationId xmlns:a16="http://schemas.microsoft.com/office/drawing/2014/main" id="{F0B9DD7B-59B6-42C2-AFE5-C8B56D19357E}"/>
              </a:ext>
            </a:extLst>
          </p:cNvPr>
          <p:cNvSpPr>
            <a:spLocks noGrp="1"/>
          </p:cNvSpPr>
          <p:nvPr>
            <p:ph idx="1"/>
          </p:nvPr>
        </p:nvSpPr>
        <p:spPr>
          <a:xfrm>
            <a:off x="838199" y="1690688"/>
            <a:ext cx="7469116" cy="4523681"/>
          </a:xfrm>
        </p:spPr>
        <p:txBody>
          <a:bodyPr/>
          <a:lstStyle/>
          <a:p>
            <a:r>
              <a:rPr lang="en-US" dirty="0"/>
              <a:t>The schema defines how clients can retrieve and data from your </a:t>
            </a:r>
            <a:r>
              <a:rPr lang="en-US" dirty="0" err="1"/>
              <a:t>GraphQL</a:t>
            </a:r>
            <a:r>
              <a:rPr lang="en-US" dirty="0"/>
              <a:t> API. </a:t>
            </a:r>
          </a:p>
          <a:p>
            <a:r>
              <a:rPr lang="en-US" dirty="0"/>
              <a:t>With schemas, you can easily shape and evolve your data to fit your specific business, product, or project needs.</a:t>
            </a:r>
          </a:p>
          <a:p>
            <a:r>
              <a:rPr lang="en-US" dirty="0"/>
              <a:t>A schema defines a collection of types and the relationships between those types.</a:t>
            </a:r>
            <a:endParaRPr lang="en-IN" dirty="0"/>
          </a:p>
        </p:txBody>
      </p:sp>
      <p:pic>
        <p:nvPicPr>
          <p:cNvPr id="5" name="Picture 4">
            <a:extLst>
              <a:ext uri="{FF2B5EF4-FFF2-40B4-BE49-F238E27FC236}">
                <a16:creationId xmlns:a16="http://schemas.microsoft.com/office/drawing/2014/main" id="{C7DC7C8C-0FB7-4568-922A-D2EAE8F9581F}"/>
              </a:ext>
            </a:extLst>
          </p:cNvPr>
          <p:cNvPicPr>
            <a:picLocks noChangeAspect="1"/>
          </p:cNvPicPr>
          <p:nvPr/>
        </p:nvPicPr>
        <p:blipFill>
          <a:blip r:embed="rId2"/>
          <a:stretch>
            <a:fillRect/>
          </a:stretch>
        </p:blipFill>
        <p:spPr>
          <a:xfrm>
            <a:off x="8434950" y="1575278"/>
            <a:ext cx="2791215" cy="3277057"/>
          </a:xfrm>
          <a:prstGeom prst="rect">
            <a:avLst/>
          </a:prstGeom>
        </p:spPr>
      </p:pic>
    </p:spTree>
    <p:extLst>
      <p:ext uri="{BB962C8B-B14F-4D97-AF65-F5344CB8AC3E}">
        <p14:creationId xmlns:p14="http://schemas.microsoft.com/office/powerpoint/2010/main" val="2893383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A73CF-3F80-4533-9946-7102E34F5144}"/>
              </a:ext>
            </a:extLst>
          </p:cNvPr>
          <p:cNvSpPr>
            <a:spLocks noGrp="1"/>
          </p:cNvSpPr>
          <p:nvPr>
            <p:ph type="title"/>
          </p:nvPr>
        </p:nvSpPr>
        <p:spPr/>
        <p:txBody>
          <a:bodyPr/>
          <a:lstStyle/>
          <a:p>
            <a:r>
              <a:rPr lang="en-US" dirty="0" err="1"/>
              <a:t>GraphQL</a:t>
            </a:r>
            <a:r>
              <a:rPr lang="en-US" dirty="0"/>
              <a:t> Schema (SDL)</a:t>
            </a:r>
            <a:endParaRPr lang="en-IN" dirty="0"/>
          </a:p>
        </p:txBody>
      </p:sp>
      <p:sp>
        <p:nvSpPr>
          <p:cNvPr id="3" name="Content Placeholder 2">
            <a:extLst>
              <a:ext uri="{FF2B5EF4-FFF2-40B4-BE49-F238E27FC236}">
                <a16:creationId xmlns:a16="http://schemas.microsoft.com/office/drawing/2014/main" id="{4B1C376E-4D4B-4807-9667-D2B53F96D4B0}"/>
              </a:ext>
            </a:extLst>
          </p:cNvPr>
          <p:cNvSpPr>
            <a:spLocks noGrp="1"/>
          </p:cNvSpPr>
          <p:nvPr>
            <p:ph idx="1"/>
          </p:nvPr>
        </p:nvSpPr>
        <p:spPr/>
        <p:txBody>
          <a:bodyPr>
            <a:normAutofit/>
          </a:bodyPr>
          <a:lstStyle/>
          <a:p>
            <a:r>
              <a:rPr lang="en-IN" sz="2000" dirty="0"/>
              <a:t>Field definitions</a:t>
            </a:r>
          </a:p>
          <a:p>
            <a:r>
              <a:rPr lang="en-US" sz="2000" dirty="0"/>
              <a:t>Most of the schema types you define have one or more fields:</a:t>
            </a:r>
          </a:p>
          <a:p>
            <a:endParaRPr lang="en-US" sz="2000" dirty="0"/>
          </a:p>
          <a:p>
            <a:endParaRPr lang="en-US" sz="2000" dirty="0"/>
          </a:p>
          <a:p>
            <a:endParaRPr lang="en-US" sz="2000" dirty="0"/>
          </a:p>
          <a:p>
            <a:endParaRPr lang="en-US" sz="2000" dirty="0"/>
          </a:p>
          <a:p>
            <a:r>
              <a:rPr lang="en-US" sz="2000" dirty="0"/>
              <a:t>List fields</a:t>
            </a:r>
          </a:p>
          <a:p>
            <a:pPr lvl="1"/>
            <a:r>
              <a:rPr lang="en-US" sz="1600" dirty="0"/>
              <a:t>A field can return a list containing items of a particular type. </a:t>
            </a:r>
          </a:p>
          <a:p>
            <a:endParaRPr lang="en-US" sz="2000" dirty="0"/>
          </a:p>
          <a:p>
            <a:endParaRPr lang="en-IN" sz="2000" dirty="0"/>
          </a:p>
        </p:txBody>
      </p:sp>
      <p:pic>
        <p:nvPicPr>
          <p:cNvPr id="5" name="Picture 4">
            <a:extLst>
              <a:ext uri="{FF2B5EF4-FFF2-40B4-BE49-F238E27FC236}">
                <a16:creationId xmlns:a16="http://schemas.microsoft.com/office/drawing/2014/main" id="{C2B1F6FD-BBF6-4F4A-873F-FFBDFD5CA47B}"/>
              </a:ext>
            </a:extLst>
          </p:cNvPr>
          <p:cNvPicPr>
            <a:picLocks noChangeAspect="1"/>
          </p:cNvPicPr>
          <p:nvPr/>
        </p:nvPicPr>
        <p:blipFill>
          <a:blip r:embed="rId2"/>
          <a:stretch>
            <a:fillRect/>
          </a:stretch>
        </p:blipFill>
        <p:spPr>
          <a:xfrm>
            <a:off x="1055919" y="2708935"/>
            <a:ext cx="5229472" cy="1440130"/>
          </a:xfrm>
          <a:prstGeom prst="rect">
            <a:avLst/>
          </a:prstGeom>
        </p:spPr>
      </p:pic>
      <p:pic>
        <p:nvPicPr>
          <p:cNvPr id="8" name="Picture 7">
            <a:extLst>
              <a:ext uri="{FF2B5EF4-FFF2-40B4-BE49-F238E27FC236}">
                <a16:creationId xmlns:a16="http://schemas.microsoft.com/office/drawing/2014/main" id="{C923A169-7C0D-46A8-B980-8DA9E3182BFF}"/>
              </a:ext>
            </a:extLst>
          </p:cNvPr>
          <p:cNvPicPr>
            <a:picLocks noChangeAspect="1"/>
          </p:cNvPicPr>
          <p:nvPr/>
        </p:nvPicPr>
        <p:blipFill>
          <a:blip r:embed="rId3"/>
          <a:stretch>
            <a:fillRect/>
          </a:stretch>
        </p:blipFill>
        <p:spPr>
          <a:xfrm>
            <a:off x="1055919" y="5025846"/>
            <a:ext cx="3972479" cy="1286054"/>
          </a:xfrm>
          <a:prstGeom prst="rect">
            <a:avLst/>
          </a:prstGeom>
        </p:spPr>
      </p:pic>
    </p:spTree>
    <p:extLst>
      <p:ext uri="{BB962C8B-B14F-4D97-AF65-F5344CB8AC3E}">
        <p14:creationId xmlns:p14="http://schemas.microsoft.com/office/powerpoint/2010/main" val="2807425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F9105-62EB-4F7D-90BE-A97BF2139410}"/>
              </a:ext>
            </a:extLst>
          </p:cNvPr>
          <p:cNvSpPr>
            <a:spLocks noGrp="1"/>
          </p:cNvSpPr>
          <p:nvPr>
            <p:ph type="title"/>
          </p:nvPr>
        </p:nvSpPr>
        <p:spPr/>
        <p:txBody>
          <a:bodyPr/>
          <a:lstStyle/>
          <a:p>
            <a:r>
              <a:rPr lang="en-US" dirty="0" err="1"/>
              <a:t>GraphQL</a:t>
            </a:r>
            <a:r>
              <a:rPr lang="en-US" dirty="0"/>
              <a:t> Schema (SDL)</a:t>
            </a:r>
            <a:endParaRPr lang="en-IN" dirty="0"/>
          </a:p>
        </p:txBody>
      </p:sp>
      <p:sp>
        <p:nvSpPr>
          <p:cNvPr id="3" name="Content Placeholder 2">
            <a:extLst>
              <a:ext uri="{FF2B5EF4-FFF2-40B4-BE49-F238E27FC236}">
                <a16:creationId xmlns:a16="http://schemas.microsoft.com/office/drawing/2014/main" id="{FA139E3D-1D33-4729-BC4B-44ACE1F15F61}"/>
              </a:ext>
            </a:extLst>
          </p:cNvPr>
          <p:cNvSpPr>
            <a:spLocks noGrp="1"/>
          </p:cNvSpPr>
          <p:nvPr>
            <p:ph idx="1"/>
          </p:nvPr>
        </p:nvSpPr>
        <p:spPr/>
        <p:txBody>
          <a:bodyPr/>
          <a:lstStyle/>
          <a:p>
            <a:r>
              <a:rPr lang="en-IN" dirty="0"/>
              <a:t>Field nullability</a:t>
            </a:r>
          </a:p>
          <a:p>
            <a:pPr lvl="1"/>
            <a:r>
              <a:rPr lang="en-US" dirty="0"/>
              <a:t>By default, it's valid for any field in your schema to return null instead of its specified type. You can require that a particular field doesn't return null with an exclamation mark !</a:t>
            </a:r>
          </a:p>
          <a:p>
            <a:pPr marL="457200" lvl="1" indent="0">
              <a:buNone/>
            </a:pPr>
            <a:endParaRPr lang="en-IN" dirty="0"/>
          </a:p>
        </p:txBody>
      </p:sp>
      <p:pic>
        <p:nvPicPr>
          <p:cNvPr id="6" name="Picture 5">
            <a:extLst>
              <a:ext uri="{FF2B5EF4-FFF2-40B4-BE49-F238E27FC236}">
                <a16:creationId xmlns:a16="http://schemas.microsoft.com/office/drawing/2014/main" id="{962561A5-9F6D-4B16-AEB5-391903C6BD19}"/>
              </a:ext>
            </a:extLst>
          </p:cNvPr>
          <p:cNvPicPr>
            <a:picLocks noChangeAspect="1"/>
          </p:cNvPicPr>
          <p:nvPr/>
        </p:nvPicPr>
        <p:blipFill>
          <a:blip r:embed="rId2"/>
          <a:stretch>
            <a:fillRect/>
          </a:stretch>
        </p:blipFill>
        <p:spPr>
          <a:xfrm>
            <a:off x="1396306" y="3429000"/>
            <a:ext cx="5129763" cy="1562788"/>
          </a:xfrm>
          <a:prstGeom prst="rect">
            <a:avLst/>
          </a:prstGeom>
        </p:spPr>
      </p:pic>
      <p:pic>
        <p:nvPicPr>
          <p:cNvPr id="8" name="Picture 7">
            <a:extLst>
              <a:ext uri="{FF2B5EF4-FFF2-40B4-BE49-F238E27FC236}">
                <a16:creationId xmlns:a16="http://schemas.microsoft.com/office/drawing/2014/main" id="{EFC89B75-C3FC-4E35-9F23-F08393390989}"/>
              </a:ext>
            </a:extLst>
          </p:cNvPr>
          <p:cNvPicPr>
            <a:picLocks noChangeAspect="1"/>
          </p:cNvPicPr>
          <p:nvPr/>
        </p:nvPicPr>
        <p:blipFill>
          <a:blip r:embed="rId3"/>
          <a:stretch>
            <a:fillRect/>
          </a:stretch>
        </p:blipFill>
        <p:spPr>
          <a:xfrm>
            <a:off x="1396306" y="5233856"/>
            <a:ext cx="8526065" cy="943107"/>
          </a:xfrm>
          <a:prstGeom prst="rect">
            <a:avLst/>
          </a:prstGeom>
        </p:spPr>
      </p:pic>
    </p:spTree>
    <p:extLst>
      <p:ext uri="{BB962C8B-B14F-4D97-AF65-F5344CB8AC3E}">
        <p14:creationId xmlns:p14="http://schemas.microsoft.com/office/powerpoint/2010/main" val="4361853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742</TotalTime>
  <Words>1400</Words>
  <Application>Microsoft Office PowerPoint</Application>
  <PresentationFormat>Widescreen</PresentationFormat>
  <Paragraphs>149</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Calibri Light</vt:lpstr>
      <vt:lpstr>Source Sans Pro</vt:lpstr>
      <vt:lpstr>system-ui</vt:lpstr>
      <vt:lpstr>ui-monospace</vt:lpstr>
      <vt:lpstr>Office Theme</vt:lpstr>
      <vt:lpstr>GraphQL</vt:lpstr>
      <vt:lpstr>What is GraphQL?</vt:lpstr>
      <vt:lpstr>Key features of GraphQL</vt:lpstr>
      <vt:lpstr>Key features of GraphQL</vt:lpstr>
      <vt:lpstr>Key features of GraphQL</vt:lpstr>
      <vt:lpstr>Key features of GraphQL</vt:lpstr>
      <vt:lpstr>GraphQL Schema (SDL)</vt:lpstr>
      <vt:lpstr>GraphQL Schema (SDL)</vt:lpstr>
      <vt:lpstr>GraphQL Schema (SDL)</vt:lpstr>
      <vt:lpstr>GraphQL Schema (SDL)</vt:lpstr>
      <vt:lpstr>GraphQL Schema (SDL)</vt:lpstr>
      <vt:lpstr>GraphQL Schema (SDL)</vt:lpstr>
      <vt:lpstr>GraphQL Schema (SDL)</vt:lpstr>
      <vt:lpstr>GraphQL Schema (SDL)</vt:lpstr>
      <vt:lpstr>GraphQL Schema (SDL)</vt:lpstr>
      <vt:lpstr>GraphQL Schema (SDL)</vt:lpstr>
      <vt:lpstr>GraphQL Schema (SDL)</vt:lpstr>
      <vt:lpstr>GraphQL Schema (SDL)</vt:lpstr>
      <vt:lpstr>GraphQL Schema (SDL)</vt:lpstr>
      <vt:lpstr>GraphQL Schema (SDL)</vt:lpstr>
      <vt:lpstr>GraphQL Schema (SDL)</vt:lpstr>
      <vt:lpstr>GraphQL Schema (SDL): Querying an interface </vt:lpstr>
      <vt:lpstr>GraphQL Schema (SDL)</vt:lpstr>
      <vt:lpstr>Schema Directives</vt:lpstr>
      <vt:lpstr>Schema Directives</vt:lpstr>
      <vt:lpstr>Schema Directives: Wiring the 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GraphQL</dc:title>
  <dc:creator>Banu Prakash</dc:creator>
  <cp:lastModifiedBy>Banu Prakash</cp:lastModifiedBy>
  <cp:revision>16</cp:revision>
  <dcterms:created xsi:type="dcterms:W3CDTF">2021-12-29T14:19:32Z</dcterms:created>
  <dcterms:modified xsi:type="dcterms:W3CDTF">2022-01-11T10:37:16Z</dcterms:modified>
</cp:coreProperties>
</file>