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582C-8FC5-4AB6-A9B7-166E59DE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2524D-E4F5-4CDD-A74F-8E378E09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6C9D-46F3-4C52-95E1-4D0EC59D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CC3D-9FAD-47A5-B9EB-42AB7B13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CE27-EF9B-4EE1-9047-ADBC02B4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02C3-90A7-4FEA-B1A1-FD16704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D122-5263-4BB0-A5DD-6B560C36D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6F9B-15BD-4BFF-99E6-D1F631DC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100-E0ED-4681-A1F1-1E1AD59A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56A7-8D90-4B56-8DBF-683A3B05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99163-A98E-4289-ADE3-46DB9BA2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9430-CF78-41B0-9848-596A8C84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0A1-C367-44FB-8D42-1553F1D5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3881-E057-486C-A474-EBFBE14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A145-ECDE-4F11-AAF8-607FC43D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49C2-B8CE-4466-A337-BB9E6B68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B8FE-259A-452C-AF92-30DC8C91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5809-764A-4288-A805-3DA4E93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6187-464A-4D3B-B8AE-0C3ECBED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DC18-2D19-4895-8685-D2A7C975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1F8-8CDF-450A-A900-AFA0FD92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E6A2-961D-4A7D-AEAC-021E12FE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BC9A-7BD7-49CC-B505-C673462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42E7-E945-4919-9170-188022B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1159-00FB-446B-8530-936A7FD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024-0697-4606-BC49-82AC817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0936-243F-4AA8-A95E-0E72EFAA4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1A2C-CC84-4AAD-9D43-64819C28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046AF-3109-4067-82E6-F15A3272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E575A-5EE3-4B98-9E23-D2AFB2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FD2C-AA83-4264-AF57-0D29222A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7DEC-60F3-4AA1-B1B1-4D838BBF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4A9A-AA59-44F9-8F0C-A8F00250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6309-59EA-404A-AD6D-ADAB9EC6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A2D85-D1E0-4ADE-9302-3773A27F3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900C-ED9F-48AB-A79A-02220F25F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93960-A79A-4C8F-A585-8F66E963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D05A7-E2B5-4418-9460-3E4E823C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DC87-7241-4887-8A68-816FA8FE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5AA9-6D9F-4852-B5BF-430298D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E70DA-4C13-42CF-9F16-B581DA80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D898E-9E6D-4AA8-8E21-168FF867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18E82-54BE-4DEA-BFA9-022FC4BB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3F031-3850-4E4A-963C-4A682B00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70710-1171-4A0C-8020-BE53A3C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1C42C-980F-401A-9667-8CD9C1FD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96EB-42C4-4538-BC93-F150B1AB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9D08-0293-444B-8D4B-F76F7D7E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28DE-A707-44D0-875B-D163E486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DD60-BE43-41B0-BF35-2B9ACD1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85917-3CA7-4D4D-884F-762039E6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622D-3595-44A7-9E45-CC05F527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3975-D94F-4AAA-85C4-432A9E63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A45BF-5482-46A6-BF1D-FFBB412F4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8E751-3105-4643-A0D0-C2373A37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6862A-5679-45EF-A010-FA944088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D6141-64BE-4D05-845C-0DBA760F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FE5E-425F-4FC6-8756-B224AEFF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3448A-2E7A-455C-B8B1-742309F8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38EB-22D2-429A-92FA-340145FB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7E4E-20CC-4615-8C20-54C1B581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CE26-31BA-4D2E-9B98-4319D687F9A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E3D0-5B6B-4ECE-9891-08265ADFA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4053-B5C7-464C-B011-181B8DD31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8AF5-E9E2-44A0-80A0-FFD7FB0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D6487-0243-4E9A-914F-915FD17FCB38}"/>
              </a:ext>
            </a:extLst>
          </p:cNvPr>
          <p:cNvSpPr txBox="1"/>
          <p:nvPr/>
        </p:nvSpPr>
        <p:spPr>
          <a:xfrm>
            <a:off x="225302" y="199977"/>
            <a:ext cx="11477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current screenshot is generated from shiny app</a:t>
            </a: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the residuals are linearly distributed, and we </a:t>
            </a:r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some of the outliers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C9C59-EC70-4EC9-9D0C-16AE9CAE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4"/>
          <a:stretch/>
        </p:blipFill>
        <p:spPr>
          <a:xfrm>
            <a:off x="131885" y="914998"/>
            <a:ext cx="11632223" cy="5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0D958-570F-4E2A-A5CF-8FE3D07941C4}"/>
              </a:ext>
            </a:extLst>
          </p:cNvPr>
          <p:cNvSpPr txBox="1"/>
          <p:nvPr/>
        </p:nvSpPr>
        <p:spPr>
          <a:xfrm>
            <a:off x="70339" y="158262"/>
            <a:ext cx="1236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linear distribution of residuals and most of the residuals are close to zero and we can see outliers.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71157-11DF-4CD2-80D9-10D0D3DB2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4"/>
          <a:stretch/>
        </p:blipFill>
        <p:spPr>
          <a:xfrm>
            <a:off x="408842" y="812241"/>
            <a:ext cx="10816003" cy="56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BBF61C-602E-44BA-BFEC-C123B3F5604D}"/>
              </a:ext>
            </a:extLst>
          </p:cNvPr>
          <p:cNvSpPr txBox="1"/>
          <p:nvPr/>
        </p:nvSpPr>
        <p:spPr>
          <a:xfrm>
            <a:off x="0" y="96715"/>
            <a:ext cx="93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the distribution of independent variable age between 60 to 70 is 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A2C0-38B6-4C11-BC3C-FF5D0F29E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6"/>
          <a:stretch/>
        </p:blipFill>
        <p:spPr>
          <a:xfrm>
            <a:off x="444011" y="645244"/>
            <a:ext cx="10692912" cy="55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B9E391-85C3-46BE-99D7-29EF50B9F999}"/>
              </a:ext>
            </a:extLst>
          </p:cNvPr>
          <p:cNvSpPr txBox="1"/>
          <p:nvPr/>
        </p:nvSpPr>
        <p:spPr>
          <a:xfrm>
            <a:off x="263769" y="232996"/>
            <a:ext cx="117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represents the linear relationship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level and hyperplasia. The residual are close to zero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evenly distributed.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0A672-B403-47BE-AE94-2DDB6E8BC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1"/>
          <a:stretch/>
        </p:blipFill>
        <p:spPr>
          <a:xfrm>
            <a:off x="307730" y="870576"/>
            <a:ext cx="10647485" cy="55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85343-E50E-4985-A231-27DDB7CE0632}"/>
              </a:ext>
            </a:extLst>
          </p:cNvPr>
          <p:cNvSpPr txBox="1"/>
          <p:nvPr/>
        </p:nvSpPr>
        <p:spPr>
          <a:xfrm>
            <a:off x="225303" y="72489"/>
            <a:ext cx="1118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linear relationship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capsular. Looks like plot has couple of  outlier.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5C730-F547-4594-A949-1484256C1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3"/>
          <a:stretch/>
        </p:blipFill>
        <p:spPr>
          <a:xfrm>
            <a:off x="703384" y="604520"/>
            <a:ext cx="10498015" cy="55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8B34E4-5615-4A62-9CFF-B26F2687F23E}"/>
              </a:ext>
            </a:extLst>
          </p:cNvPr>
          <p:cNvSpPr txBox="1"/>
          <p:nvPr/>
        </p:nvSpPr>
        <p:spPr>
          <a:xfrm>
            <a:off x="124190" y="109904"/>
            <a:ext cx="10510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dotplot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indicates that the residuals are distributed based on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Gleason score which assigned to predict the stage of the cancer.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40C37-DB92-438E-A3B7-82D814885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"/>
          <a:stretch/>
        </p:blipFill>
        <p:spPr>
          <a:xfrm>
            <a:off x="259373" y="756235"/>
            <a:ext cx="10845312" cy="57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6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kirthi gundapaneni</dc:creator>
  <cp:lastModifiedBy>kirthi gundapaneni</cp:lastModifiedBy>
  <cp:revision>17</cp:revision>
  <dcterms:created xsi:type="dcterms:W3CDTF">2021-07-30T18:10:28Z</dcterms:created>
  <dcterms:modified xsi:type="dcterms:W3CDTF">2021-07-31T03:16:03Z</dcterms:modified>
</cp:coreProperties>
</file>