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rbel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5927bfe4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645927bfe4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5927bfe4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45927bfe4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5927bf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5927bf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5927bfe4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45927bfe4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5927bfe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45927bfe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5927bfe4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45927bfe4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5927bfe4_2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645927bfe4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>
            <p:ph idx="2" type="pic"/>
          </p:nvPr>
        </p:nvSpPr>
        <p:spPr>
          <a:xfrm>
            <a:off x="4171313" y="69050"/>
            <a:ext cx="4972687" cy="5063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-3906"/>
            <a:ext cx="6067839" cy="5147406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b" bIns="1620000" lIns="540000" spcFirstLastPara="1" rIns="1566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Garamond"/>
              <a:buNone/>
              <a:defRPr sz="45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54733" y="3626087"/>
            <a:ext cx="3843332" cy="74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1">
  <p:cSld name="Divider Slide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5314950" y="0"/>
            <a:ext cx="3829050" cy="5143500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b" bIns="1620000" lIns="540000" spcFirstLastPara="1" rIns="81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Garamond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825873" y="516507"/>
            <a:ext cx="4208126" cy="39585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5877302" y="3626087"/>
            <a:ext cx="2729139" cy="74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2">
  <p:cSld name="Divider Slid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" y="0"/>
            <a:ext cx="3829050" cy="5143500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b" bIns="1620000" lIns="540000" spcFirstLastPara="1" rIns="81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Garamond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562352" y="3626087"/>
            <a:ext cx="2729139" cy="74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3933003" y="320647"/>
            <a:ext cx="5124596" cy="4152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aramond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1">
  <p:cSld name="Text Layout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24000" y="1242000"/>
            <a:ext cx="4104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387626" y="324000"/>
            <a:ext cx="4040375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323850" y="945000"/>
            <a:ext cx="4104001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3" type="pic"/>
          </p:nvPr>
        </p:nvSpPr>
        <p:spPr>
          <a:xfrm>
            <a:off x="5015595" y="108444"/>
            <a:ext cx="3457576" cy="4917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2">
  <p:cSld name="Text Layout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725065" y="1242000"/>
            <a:ext cx="4104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4788691" y="324000"/>
            <a:ext cx="4040375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724915" y="945000"/>
            <a:ext cx="4104001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4725065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9"/>
          <p:cNvSpPr/>
          <p:nvPr>
            <p:ph idx="3" type="pic"/>
          </p:nvPr>
        </p:nvSpPr>
        <p:spPr>
          <a:xfrm>
            <a:off x="498574" y="492417"/>
            <a:ext cx="3736054" cy="380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24000" y="1008533"/>
            <a:ext cx="4104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324000" y="1441262"/>
            <a:ext cx="4104000" cy="314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20"/>
          <p:cNvSpPr txBox="1"/>
          <p:nvPr>
            <p:ph idx="3" type="body"/>
          </p:nvPr>
        </p:nvSpPr>
        <p:spPr>
          <a:xfrm>
            <a:off x="4716001" y="1008533"/>
            <a:ext cx="4112997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4" type="body"/>
          </p:nvPr>
        </p:nvSpPr>
        <p:spPr>
          <a:xfrm>
            <a:off x="4716001" y="1441262"/>
            <a:ext cx="4112997" cy="314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" showMasterSp="0">
  <p:cSld name="Thank You 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>
            <p:ph idx="2" type="pic"/>
          </p:nvPr>
        </p:nvSpPr>
        <p:spPr>
          <a:xfrm>
            <a:off x="4186422" y="463370"/>
            <a:ext cx="4669508" cy="4317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Char char="»"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1" y="0"/>
            <a:ext cx="3829050" cy="5143500"/>
          </a:xfrm>
          <a:prstGeom prst="rect">
            <a:avLst/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anchorCtr="0" anchor="b" bIns="1620000" lIns="540000" spcFirstLastPara="1" rIns="54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Garamond"/>
              <a:buNone/>
              <a:defRPr b="0" i="1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577201" y="3605635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577201" y="3889351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4" type="body"/>
          </p:nvPr>
        </p:nvSpPr>
        <p:spPr>
          <a:xfrm>
            <a:off x="577201" y="4173067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5" type="body"/>
          </p:nvPr>
        </p:nvSpPr>
        <p:spPr>
          <a:xfrm>
            <a:off x="577201" y="4455980"/>
            <a:ext cx="2401032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>
            <a:off x="6795636" y="4614382"/>
            <a:ext cx="183437" cy="244583"/>
          </a:xfrm>
          <a:custGeom>
            <a:rect b="b" l="l" r="r" t="t"/>
            <a:pathLst>
              <a:path extrusionOk="0" h="326111" w="244583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 Caption">
  <p:cSld name="Large Photo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24000" y="3923804"/>
            <a:ext cx="4104000" cy="404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>
            <p:ph idx="2" type="pic"/>
          </p:nvPr>
        </p:nvSpPr>
        <p:spPr>
          <a:xfrm>
            <a:off x="0" y="0"/>
            <a:ext cx="9144000" cy="4643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1" sz="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24000" y="3923804"/>
            <a:ext cx="4104000" cy="404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aramond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24000" y="1021404"/>
            <a:ext cx="8505000" cy="356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24000" y="1021404"/>
            <a:ext cx="4104000" cy="356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629149" y="1021405"/>
            <a:ext cx="4199849" cy="356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24000" y="1242000"/>
            <a:ext cx="2700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226163" y="1242000"/>
            <a:ext cx="2700338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128663" y="1242000"/>
            <a:ext cx="2700338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6"/>
          <p:cNvSpPr txBox="1"/>
          <p:nvPr>
            <p:ph idx="4" type="body"/>
          </p:nvPr>
        </p:nvSpPr>
        <p:spPr>
          <a:xfrm>
            <a:off x="323850" y="945000"/>
            <a:ext cx="8504635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lumn">
  <p:cSld name="5 Colum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24000" y="1242000"/>
            <a:ext cx="1620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>
                <a:solidFill>
                  <a:srgbClr val="3F3F3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2" type="body"/>
          </p:nvPr>
        </p:nvSpPr>
        <p:spPr>
          <a:xfrm>
            <a:off x="2044809" y="1242000"/>
            <a:ext cx="1620441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3" type="body"/>
          </p:nvPr>
        </p:nvSpPr>
        <p:spPr>
          <a:xfrm>
            <a:off x="3766059" y="1242000"/>
            <a:ext cx="1620441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4" type="body"/>
          </p:nvPr>
        </p:nvSpPr>
        <p:spPr>
          <a:xfrm>
            <a:off x="5487309" y="1242000"/>
            <a:ext cx="1620441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5" type="body"/>
          </p:nvPr>
        </p:nvSpPr>
        <p:spPr>
          <a:xfrm>
            <a:off x="7208559" y="1242000"/>
            <a:ext cx="1620441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»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27"/>
          <p:cNvSpPr txBox="1"/>
          <p:nvPr>
            <p:ph idx="6" type="body"/>
          </p:nvPr>
        </p:nvSpPr>
        <p:spPr>
          <a:xfrm>
            <a:off x="323850" y="945000"/>
            <a:ext cx="8504635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0" y="-3906"/>
            <a:ext cx="6067839" cy="5147406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b" bIns="1620000" lIns="540000" spcFirstLastPara="1" rIns="1566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Garamond"/>
              <a:buNone/>
              <a:defRPr sz="45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554733" y="3626087"/>
            <a:ext cx="3843332" cy="74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5314950" y="0"/>
            <a:ext cx="3829050" cy="5143500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b" bIns="1620000" lIns="540000" spcFirstLastPara="1" rIns="81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Garamond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5877302" y="3626087"/>
            <a:ext cx="2729139" cy="74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825873" y="516506"/>
            <a:ext cx="4208126" cy="3958585"/>
          </a:xfrm>
          <a:custGeom>
            <a:rect b="b" l="l" r="r" t="t"/>
            <a:pathLst>
              <a:path extrusionOk="0" h="5278114" w="5610835">
                <a:moveTo>
                  <a:pt x="1634002" y="5217421"/>
                </a:moveTo>
                <a:cubicBezTo>
                  <a:pt x="1634002" y="5217421"/>
                  <a:pt x="1634002" y="5219012"/>
                  <a:pt x="1634002" y="5219012"/>
                </a:cubicBezTo>
                <a:cubicBezTo>
                  <a:pt x="1634002" y="5223783"/>
                  <a:pt x="1635593" y="5226965"/>
                  <a:pt x="1635593" y="5230146"/>
                </a:cubicBezTo>
                <a:cubicBezTo>
                  <a:pt x="1634002" y="5230146"/>
                  <a:pt x="1634002" y="5230146"/>
                  <a:pt x="1634002" y="5230146"/>
                </a:cubicBezTo>
                <a:cubicBezTo>
                  <a:pt x="1630819" y="5231737"/>
                  <a:pt x="1629229" y="5234919"/>
                  <a:pt x="1626047" y="5236509"/>
                </a:cubicBezTo>
                <a:cubicBezTo>
                  <a:pt x="1624456" y="5236509"/>
                  <a:pt x="1622866" y="5236509"/>
                  <a:pt x="1619685" y="5236509"/>
                </a:cubicBezTo>
                <a:cubicBezTo>
                  <a:pt x="1622866" y="5230146"/>
                  <a:pt x="1629229" y="5223783"/>
                  <a:pt x="1634002" y="5217421"/>
                </a:cubicBezTo>
                <a:close/>
                <a:moveTo>
                  <a:pt x="1658004" y="5202541"/>
                </a:moveTo>
                <a:lnTo>
                  <a:pt x="1657862" y="5203104"/>
                </a:lnTo>
                <a:cubicBezTo>
                  <a:pt x="1657862" y="5207876"/>
                  <a:pt x="1654681" y="5212649"/>
                  <a:pt x="1651499" y="5217421"/>
                </a:cubicBezTo>
                <a:cubicBezTo>
                  <a:pt x="1649909" y="5219012"/>
                  <a:pt x="1646728" y="5219012"/>
                  <a:pt x="1645137" y="5220602"/>
                </a:cubicBezTo>
                <a:cubicBezTo>
                  <a:pt x="1645137" y="5219012"/>
                  <a:pt x="1646728" y="5215830"/>
                  <a:pt x="1646728" y="5214240"/>
                </a:cubicBezTo>
                <a:cubicBezTo>
                  <a:pt x="1645137" y="5214240"/>
                  <a:pt x="1645137" y="5211058"/>
                  <a:pt x="1646728" y="5212649"/>
                </a:cubicBezTo>
                <a:cubicBezTo>
                  <a:pt x="1645137" y="5212649"/>
                  <a:pt x="1646728" y="5211058"/>
                  <a:pt x="1646728" y="5209467"/>
                </a:cubicBezTo>
                <a:cubicBezTo>
                  <a:pt x="1648319" y="5211058"/>
                  <a:pt x="1649909" y="5207876"/>
                  <a:pt x="1648319" y="5207876"/>
                </a:cubicBezTo>
                <a:cubicBezTo>
                  <a:pt x="1649909" y="5207876"/>
                  <a:pt x="1648319" y="5209467"/>
                  <a:pt x="1649909" y="5209467"/>
                </a:cubicBezTo>
                <a:cubicBezTo>
                  <a:pt x="1650704" y="5207081"/>
                  <a:pt x="1652693" y="5205888"/>
                  <a:pt x="1654681" y="5204893"/>
                </a:cubicBezTo>
                <a:close/>
                <a:moveTo>
                  <a:pt x="1659454" y="5201513"/>
                </a:moveTo>
                <a:lnTo>
                  <a:pt x="1658004" y="5202541"/>
                </a:lnTo>
                <a:lnTo>
                  <a:pt x="1658245" y="5201575"/>
                </a:lnTo>
                <a:close/>
                <a:moveTo>
                  <a:pt x="1557647" y="5198332"/>
                </a:moveTo>
                <a:cubicBezTo>
                  <a:pt x="1560828" y="5201514"/>
                  <a:pt x="1565600" y="5203105"/>
                  <a:pt x="1571965" y="5201514"/>
                </a:cubicBezTo>
                <a:cubicBezTo>
                  <a:pt x="1571965" y="5203105"/>
                  <a:pt x="1571965" y="5203105"/>
                  <a:pt x="1571965" y="5203105"/>
                </a:cubicBezTo>
                <a:cubicBezTo>
                  <a:pt x="1570373" y="5206286"/>
                  <a:pt x="1568782" y="5207877"/>
                  <a:pt x="1567191" y="5211059"/>
                </a:cubicBezTo>
                <a:cubicBezTo>
                  <a:pt x="1567191" y="5211059"/>
                  <a:pt x="1565600" y="5211059"/>
                  <a:pt x="1565600" y="5211059"/>
                </a:cubicBezTo>
                <a:cubicBezTo>
                  <a:pt x="1562418" y="5207877"/>
                  <a:pt x="1559237" y="5203105"/>
                  <a:pt x="1557647" y="5198332"/>
                </a:cubicBezTo>
                <a:close/>
                <a:moveTo>
                  <a:pt x="1619685" y="5193560"/>
                </a:moveTo>
                <a:cubicBezTo>
                  <a:pt x="1622867" y="5196741"/>
                  <a:pt x="1624457" y="5198332"/>
                  <a:pt x="1626049" y="5199923"/>
                </a:cubicBezTo>
                <a:cubicBezTo>
                  <a:pt x="1619685" y="5211059"/>
                  <a:pt x="1613322" y="5223784"/>
                  <a:pt x="1608550" y="5234920"/>
                </a:cubicBezTo>
                <a:cubicBezTo>
                  <a:pt x="1606959" y="5233329"/>
                  <a:pt x="1603778" y="5231738"/>
                  <a:pt x="1602187" y="5230147"/>
                </a:cubicBezTo>
                <a:cubicBezTo>
                  <a:pt x="1602187" y="5228556"/>
                  <a:pt x="1603778" y="5226966"/>
                  <a:pt x="1605368" y="5226966"/>
                </a:cubicBezTo>
                <a:cubicBezTo>
                  <a:pt x="1603778" y="5215831"/>
                  <a:pt x="1611732" y="5209468"/>
                  <a:pt x="1616504" y="5199923"/>
                </a:cubicBezTo>
                <a:cubicBezTo>
                  <a:pt x="1618095" y="5199923"/>
                  <a:pt x="1619685" y="5199923"/>
                  <a:pt x="1621275" y="5198332"/>
                </a:cubicBezTo>
                <a:cubicBezTo>
                  <a:pt x="1621275" y="5195150"/>
                  <a:pt x="1619685" y="5195150"/>
                  <a:pt x="1619685" y="5193560"/>
                </a:cubicBezTo>
                <a:close/>
                <a:moveTo>
                  <a:pt x="1603777" y="5185606"/>
                </a:moveTo>
                <a:cubicBezTo>
                  <a:pt x="1606959" y="5185606"/>
                  <a:pt x="1606959" y="5188788"/>
                  <a:pt x="1608549" y="5188788"/>
                </a:cubicBezTo>
                <a:cubicBezTo>
                  <a:pt x="1608549" y="5188788"/>
                  <a:pt x="1606959" y="5191969"/>
                  <a:pt x="1608549" y="5193560"/>
                </a:cubicBezTo>
                <a:cubicBezTo>
                  <a:pt x="1611731" y="5195151"/>
                  <a:pt x="1611731" y="5191969"/>
                  <a:pt x="1613323" y="5191969"/>
                </a:cubicBezTo>
                <a:cubicBezTo>
                  <a:pt x="1611731" y="5193560"/>
                  <a:pt x="1614913" y="5191969"/>
                  <a:pt x="1614913" y="5193560"/>
                </a:cubicBezTo>
                <a:cubicBezTo>
                  <a:pt x="1610140" y="5198332"/>
                  <a:pt x="1610140" y="5203105"/>
                  <a:pt x="1605368" y="5207877"/>
                </a:cubicBezTo>
                <a:cubicBezTo>
                  <a:pt x="1605368" y="5206286"/>
                  <a:pt x="1605368" y="5206286"/>
                  <a:pt x="1603777" y="5206286"/>
                </a:cubicBezTo>
                <a:cubicBezTo>
                  <a:pt x="1605368" y="5207877"/>
                  <a:pt x="1602187" y="5206286"/>
                  <a:pt x="1602187" y="5207877"/>
                </a:cubicBezTo>
                <a:cubicBezTo>
                  <a:pt x="1603777" y="5209468"/>
                  <a:pt x="1602187" y="5209468"/>
                  <a:pt x="1603777" y="5211059"/>
                </a:cubicBezTo>
                <a:cubicBezTo>
                  <a:pt x="1600596" y="5214240"/>
                  <a:pt x="1600596" y="5222193"/>
                  <a:pt x="1595823" y="5222193"/>
                </a:cubicBezTo>
                <a:cubicBezTo>
                  <a:pt x="1595823" y="5222193"/>
                  <a:pt x="1595823" y="5223784"/>
                  <a:pt x="1595823" y="5223784"/>
                </a:cubicBezTo>
                <a:cubicBezTo>
                  <a:pt x="1594233" y="5222193"/>
                  <a:pt x="1592643" y="5220602"/>
                  <a:pt x="1589461" y="5219012"/>
                </a:cubicBezTo>
                <a:cubicBezTo>
                  <a:pt x="1592643" y="5207877"/>
                  <a:pt x="1597415" y="5195151"/>
                  <a:pt x="1603777" y="5187198"/>
                </a:cubicBezTo>
                <a:cubicBezTo>
                  <a:pt x="1603777" y="5188788"/>
                  <a:pt x="1603777" y="5187198"/>
                  <a:pt x="1603777" y="5185606"/>
                </a:cubicBezTo>
                <a:close/>
                <a:moveTo>
                  <a:pt x="1552874" y="5182425"/>
                </a:moveTo>
                <a:cubicBezTo>
                  <a:pt x="1557646" y="5182425"/>
                  <a:pt x="1564009" y="5182425"/>
                  <a:pt x="1568782" y="5182425"/>
                </a:cubicBezTo>
                <a:cubicBezTo>
                  <a:pt x="1570373" y="5182425"/>
                  <a:pt x="1570373" y="5184016"/>
                  <a:pt x="1570373" y="5185607"/>
                </a:cubicBezTo>
                <a:cubicBezTo>
                  <a:pt x="1568782" y="5187198"/>
                  <a:pt x="1568782" y="5187198"/>
                  <a:pt x="1568782" y="5188788"/>
                </a:cubicBezTo>
                <a:cubicBezTo>
                  <a:pt x="1568782" y="5190379"/>
                  <a:pt x="1568782" y="5190379"/>
                  <a:pt x="1570373" y="5193560"/>
                </a:cubicBezTo>
                <a:cubicBezTo>
                  <a:pt x="1562418" y="5191969"/>
                  <a:pt x="1554465" y="5190379"/>
                  <a:pt x="1552874" y="5182425"/>
                </a:cubicBezTo>
                <a:close/>
                <a:moveTo>
                  <a:pt x="1629230" y="5176062"/>
                </a:moveTo>
                <a:cubicBezTo>
                  <a:pt x="1629230" y="5184016"/>
                  <a:pt x="1632412" y="5187198"/>
                  <a:pt x="1630821" y="5193560"/>
                </a:cubicBezTo>
                <a:cubicBezTo>
                  <a:pt x="1627639" y="5190379"/>
                  <a:pt x="1627639" y="5187198"/>
                  <a:pt x="1624458" y="5185607"/>
                </a:cubicBezTo>
                <a:cubicBezTo>
                  <a:pt x="1626049" y="5184016"/>
                  <a:pt x="1626049" y="5182425"/>
                  <a:pt x="1626049" y="5180834"/>
                </a:cubicBezTo>
                <a:cubicBezTo>
                  <a:pt x="1629230" y="5182425"/>
                  <a:pt x="1626049" y="5177653"/>
                  <a:pt x="1629230" y="5176062"/>
                </a:cubicBezTo>
                <a:close/>
                <a:moveTo>
                  <a:pt x="1622867" y="5172880"/>
                </a:moveTo>
                <a:cubicBezTo>
                  <a:pt x="1618095" y="5174471"/>
                  <a:pt x="1618095" y="5180834"/>
                  <a:pt x="1618095" y="5184016"/>
                </a:cubicBezTo>
                <a:cubicBezTo>
                  <a:pt x="1616504" y="5184016"/>
                  <a:pt x="1616504" y="5182425"/>
                  <a:pt x="1616504" y="5182425"/>
                </a:cubicBezTo>
                <a:cubicBezTo>
                  <a:pt x="1616504" y="5177653"/>
                  <a:pt x="1614913" y="5177653"/>
                  <a:pt x="1610141" y="5177653"/>
                </a:cubicBezTo>
                <a:cubicBezTo>
                  <a:pt x="1610141" y="5176062"/>
                  <a:pt x="1610141" y="5176062"/>
                  <a:pt x="1610141" y="5174471"/>
                </a:cubicBezTo>
                <a:cubicBezTo>
                  <a:pt x="1614913" y="5172880"/>
                  <a:pt x="1618095" y="5172880"/>
                  <a:pt x="1622867" y="5172880"/>
                </a:cubicBezTo>
                <a:close/>
                <a:moveTo>
                  <a:pt x="1637183" y="5172879"/>
                </a:moveTo>
                <a:cubicBezTo>
                  <a:pt x="1646728" y="5172879"/>
                  <a:pt x="1654681" y="5176061"/>
                  <a:pt x="1664226" y="5177653"/>
                </a:cubicBezTo>
                <a:lnTo>
                  <a:pt x="1658245" y="5201575"/>
                </a:lnTo>
                <a:lnTo>
                  <a:pt x="1651699" y="5201911"/>
                </a:lnTo>
                <a:cubicBezTo>
                  <a:pt x="1649114" y="5202707"/>
                  <a:pt x="1646728" y="5203899"/>
                  <a:pt x="1645137" y="5204695"/>
                </a:cubicBezTo>
                <a:cubicBezTo>
                  <a:pt x="1648319" y="5201513"/>
                  <a:pt x="1651499" y="5196741"/>
                  <a:pt x="1653090" y="5190379"/>
                </a:cubicBezTo>
                <a:cubicBezTo>
                  <a:pt x="1648319" y="5193560"/>
                  <a:pt x="1645137" y="5193560"/>
                  <a:pt x="1641955" y="5191969"/>
                </a:cubicBezTo>
                <a:cubicBezTo>
                  <a:pt x="1640365" y="5185607"/>
                  <a:pt x="1638774" y="5179244"/>
                  <a:pt x="1637183" y="5172879"/>
                </a:cubicBezTo>
                <a:close/>
                <a:moveTo>
                  <a:pt x="1109060" y="5169698"/>
                </a:moveTo>
                <a:cubicBezTo>
                  <a:pt x="1113832" y="5172880"/>
                  <a:pt x="1117013" y="5176062"/>
                  <a:pt x="1121786" y="5179244"/>
                </a:cubicBezTo>
                <a:cubicBezTo>
                  <a:pt x="1120195" y="5185607"/>
                  <a:pt x="1123377" y="5195151"/>
                  <a:pt x="1121786" y="5199923"/>
                </a:cubicBezTo>
                <a:cubicBezTo>
                  <a:pt x="1118605" y="5196741"/>
                  <a:pt x="1115423" y="5191969"/>
                  <a:pt x="1112242" y="5188788"/>
                </a:cubicBezTo>
                <a:cubicBezTo>
                  <a:pt x="1110651" y="5184016"/>
                  <a:pt x="1109060" y="5177653"/>
                  <a:pt x="1109060" y="5169698"/>
                </a:cubicBezTo>
                <a:close/>
                <a:moveTo>
                  <a:pt x="1613322" y="5158564"/>
                </a:moveTo>
                <a:cubicBezTo>
                  <a:pt x="1614913" y="5158564"/>
                  <a:pt x="1616504" y="5160155"/>
                  <a:pt x="1618095" y="5160155"/>
                </a:cubicBezTo>
                <a:cubicBezTo>
                  <a:pt x="1618095" y="5161745"/>
                  <a:pt x="1624458" y="5164926"/>
                  <a:pt x="1622867" y="5163336"/>
                </a:cubicBezTo>
                <a:cubicBezTo>
                  <a:pt x="1624458" y="5163336"/>
                  <a:pt x="1624458" y="5164926"/>
                  <a:pt x="1624458" y="5168108"/>
                </a:cubicBezTo>
                <a:cubicBezTo>
                  <a:pt x="1619685" y="5168108"/>
                  <a:pt x="1614913" y="5168108"/>
                  <a:pt x="1610141" y="5168108"/>
                </a:cubicBezTo>
                <a:cubicBezTo>
                  <a:pt x="1611732" y="5164926"/>
                  <a:pt x="1611732" y="5161745"/>
                  <a:pt x="1613322" y="5158564"/>
                </a:cubicBezTo>
                <a:close/>
                <a:moveTo>
                  <a:pt x="1570372" y="5158563"/>
                </a:moveTo>
                <a:cubicBezTo>
                  <a:pt x="1578326" y="5161745"/>
                  <a:pt x="1584690" y="5168108"/>
                  <a:pt x="1591052" y="5172880"/>
                </a:cubicBezTo>
                <a:cubicBezTo>
                  <a:pt x="1589461" y="5172880"/>
                  <a:pt x="1589461" y="5176062"/>
                  <a:pt x="1587871" y="5176062"/>
                </a:cubicBezTo>
                <a:cubicBezTo>
                  <a:pt x="1587871" y="5174471"/>
                  <a:pt x="1587871" y="5174471"/>
                  <a:pt x="1586280" y="5174471"/>
                </a:cubicBezTo>
                <a:cubicBezTo>
                  <a:pt x="1583099" y="5176062"/>
                  <a:pt x="1583099" y="5179244"/>
                  <a:pt x="1584690" y="5180834"/>
                </a:cubicBezTo>
                <a:cubicBezTo>
                  <a:pt x="1581507" y="5185607"/>
                  <a:pt x="1579917" y="5190379"/>
                  <a:pt x="1576735" y="5195150"/>
                </a:cubicBezTo>
                <a:cubicBezTo>
                  <a:pt x="1576735" y="5190379"/>
                  <a:pt x="1576735" y="5185607"/>
                  <a:pt x="1575144" y="5180834"/>
                </a:cubicBezTo>
                <a:cubicBezTo>
                  <a:pt x="1576735" y="5180834"/>
                  <a:pt x="1578326" y="5179244"/>
                  <a:pt x="1579917" y="5179244"/>
                </a:cubicBezTo>
                <a:cubicBezTo>
                  <a:pt x="1576735" y="5179244"/>
                  <a:pt x="1575144" y="5177653"/>
                  <a:pt x="1573553" y="5177653"/>
                </a:cubicBezTo>
                <a:cubicBezTo>
                  <a:pt x="1571963" y="5171290"/>
                  <a:pt x="1570372" y="5164926"/>
                  <a:pt x="1570372" y="5158563"/>
                </a:cubicBezTo>
                <a:close/>
                <a:moveTo>
                  <a:pt x="1540148" y="5152201"/>
                </a:moveTo>
                <a:cubicBezTo>
                  <a:pt x="1549693" y="5150610"/>
                  <a:pt x="1557647" y="5152201"/>
                  <a:pt x="1564010" y="5155383"/>
                </a:cubicBezTo>
                <a:cubicBezTo>
                  <a:pt x="1564010" y="5158564"/>
                  <a:pt x="1564010" y="5161745"/>
                  <a:pt x="1562418" y="5164926"/>
                </a:cubicBezTo>
                <a:cubicBezTo>
                  <a:pt x="1565600" y="5166517"/>
                  <a:pt x="1565600" y="5169699"/>
                  <a:pt x="1567191" y="5174471"/>
                </a:cubicBezTo>
                <a:cubicBezTo>
                  <a:pt x="1556056" y="5171290"/>
                  <a:pt x="1546511" y="5166517"/>
                  <a:pt x="1541739" y="5156973"/>
                </a:cubicBezTo>
                <a:cubicBezTo>
                  <a:pt x="1540148" y="5155383"/>
                  <a:pt x="1540148" y="5153792"/>
                  <a:pt x="1540148" y="5152201"/>
                </a:cubicBezTo>
                <a:close/>
                <a:moveTo>
                  <a:pt x="1575144" y="5147429"/>
                </a:moveTo>
                <a:cubicBezTo>
                  <a:pt x="1581507" y="5145838"/>
                  <a:pt x="1589461" y="5149019"/>
                  <a:pt x="1599006" y="5150610"/>
                </a:cubicBezTo>
                <a:cubicBezTo>
                  <a:pt x="1599006" y="5150610"/>
                  <a:pt x="1600597" y="5152201"/>
                  <a:pt x="1600597" y="5152201"/>
                </a:cubicBezTo>
                <a:cubicBezTo>
                  <a:pt x="1599006" y="5153792"/>
                  <a:pt x="1599006" y="5156973"/>
                  <a:pt x="1597415" y="5158564"/>
                </a:cubicBezTo>
                <a:cubicBezTo>
                  <a:pt x="1595823" y="5155383"/>
                  <a:pt x="1594233" y="5161745"/>
                  <a:pt x="1592643" y="5161745"/>
                </a:cubicBezTo>
                <a:cubicBezTo>
                  <a:pt x="1591052" y="5160155"/>
                  <a:pt x="1589461" y="5160155"/>
                  <a:pt x="1586280" y="5161745"/>
                </a:cubicBezTo>
                <a:cubicBezTo>
                  <a:pt x="1581507" y="5158564"/>
                  <a:pt x="1576735" y="5153792"/>
                  <a:pt x="1575144" y="5147429"/>
                </a:cubicBezTo>
                <a:close/>
                <a:moveTo>
                  <a:pt x="1624458" y="5145838"/>
                </a:moveTo>
                <a:cubicBezTo>
                  <a:pt x="1626049" y="5150610"/>
                  <a:pt x="1626049" y="5153792"/>
                  <a:pt x="1624458" y="5156973"/>
                </a:cubicBezTo>
                <a:cubicBezTo>
                  <a:pt x="1624458" y="5155383"/>
                  <a:pt x="1622867" y="5152201"/>
                  <a:pt x="1622867" y="5147429"/>
                </a:cubicBezTo>
                <a:cubicBezTo>
                  <a:pt x="1622867" y="5147429"/>
                  <a:pt x="1624458" y="5145838"/>
                  <a:pt x="1624458" y="5145838"/>
                </a:cubicBezTo>
                <a:close/>
                <a:moveTo>
                  <a:pt x="1595825" y="5139475"/>
                </a:moveTo>
                <a:cubicBezTo>
                  <a:pt x="1595825" y="5139475"/>
                  <a:pt x="1597417" y="5139475"/>
                  <a:pt x="1599006" y="5139475"/>
                </a:cubicBezTo>
                <a:cubicBezTo>
                  <a:pt x="1600597" y="5141065"/>
                  <a:pt x="1600597" y="5141065"/>
                  <a:pt x="1602189" y="5141065"/>
                </a:cubicBezTo>
                <a:cubicBezTo>
                  <a:pt x="1600597" y="5141065"/>
                  <a:pt x="1599006" y="5141065"/>
                  <a:pt x="1597417" y="5141065"/>
                </a:cubicBezTo>
                <a:cubicBezTo>
                  <a:pt x="1595825" y="5141065"/>
                  <a:pt x="1595825" y="5139475"/>
                  <a:pt x="1595825" y="5139475"/>
                </a:cubicBezTo>
                <a:close/>
                <a:moveTo>
                  <a:pt x="1641956" y="5134702"/>
                </a:moveTo>
                <a:cubicBezTo>
                  <a:pt x="1641956" y="5139475"/>
                  <a:pt x="1638774" y="5144247"/>
                  <a:pt x="1637184" y="5149019"/>
                </a:cubicBezTo>
                <a:cubicBezTo>
                  <a:pt x="1635593" y="5145838"/>
                  <a:pt x="1637184" y="5142656"/>
                  <a:pt x="1635593" y="5137884"/>
                </a:cubicBezTo>
                <a:cubicBezTo>
                  <a:pt x="1637184" y="5136293"/>
                  <a:pt x="1638774" y="5136293"/>
                  <a:pt x="1641956" y="5134702"/>
                </a:cubicBezTo>
                <a:close/>
                <a:moveTo>
                  <a:pt x="1672180" y="5126748"/>
                </a:moveTo>
                <a:cubicBezTo>
                  <a:pt x="1672180" y="5128340"/>
                  <a:pt x="1672180" y="5129931"/>
                  <a:pt x="1672180" y="5131521"/>
                </a:cubicBezTo>
                <a:cubicBezTo>
                  <a:pt x="1670589" y="5141065"/>
                  <a:pt x="1668999" y="5150610"/>
                  <a:pt x="1667408" y="5161745"/>
                </a:cubicBezTo>
                <a:cubicBezTo>
                  <a:pt x="1657862" y="5163336"/>
                  <a:pt x="1648319" y="5163336"/>
                  <a:pt x="1637183" y="5164926"/>
                </a:cubicBezTo>
                <a:cubicBezTo>
                  <a:pt x="1637183" y="5161745"/>
                  <a:pt x="1637183" y="5156973"/>
                  <a:pt x="1640365" y="5155382"/>
                </a:cubicBezTo>
                <a:cubicBezTo>
                  <a:pt x="1638774" y="5153792"/>
                  <a:pt x="1641955" y="5149019"/>
                  <a:pt x="1643546" y="5149019"/>
                </a:cubicBezTo>
                <a:cubicBezTo>
                  <a:pt x="1643546" y="5147429"/>
                  <a:pt x="1645137" y="5141065"/>
                  <a:pt x="1648319" y="5142656"/>
                </a:cubicBezTo>
                <a:cubicBezTo>
                  <a:pt x="1649909" y="5139475"/>
                  <a:pt x="1648319" y="5136293"/>
                  <a:pt x="1648319" y="5134702"/>
                </a:cubicBezTo>
                <a:cubicBezTo>
                  <a:pt x="1648319" y="5133112"/>
                  <a:pt x="1648319" y="5133112"/>
                  <a:pt x="1648319" y="5131521"/>
                </a:cubicBezTo>
                <a:cubicBezTo>
                  <a:pt x="1649909" y="5129931"/>
                  <a:pt x="1653090" y="5129931"/>
                  <a:pt x="1653090" y="5128340"/>
                </a:cubicBezTo>
                <a:cubicBezTo>
                  <a:pt x="1659454" y="5126748"/>
                  <a:pt x="1665817" y="5126748"/>
                  <a:pt x="1672180" y="5126748"/>
                </a:cubicBezTo>
                <a:close/>
                <a:moveTo>
                  <a:pt x="1611732" y="5125158"/>
                </a:moveTo>
                <a:cubicBezTo>
                  <a:pt x="1613323" y="5125158"/>
                  <a:pt x="1613323" y="5129931"/>
                  <a:pt x="1611732" y="5126749"/>
                </a:cubicBezTo>
                <a:cubicBezTo>
                  <a:pt x="1613323" y="5126749"/>
                  <a:pt x="1611732" y="5126749"/>
                  <a:pt x="1611732" y="5125158"/>
                </a:cubicBezTo>
                <a:close/>
                <a:moveTo>
                  <a:pt x="1575145" y="5125158"/>
                </a:moveTo>
                <a:cubicBezTo>
                  <a:pt x="1578326" y="5129931"/>
                  <a:pt x="1583099" y="5133112"/>
                  <a:pt x="1586280" y="5137884"/>
                </a:cubicBezTo>
                <a:cubicBezTo>
                  <a:pt x="1581509" y="5136293"/>
                  <a:pt x="1576737" y="5134702"/>
                  <a:pt x="1573554" y="5131521"/>
                </a:cubicBezTo>
                <a:cubicBezTo>
                  <a:pt x="1573554" y="5131521"/>
                  <a:pt x="1573554" y="5129931"/>
                  <a:pt x="1573554" y="5129931"/>
                </a:cubicBezTo>
                <a:cubicBezTo>
                  <a:pt x="1573554" y="5128340"/>
                  <a:pt x="1575145" y="5126749"/>
                  <a:pt x="1575145" y="5125158"/>
                </a:cubicBezTo>
                <a:close/>
                <a:moveTo>
                  <a:pt x="1565601" y="5115614"/>
                </a:moveTo>
                <a:cubicBezTo>
                  <a:pt x="1568783" y="5118795"/>
                  <a:pt x="1570373" y="5120386"/>
                  <a:pt x="1571965" y="5121977"/>
                </a:cubicBezTo>
                <a:cubicBezTo>
                  <a:pt x="1570373" y="5123568"/>
                  <a:pt x="1568783" y="5125158"/>
                  <a:pt x="1567192" y="5126749"/>
                </a:cubicBezTo>
                <a:cubicBezTo>
                  <a:pt x="1567192" y="5123568"/>
                  <a:pt x="1565601" y="5118795"/>
                  <a:pt x="1565601" y="5115614"/>
                </a:cubicBezTo>
                <a:close/>
                <a:moveTo>
                  <a:pt x="1223592" y="5114022"/>
                </a:moveTo>
                <a:cubicBezTo>
                  <a:pt x="1226774" y="5114022"/>
                  <a:pt x="1229955" y="5114022"/>
                  <a:pt x="1233137" y="5115613"/>
                </a:cubicBezTo>
                <a:cubicBezTo>
                  <a:pt x="1237909" y="5128340"/>
                  <a:pt x="1242680" y="5142656"/>
                  <a:pt x="1247454" y="5155383"/>
                </a:cubicBezTo>
                <a:cubicBezTo>
                  <a:pt x="1237909" y="5147429"/>
                  <a:pt x="1225183" y="5144247"/>
                  <a:pt x="1222001" y="5133112"/>
                </a:cubicBezTo>
                <a:cubicBezTo>
                  <a:pt x="1220410" y="5125158"/>
                  <a:pt x="1222001" y="5118795"/>
                  <a:pt x="1223592" y="5114022"/>
                </a:cubicBezTo>
                <a:close/>
                <a:moveTo>
                  <a:pt x="1203908" y="5108058"/>
                </a:moveTo>
                <a:cubicBezTo>
                  <a:pt x="1205299" y="5108456"/>
                  <a:pt x="1206890" y="5109251"/>
                  <a:pt x="1207685" y="5109251"/>
                </a:cubicBezTo>
                <a:cubicBezTo>
                  <a:pt x="1206094" y="5110842"/>
                  <a:pt x="1202913" y="5109251"/>
                  <a:pt x="1201323" y="5109251"/>
                </a:cubicBezTo>
                <a:cubicBezTo>
                  <a:pt x="1201323" y="5107660"/>
                  <a:pt x="1202516" y="5107660"/>
                  <a:pt x="1203908" y="5108058"/>
                </a:cubicBezTo>
                <a:close/>
                <a:moveTo>
                  <a:pt x="1599006" y="5106069"/>
                </a:moveTo>
                <a:cubicBezTo>
                  <a:pt x="1597415" y="5107660"/>
                  <a:pt x="1597415" y="5107660"/>
                  <a:pt x="1597415" y="5107660"/>
                </a:cubicBezTo>
                <a:cubicBezTo>
                  <a:pt x="1597415" y="5110841"/>
                  <a:pt x="1602189" y="5110841"/>
                  <a:pt x="1600597" y="5112432"/>
                </a:cubicBezTo>
                <a:cubicBezTo>
                  <a:pt x="1600597" y="5112432"/>
                  <a:pt x="1599006" y="5109250"/>
                  <a:pt x="1597415" y="5109250"/>
                </a:cubicBezTo>
                <a:cubicBezTo>
                  <a:pt x="1597415" y="5110841"/>
                  <a:pt x="1595825" y="5110841"/>
                  <a:pt x="1595825" y="5112432"/>
                </a:cubicBezTo>
                <a:cubicBezTo>
                  <a:pt x="1597415" y="5114023"/>
                  <a:pt x="1602189" y="5115614"/>
                  <a:pt x="1600597" y="5118795"/>
                </a:cubicBezTo>
                <a:cubicBezTo>
                  <a:pt x="1599006" y="5118795"/>
                  <a:pt x="1597415" y="5117204"/>
                  <a:pt x="1595825" y="5117204"/>
                </a:cubicBezTo>
                <a:cubicBezTo>
                  <a:pt x="1594234" y="5121977"/>
                  <a:pt x="1599006" y="5123568"/>
                  <a:pt x="1599006" y="5128340"/>
                </a:cubicBezTo>
                <a:cubicBezTo>
                  <a:pt x="1591052" y="5126749"/>
                  <a:pt x="1586280" y="5123568"/>
                  <a:pt x="1578326" y="5121977"/>
                </a:cubicBezTo>
                <a:cubicBezTo>
                  <a:pt x="1583098" y="5115614"/>
                  <a:pt x="1592643" y="5110841"/>
                  <a:pt x="1599006" y="5106069"/>
                </a:cubicBezTo>
                <a:close/>
                <a:moveTo>
                  <a:pt x="1233137" y="5104479"/>
                </a:moveTo>
                <a:cubicBezTo>
                  <a:pt x="1233137" y="5106069"/>
                  <a:pt x="1233137" y="5106069"/>
                  <a:pt x="1233137" y="5107660"/>
                </a:cubicBezTo>
                <a:cubicBezTo>
                  <a:pt x="1231547" y="5107660"/>
                  <a:pt x="1231547" y="5107660"/>
                  <a:pt x="1229956" y="5107660"/>
                </a:cubicBezTo>
                <a:cubicBezTo>
                  <a:pt x="1231547" y="5106069"/>
                  <a:pt x="1231547" y="5106069"/>
                  <a:pt x="1233137" y="5104479"/>
                </a:cubicBezTo>
                <a:close/>
                <a:moveTo>
                  <a:pt x="1641161" y="5103285"/>
                </a:moveTo>
                <a:cubicBezTo>
                  <a:pt x="1643149" y="5104876"/>
                  <a:pt x="1645137" y="5107660"/>
                  <a:pt x="1646728" y="5109250"/>
                </a:cubicBezTo>
                <a:cubicBezTo>
                  <a:pt x="1641956" y="5114023"/>
                  <a:pt x="1638774" y="5120386"/>
                  <a:pt x="1637183" y="5128340"/>
                </a:cubicBezTo>
                <a:cubicBezTo>
                  <a:pt x="1635592" y="5128340"/>
                  <a:pt x="1634002" y="5128340"/>
                  <a:pt x="1632411" y="5126749"/>
                </a:cubicBezTo>
                <a:cubicBezTo>
                  <a:pt x="1632411" y="5123568"/>
                  <a:pt x="1630820" y="5118795"/>
                  <a:pt x="1630820" y="5115614"/>
                </a:cubicBezTo>
                <a:cubicBezTo>
                  <a:pt x="1634002" y="5112432"/>
                  <a:pt x="1638774" y="5107660"/>
                  <a:pt x="1635592" y="5104479"/>
                </a:cubicBezTo>
                <a:cubicBezTo>
                  <a:pt x="1637183" y="5101297"/>
                  <a:pt x="1639172" y="5101694"/>
                  <a:pt x="1641161" y="5103285"/>
                </a:cubicBezTo>
                <a:close/>
                <a:moveTo>
                  <a:pt x="1673771" y="5096525"/>
                </a:moveTo>
                <a:cubicBezTo>
                  <a:pt x="1673771" y="5102888"/>
                  <a:pt x="1673771" y="5109251"/>
                  <a:pt x="1673771" y="5114024"/>
                </a:cubicBezTo>
                <a:cubicBezTo>
                  <a:pt x="1667407" y="5118796"/>
                  <a:pt x="1659452" y="5121978"/>
                  <a:pt x="1653090" y="5121978"/>
                </a:cubicBezTo>
                <a:cubicBezTo>
                  <a:pt x="1651499" y="5115615"/>
                  <a:pt x="1661043" y="5109251"/>
                  <a:pt x="1661043" y="5101298"/>
                </a:cubicBezTo>
                <a:cubicBezTo>
                  <a:pt x="1664226" y="5101298"/>
                  <a:pt x="1662634" y="5099707"/>
                  <a:pt x="1664226" y="5098117"/>
                </a:cubicBezTo>
                <a:cubicBezTo>
                  <a:pt x="1667407" y="5098117"/>
                  <a:pt x="1670589" y="5098117"/>
                  <a:pt x="1673771" y="5096525"/>
                </a:cubicBezTo>
                <a:close/>
                <a:moveTo>
                  <a:pt x="1529013" y="5096525"/>
                </a:moveTo>
                <a:cubicBezTo>
                  <a:pt x="1533785" y="5096525"/>
                  <a:pt x="1538558" y="5096525"/>
                  <a:pt x="1544921" y="5096525"/>
                </a:cubicBezTo>
                <a:cubicBezTo>
                  <a:pt x="1552875" y="5099707"/>
                  <a:pt x="1557647" y="5109251"/>
                  <a:pt x="1560830" y="5110842"/>
                </a:cubicBezTo>
                <a:cubicBezTo>
                  <a:pt x="1560830" y="5112433"/>
                  <a:pt x="1557647" y="5110842"/>
                  <a:pt x="1557647" y="5112433"/>
                </a:cubicBezTo>
                <a:cubicBezTo>
                  <a:pt x="1559238" y="5117205"/>
                  <a:pt x="1560830" y="5123569"/>
                  <a:pt x="1562419" y="5131521"/>
                </a:cubicBezTo>
                <a:cubicBezTo>
                  <a:pt x="1557647" y="5134703"/>
                  <a:pt x="1551285" y="5137885"/>
                  <a:pt x="1548102" y="5141066"/>
                </a:cubicBezTo>
                <a:cubicBezTo>
                  <a:pt x="1546512" y="5141066"/>
                  <a:pt x="1543330" y="5141066"/>
                  <a:pt x="1541739" y="5141066"/>
                </a:cubicBezTo>
                <a:cubicBezTo>
                  <a:pt x="1540148" y="5131521"/>
                  <a:pt x="1538558" y="5121978"/>
                  <a:pt x="1533785" y="5110842"/>
                </a:cubicBezTo>
                <a:cubicBezTo>
                  <a:pt x="1532194" y="5106070"/>
                  <a:pt x="1530604" y="5101298"/>
                  <a:pt x="1529013" y="5096525"/>
                </a:cubicBezTo>
                <a:close/>
                <a:moveTo>
                  <a:pt x="1559237" y="5093344"/>
                </a:moveTo>
                <a:cubicBezTo>
                  <a:pt x="1559237" y="5096526"/>
                  <a:pt x="1559237" y="5098117"/>
                  <a:pt x="1559237" y="5101298"/>
                </a:cubicBezTo>
                <a:cubicBezTo>
                  <a:pt x="1556055" y="5099707"/>
                  <a:pt x="1554465" y="5096526"/>
                  <a:pt x="1551283" y="5094935"/>
                </a:cubicBezTo>
                <a:cubicBezTo>
                  <a:pt x="1554465" y="5094935"/>
                  <a:pt x="1557646" y="5093344"/>
                  <a:pt x="1559237" y="5093344"/>
                </a:cubicBezTo>
                <a:close/>
                <a:moveTo>
                  <a:pt x="1540150" y="5085390"/>
                </a:moveTo>
                <a:cubicBezTo>
                  <a:pt x="1540150" y="5085390"/>
                  <a:pt x="1541739" y="5086981"/>
                  <a:pt x="1541739" y="5086981"/>
                </a:cubicBezTo>
                <a:cubicBezTo>
                  <a:pt x="1541739" y="5086981"/>
                  <a:pt x="1540150" y="5086981"/>
                  <a:pt x="1538558" y="5086981"/>
                </a:cubicBezTo>
                <a:cubicBezTo>
                  <a:pt x="1540150" y="5085390"/>
                  <a:pt x="1540150" y="5085390"/>
                  <a:pt x="1540150" y="5085390"/>
                </a:cubicBezTo>
                <a:close/>
                <a:moveTo>
                  <a:pt x="1559237" y="5075846"/>
                </a:moveTo>
                <a:cubicBezTo>
                  <a:pt x="1560828" y="5079027"/>
                  <a:pt x="1560828" y="5082209"/>
                  <a:pt x="1560828" y="5085390"/>
                </a:cubicBezTo>
                <a:cubicBezTo>
                  <a:pt x="1556055" y="5086981"/>
                  <a:pt x="1552874" y="5088572"/>
                  <a:pt x="1548101" y="5088572"/>
                </a:cubicBezTo>
                <a:cubicBezTo>
                  <a:pt x="1546511" y="5086981"/>
                  <a:pt x="1546511" y="5083800"/>
                  <a:pt x="1544920" y="5082209"/>
                </a:cubicBezTo>
                <a:cubicBezTo>
                  <a:pt x="1548101" y="5079027"/>
                  <a:pt x="1552874" y="5077436"/>
                  <a:pt x="1559237" y="5075846"/>
                </a:cubicBezTo>
                <a:close/>
                <a:moveTo>
                  <a:pt x="1271314" y="5072664"/>
                </a:moveTo>
                <a:cubicBezTo>
                  <a:pt x="1277679" y="5090162"/>
                  <a:pt x="1290404" y="5104479"/>
                  <a:pt x="1288813" y="5125159"/>
                </a:cubicBezTo>
                <a:cubicBezTo>
                  <a:pt x="1287223" y="5156973"/>
                  <a:pt x="1284041" y="5193560"/>
                  <a:pt x="1282451" y="5231738"/>
                </a:cubicBezTo>
                <a:cubicBezTo>
                  <a:pt x="1274495" y="5219012"/>
                  <a:pt x="1271314" y="5203105"/>
                  <a:pt x="1268132" y="5188788"/>
                </a:cubicBezTo>
                <a:cubicBezTo>
                  <a:pt x="1261771" y="5176062"/>
                  <a:pt x="1258588" y="5160155"/>
                  <a:pt x="1253816" y="5147429"/>
                </a:cubicBezTo>
                <a:cubicBezTo>
                  <a:pt x="1253816" y="5145838"/>
                  <a:pt x="1253816" y="5144247"/>
                  <a:pt x="1253816" y="5141066"/>
                </a:cubicBezTo>
                <a:cubicBezTo>
                  <a:pt x="1252225" y="5139475"/>
                  <a:pt x="1250635" y="5137884"/>
                  <a:pt x="1249044" y="5136293"/>
                </a:cubicBezTo>
                <a:cubicBezTo>
                  <a:pt x="1244271" y="5126750"/>
                  <a:pt x="1241090" y="5112433"/>
                  <a:pt x="1239499" y="5098116"/>
                </a:cubicBezTo>
                <a:cubicBezTo>
                  <a:pt x="1250635" y="5088571"/>
                  <a:pt x="1264951" y="5080617"/>
                  <a:pt x="1271314" y="5072664"/>
                </a:cubicBezTo>
                <a:close/>
                <a:moveTo>
                  <a:pt x="1562418" y="5064710"/>
                </a:moveTo>
                <a:cubicBezTo>
                  <a:pt x="1571963" y="5071073"/>
                  <a:pt x="1587870" y="5074255"/>
                  <a:pt x="1599006" y="5079026"/>
                </a:cubicBezTo>
                <a:cubicBezTo>
                  <a:pt x="1606961" y="5082208"/>
                  <a:pt x="1608551" y="5083799"/>
                  <a:pt x="1610142" y="5090162"/>
                </a:cubicBezTo>
                <a:cubicBezTo>
                  <a:pt x="1613323" y="5096525"/>
                  <a:pt x="1616504" y="5106069"/>
                  <a:pt x="1616504" y="5114022"/>
                </a:cubicBezTo>
                <a:cubicBezTo>
                  <a:pt x="1614913" y="5110841"/>
                  <a:pt x="1611732" y="5109250"/>
                  <a:pt x="1608551" y="5110841"/>
                </a:cubicBezTo>
                <a:cubicBezTo>
                  <a:pt x="1606961" y="5107660"/>
                  <a:pt x="1608551" y="5102888"/>
                  <a:pt x="1605369" y="5101297"/>
                </a:cubicBezTo>
                <a:cubicBezTo>
                  <a:pt x="1592643" y="5101297"/>
                  <a:pt x="1583098" y="5109250"/>
                  <a:pt x="1573553" y="5120385"/>
                </a:cubicBezTo>
                <a:cubicBezTo>
                  <a:pt x="1571963" y="5118795"/>
                  <a:pt x="1568781" y="5115613"/>
                  <a:pt x="1565600" y="5112432"/>
                </a:cubicBezTo>
                <a:cubicBezTo>
                  <a:pt x="1565600" y="5107660"/>
                  <a:pt x="1564009" y="5096525"/>
                  <a:pt x="1567190" y="5093343"/>
                </a:cubicBezTo>
                <a:cubicBezTo>
                  <a:pt x="1565600" y="5091753"/>
                  <a:pt x="1565600" y="5091753"/>
                  <a:pt x="1565600" y="5090162"/>
                </a:cubicBezTo>
                <a:cubicBezTo>
                  <a:pt x="1565600" y="5090162"/>
                  <a:pt x="1567190" y="5088571"/>
                  <a:pt x="1567190" y="5088571"/>
                </a:cubicBezTo>
                <a:cubicBezTo>
                  <a:pt x="1565600" y="5086980"/>
                  <a:pt x="1565600" y="5086980"/>
                  <a:pt x="1564009" y="5086980"/>
                </a:cubicBezTo>
                <a:cubicBezTo>
                  <a:pt x="1564009" y="5083799"/>
                  <a:pt x="1562418" y="5080617"/>
                  <a:pt x="1562418" y="5077436"/>
                </a:cubicBezTo>
                <a:cubicBezTo>
                  <a:pt x="1567190" y="5077436"/>
                  <a:pt x="1570372" y="5077436"/>
                  <a:pt x="1575144" y="5077436"/>
                </a:cubicBezTo>
                <a:cubicBezTo>
                  <a:pt x="1571963" y="5074255"/>
                  <a:pt x="1567190" y="5074255"/>
                  <a:pt x="1562418" y="5072664"/>
                </a:cubicBezTo>
                <a:cubicBezTo>
                  <a:pt x="1562418" y="5069482"/>
                  <a:pt x="1562418" y="5066301"/>
                  <a:pt x="1562418" y="5064710"/>
                </a:cubicBezTo>
                <a:close/>
                <a:moveTo>
                  <a:pt x="1255408" y="5063119"/>
                </a:moveTo>
                <a:cubicBezTo>
                  <a:pt x="1250635" y="5072664"/>
                  <a:pt x="1244271" y="5080618"/>
                  <a:pt x="1237909" y="5088572"/>
                </a:cubicBezTo>
                <a:cubicBezTo>
                  <a:pt x="1237909" y="5082209"/>
                  <a:pt x="1237909" y="5079027"/>
                  <a:pt x="1241090" y="5074255"/>
                </a:cubicBezTo>
                <a:cubicBezTo>
                  <a:pt x="1245862" y="5071074"/>
                  <a:pt x="1250635" y="5066302"/>
                  <a:pt x="1255408" y="5063119"/>
                </a:cubicBezTo>
                <a:close/>
                <a:moveTo>
                  <a:pt x="1672179" y="5059938"/>
                </a:moveTo>
                <a:cubicBezTo>
                  <a:pt x="1673770" y="5069483"/>
                  <a:pt x="1673770" y="5080618"/>
                  <a:pt x="1673770" y="5090163"/>
                </a:cubicBezTo>
                <a:cubicBezTo>
                  <a:pt x="1672179" y="5090163"/>
                  <a:pt x="1670588" y="5090163"/>
                  <a:pt x="1668998" y="5088572"/>
                </a:cubicBezTo>
                <a:cubicBezTo>
                  <a:pt x="1668998" y="5086981"/>
                  <a:pt x="1668998" y="5086981"/>
                  <a:pt x="1668998" y="5086981"/>
                </a:cubicBezTo>
                <a:cubicBezTo>
                  <a:pt x="1668998" y="5088572"/>
                  <a:pt x="1667406" y="5088572"/>
                  <a:pt x="1667406" y="5088572"/>
                </a:cubicBezTo>
                <a:cubicBezTo>
                  <a:pt x="1665816" y="5088572"/>
                  <a:pt x="1665816" y="5086981"/>
                  <a:pt x="1664226" y="5086981"/>
                </a:cubicBezTo>
                <a:cubicBezTo>
                  <a:pt x="1665816" y="5080618"/>
                  <a:pt x="1668998" y="5075846"/>
                  <a:pt x="1668998" y="5069483"/>
                </a:cubicBezTo>
                <a:cubicBezTo>
                  <a:pt x="1668998" y="5066302"/>
                  <a:pt x="1670588" y="5063120"/>
                  <a:pt x="1672179" y="5059938"/>
                </a:cubicBezTo>
                <a:close/>
                <a:moveTo>
                  <a:pt x="1524242" y="5058348"/>
                </a:moveTo>
                <a:cubicBezTo>
                  <a:pt x="1524242" y="5059939"/>
                  <a:pt x="1525832" y="5063120"/>
                  <a:pt x="1527423" y="5064711"/>
                </a:cubicBezTo>
                <a:cubicBezTo>
                  <a:pt x="1525832" y="5064711"/>
                  <a:pt x="1525832" y="5066302"/>
                  <a:pt x="1524242" y="5067893"/>
                </a:cubicBezTo>
                <a:cubicBezTo>
                  <a:pt x="1524242" y="5064711"/>
                  <a:pt x="1524242" y="5061529"/>
                  <a:pt x="1524242" y="5058348"/>
                </a:cubicBezTo>
                <a:close/>
                <a:moveTo>
                  <a:pt x="1649909" y="5051985"/>
                </a:moveTo>
                <a:cubicBezTo>
                  <a:pt x="1651499" y="5051985"/>
                  <a:pt x="1653090" y="5051985"/>
                  <a:pt x="1654681" y="5053575"/>
                </a:cubicBezTo>
                <a:cubicBezTo>
                  <a:pt x="1653090" y="5056757"/>
                  <a:pt x="1649909" y="5059939"/>
                  <a:pt x="1648319" y="5063120"/>
                </a:cubicBezTo>
                <a:cubicBezTo>
                  <a:pt x="1648319" y="5061529"/>
                  <a:pt x="1646728" y="5059939"/>
                  <a:pt x="1646728" y="5059939"/>
                </a:cubicBezTo>
                <a:cubicBezTo>
                  <a:pt x="1648319" y="5058348"/>
                  <a:pt x="1648319" y="5055166"/>
                  <a:pt x="1649909" y="5051985"/>
                </a:cubicBezTo>
                <a:close/>
                <a:moveTo>
                  <a:pt x="1668998" y="5048802"/>
                </a:moveTo>
                <a:cubicBezTo>
                  <a:pt x="1665817" y="5061529"/>
                  <a:pt x="1664226" y="5074255"/>
                  <a:pt x="1656271" y="5082209"/>
                </a:cubicBezTo>
                <a:cubicBezTo>
                  <a:pt x="1657862" y="5079027"/>
                  <a:pt x="1653090" y="5077436"/>
                  <a:pt x="1651499" y="5079027"/>
                </a:cubicBezTo>
                <a:cubicBezTo>
                  <a:pt x="1651499" y="5077436"/>
                  <a:pt x="1649909" y="5075846"/>
                  <a:pt x="1649909" y="5074255"/>
                </a:cubicBezTo>
                <a:cubicBezTo>
                  <a:pt x="1649909" y="5072664"/>
                  <a:pt x="1651499" y="5072664"/>
                  <a:pt x="1651499" y="5072664"/>
                </a:cubicBezTo>
                <a:cubicBezTo>
                  <a:pt x="1651499" y="5071074"/>
                  <a:pt x="1651499" y="5071074"/>
                  <a:pt x="1651499" y="5071074"/>
                </a:cubicBezTo>
                <a:cubicBezTo>
                  <a:pt x="1653090" y="5071074"/>
                  <a:pt x="1653090" y="5071074"/>
                  <a:pt x="1654680" y="5071074"/>
                </a:cubicBezTo>
                <a:cubicBezTo>
                  <a:pt x="1654680" y="5069483"/>
                  <a:pt x="1653090" y="5069483"/>
                  <a:pt x="1653090" y="5067893"/>
                </a:cubicBezTo>
                <a:cubicBezTo>
                  <a:pt x="1656271" y="5064711"/>
                  <a:pt x="1661043" y="5061529"/>
                  <a:pt x="1662635" y="5056757"/>
                </a:cubicBezTo>
                <a:cubicBezTo>
                  <a:pt x="1662635" y="5055166"/>
                  <a:pt x="1662635" y="5055166"/>
                  <a:pt x="1662635" y="5055166"/>
                </a:cubicBezTo>
                <a:cubicBezTo>
                  <a:pt x="1664226" y="5055166"/>
                  <a:pt x="1664226" y="5055166"/>
                  <a:pt x="1665817" y="5055166"/>
                </a:cubicBezTo>
                <a:cubicBezTo>
                  <a:pt x="1665817" y="5055166"/>
                  <a:pt x="1664226" y="5053575"/>
                  <a:pt x="1664226" y="5053575"/>
                </a:cubicBezTo>
                <a:cubicBezTo>
                  <a:pt x="1665817" y="5051985"/>
                  <a:pt x="1665817" y="5050394"/>
                  <a:pt x="1668998" y="5048802"/>
                </a:cubicBezTo>
                <a:close/>
                <a:moveTo>
                  <a:pt x="1635593" y="5048802"/>
                </a:moveTo>
                <a:cubicBezTo>
                  <a:pt x="1635593" y="5050394"/>
                  <a:pt x="1635593" y="5053575"/>
                  <a:pt x="1635593" y="5056757"/>
                </a:cubicBezTo>
                <a:cubicBezTo>
                  <a:pt x="1635593" y="5056757"/>
                  <a:pt x="1635593" y="5058348"/>
                  <a:pt x="1635593" y="5058348"/>
                </a:cubicBezTo>
                <a:cubicBezTo>
                  <a:pt x="1635593" y="5063120"/>
                  <a:pt x="1634002" y="5069483"/>
                  <a:pt x="1632412" y="5072664"/>
                </a:cubicBezTo>
                <a:cubicBezTo>
                  <a:pt x="1630821" y="5074255"/>
                  <a:pt x="1630821" y="5077436"/>
                  <a:pt x="1629230" y="5077436"/>
                </a:cubicBezTo>
                <a:cubicBezTo>
                  <a:pt x="1632412" y="5069483"/>
                  <a:pt x="1632412" y="5058348"/>
                  <a:pt x="1635593" y="5048802"/>
                </a:cubicBezTo>
                <a:close/>
                <a:moveTo>
                  <a:pt x="1554466" y="5047212"/>
                </a:moveTo>
                <a:cubicBezTo>
                  <a:pt x="1554466" y="5047212"/>
                  <a:pt x="1556056" y="5047212"/>
                  <a:pt x="1556056" y="5048803"/>
                </a:cubicBezTo>
                <a:lnTo>
                  <a:pt x="1552875" y="5048803"/>
                </a:lnTo>
                <a:cubicBezTo>
                  <a:pt x="1552875" y="5048803"/>
                  <a:pt x="1552875" y="5047212"/>
                  <a:pt x="1554466" y="5047212"/>
                </a:cubicBezTo>
                <a:close/>
                <a:moveTo>
                  <a:pt x="1629230" y="5042440"/>
                </a:moveTo>
                <a:cubicBezTo>
                  <a:pt x="1627639" y="5059939"/>
                  <a:pt x="1624457" y="5074255"/>
                  <a:pt x="1622867" y="5093344"/>
                </a:cubicBezTo>
                <a:cubicBezTo>
                  <a:pt x="1616504" y="5080618"/>
                  <a:pt x="1614913" y="5067893"/>
                  <a:pt x="1614913" y="5050394"/>
                </a:cubicBezTo>
                <a:cubicBezTo>
                  <a:pt x="1616504" y="5050394"/>
                  <a:pt x="1618095" y="5050394"/>
                  <a:pt x="1619685" y="5048803"/>
                </a:cubicBezTo>
                <a:cubicBezTo>
                  <a:pt x="1621275" y="5048803"/>
                  <a:pt x="1621275" y="5051985"/>
                  <a:pt x="1624457" y="5051985"/>
                </a:cubicBezTo>
                <a:cubicBezTo>
                  <a:pt x="1627639" y="5051985"/>
                  <a:pt x="1627639" y="5045621"/>
                  <a:pt x="1629230" y="5042440"/>
                </a:cubicBezTo>
                <a:close/>
                <a:moveTo>
                  <a:pt x="1522650" y="5042440"/>
                </a:moveTo>
                <a:cubicBezTo>
                  <a:pt x="1530604" y="5047212"/>
                  <a:pt x="1536966" y="5051985"/>
                  <a:pt x="1544920" y="5055166"/>
                </a:cubicBezTo>
                <a:cubicBezTo>
                  <a:pt x="1544920" y="5056757"/>
                  <a:pt x="1544920" y="5058348"/>
                  <a:pt x="1546512" y="5058348"/>
                </a:cubicBezTo>
                <a:cubicBezTo>
                  <a:pt x="1549693" y="5058348"/>
                  <a:pt x="1554466" y="5058348"/>
                  <a:pt x="1556056" y="5061529"/>
                </a:cubicBezTo>
                <a:cubicBezTo>
                  <a:pt x="1556056" y="5064711"/>
                  <a:pt x="1557647" y="5067893"/>
                  <a:pt x="1557647" y="5071074"/>
                </a:cubicBezTo>
                <a:cubicBezTo>
                  <a:pt x="1551285" y="5071074"/>
                  <a:pt x="1544920" y="5072664"/>
                  <a:pt x="1538557" y="5072664"/>
                </a:cubicBezTo>
                <a:cubicBezTo>
                  <a:pt x="1533785" y="5064711"/>
                  <a:pt x="1527422" y="5056757"/>
                  <a:pt x="1522650" y="5048803"/>
                </a:cubicBezTo>
                <a:cubicBezTo>
                  <a:pt x="1522650" y="5047212"/>
                  <a:pt x="1522650" y="5044031"/>
                  <a:pt x="1522650" y="5042440"/>
                </a:cubicBezTo>
                <a:close/>
                <a:moveTo>
                  <a:pt x="1228365" y="5037667"/>
                </a:moveTo>
                <a:cubicBezTo>
                  <a:pt x="1236318" y="5044031"/>
                  <a:pt x="1244271" y="5050394"/>
                  <a:pt x="1252227" y="5056757"/>
                </a:cubicBezTo>
                <a:cubicBezTo>
                  <a:pt x="1245862" y="5059938"/>
                  <a:pt x="1241090" y="5066301"/>
                  <a:pt x="1236318" y="5067892"/>
                </a:cubicBezTo>
                <a:cubicBezTo>
                  <a:pt x="1231547" y="5059938"/>
                  <a:pt x="1228365" y="5050394"/>
                  <a:pt x="1225183" y="5040850"/>
                </a:cubicBezTo>
                <a:cubicBezTo>
                  <a:pt x="1225183" y="5039259"/>
                  <a:pt x="1226774" y="5039259"/>
                  <a:pt x="1228365" y="5037667"/>
                </a:cubicBezTo>
                <a:close/>
                <a:moveTo>
                  <a:pt x="1222002" y="5032896"/>
                </a:moveTo>
                <a:cubicBezTo>
                  <a:pt x="1222002" y="5032896"/>
                  <a:pt x="1223593" y="5034487"/>
                  <a:pt x="1223593" y="5034487"/>
                </a:cubicBezTo>
                <a:cubicBezTo>
                  <a:pt x="1222002" y="5034487"/>
                  <a:pt x="1222002" y="5034487"/>
                  <a:pt x="1222002" y="5034487"/>
                </a:cubicBezTo>
                <a:cubicBezTo>
                  <a:pt x="1222002" y="5034487"/>
                  <a:pt x="1222002" y="5032896"/>
                  <a:pt x="1222002" y="5032896"/>
                </a:cubicBezTo>
                <a:close/>
                <a:moveTo>
                  <a:pt x="1209276" y="5032896"/>
                </a:moveTo>
                <a:cubicBezTo>
                  <a:pt x="1209276" y="5034487"/>
                  <a:pt x="1214048" y="5032896"/>
                  <a:pt x="1214048" y="5034487"/>
                </a:cubicBezTo>
                <a:cubicBezTo>
                  <a:pt x="1212458" y="5034487"/>
                  <a:pt x="1210867" y="5034487"/>
                  <a:pt x="1209276" y="5034487"/>
                </a:cubicBezTo>
                <a:cubicBezTo>
                  <a:pt x="1209276" y="5034487"/>
                  <a:pt x="1209276" y="5032896"/>
                  <a:pt x="1209276" y="5032896"/>
                </a:cubicBezTo>
                <a:close/>
                <a:moveTo>
                  <a:pt x="1167917" y="5032895"/>
                </a:moveTo>
                <a:cubicBezTo>
                  <a:pt x="1166326" y="5040849"/>
                  <a:pt x="1169508" y="5048802"/>
                  <a:pt x="1175870" y="5048802"/>
                </a:cubicBezTo>
                <a:cubicBezTo>
                  <a:pt x="1182234" y="5048802"/>
                  <a:pt x="1185415" y="5039258"/>
                  <a:pt x="1190188" y="5034486"/>
                </a:cubicBezTo>
                <a:cubicBezTo>
                  <a:pt x="1194959" y="5034486"/>
                  <a:pt x="1201322" y="5034486"/>
                  <a:pt x="1201322" y="5039258"/>
                </a:cubicBezTo>
                <a:cubicBezTo>
                  <a:pt x="1199732" y="5037667"/>
                  <a:pt x="1196551" y="5037667"/>
                  <a:pt x="1194959" y="5039258"/>
                </a:cubicBezTo>
                <a:cubicBezTo>
                  <a:pt x="1194959" y="5040849"/>
                  <a:pt x="1196551" y="5040849"/>
                  <a:pt x="1198142" y="5042440"/>
                </a:cubicBezTo>
                <a:cubicBezTo>
                  <a:pt x="1193369" y="5048802"/>
                  <a:pt x="1188597" y="5055165"/>
                  <a:pt x="1188597" y="5066301"/>
                </a:cubicBezTo>
                <a:cubicBezTo>
                  <a:pt x="1190188" y="5067891"/>
                  <a:pt x="1193369" y="5069482"/>
                  <a:pt x="1194959" y="5069482"/>
                </a:cubicBezTo>
                <a:cubicBezTo>
                  <a:pt x="1202913" y="5064710"/>
                  <a:pt x="1209275" y="5058347"/>
                  <a:pt x="1217230" y="5051984"/>
                </a:cubicBezTo>
                <a:cubicBezTo>
                  <a:pt x="1225184" y="5064710"/>
                  <a:pt x="1229956" y="5080617"/>
                  <a:pt x="1231547" y="5098115"/>
                </a:cubicBezTo>
                <a:cubicBezTo>
                  <a:pt x="1226775" y="5102887"/>
                  <a:pt x="1223593" y="5106069"/>
                  <a:pt x="1218820" y="5109250"/>
                </a:cubicBezTo>
                <a:cubicBezTo>
                  <a:pt x="1217230" y="5109250"/>
                  <a:pt x="1215639" y="5107660"/>
                  <a:pt x="1214048" y="5107660"/>
                </a:cubicBezTo>
                <a:cubicBezTo>
                  <a:pt x="1215639" y="5106069"/>
                  <a:pt x="1215639" y="5099706"/>
                  <a:pt x="1212457" y="5096524"/>
                </a:cubicBezTo>
                <a:cubicBezTo>
                  <a:pt x="1210867" y="5098115"/>
                  <a:pt x="1210867" y="5102887"/>
                  <a:pt x="1209275" y="5104478"/>
                </a:cubicBezTo>
                <a:cubicBezTo>
                  <a:pt x="1207685" y="5102887"/>
                  <a:pt x="1206094" y="5104478"/>
                  <a:pt x="1204504" y="5104478"/>
                </a:cubicBezTo>
                <a:cubicBezTo>
                  <a:pt x="1202913" y="5102887"/>
                  <a:pt x="1204504" y="5098115"/>
                  <a:pt x="1198142" y="5098115"/>
                </a:cubicBezTo>
                <a:cubicBezTo>
                  <a:pt x="1196551" y="5098115"/>
                  <a:pt x="1201322" y="5101297"/>
                  <a:pt x="1198142" y="5101297"/>
                </a:cubicBezTo>
                <a:cubicBezTo>
                  <a:pt x="1190188" y="5091752"/>
                  <a:pt x="1188597" y="5075845"/>
                  <a:pt x="1180642" y="5066301"/>
                </a:cubicBezTo>
                <a:cubicBezTo>
                  <a:pt x="1177461" y="5069482"/>
                  <a:pt x="1182234" y="5075845"/>
                  <a:pt x="1182234" y="5080617"/>
                </a:cubicBezTo>
                <a:cubicBezTo>
                  <a:pt x="1175870" y="5077436"/>
                  <a:pt x="1166326" y="5067891"/>
                  <a:pt x="1155192" y="5071073"/>
                </a:cubicBezTo>
                <a:cubicBezTo>
                  <a:pt x="1155192" y="5077436"/>
                  <a:pt x="1159963" y="5082207"/>
                  <a:pt x="1163145" y="5086980"/>
                </a:cubicBezTo>
                <a:cubicBezTo>
                  <a:pt x="1163145" y="5086980"/>
                  <a:pt x="1166326" y="5088570"/>
                  <a:pt x="1164735" y="5090161"/>
                </a:cubicBezTo>
                <a:cubicBezTo>
                  <a:pt x="1156782" y="5090161"/>
                  <a:pt x="1144056" y="5088570"/>
                  <a:pt x="1142465" y="5096524"/>
                </a:cubicBezTo>
                <a:cubicBezTo>
                  <a:pt x="1153600" y="5102887"/>
                  <a:pt x="1174280" y="5098115"/>
                  <a:pt x="1183825" y="5104478"/>
                </a:cubicBezTo>
                <a:cubicBezTo>
                  <a:pt x="1187006" y="5102887"/>
                  <a:pt x="1187006" y="5101297"/>
                  <a:pt x="1190188" y="5102887"/>
                </a:cubicBezTo>
                <a:cubicBezTo>
                  <a:pt x="1190188" y="5104478"/>
                  <a:pt x="1188597" y="5104478"/>
                  <a:pt x="1188597" y="5106069"/>
                </a:cubicBezTo>
                <a:cubicBezTo>
                  <a:pt x="1182234" y="5106069"/>
                  <a:pt x="1171099" y="5106069"/>
                  <a:pt x="1164735" y="5107660"/>
                </a:cubicBezTo>
                <a:cubicBezTo>
                  <a:pt x="1169508" y="5109250"/>
                  <a:pt x="1177461" y="5109250"/>
                  <a:pt x="1185415" y="5109250"/>
                </a:cubicBezTo>
                <a:cubicBezTo>
                  <a:pt x="1188597" y="5109250"/>
                  <a:pt x="1193369" y="5107660"/>
                  <a:pt x="1194959" y="5110841"/>
                </a:cubicBezTo>
                <a:cubicBezTo>
                  <a:pt x="1190188" y="5110841"/>
                  <a:pt x="1180642" y="5114022"/>
                  <a:pt x="1180642" y="5118794"/>
                </a:cubicBezTo>
                <a:cubicBezTo>
                  <a:pt x="1183825" y="5120385"/>
                  <a:pt x="1188597" y="5120385"/>
                  <a:pt x="1191778" y="5120385"/>
                </a:cubicBezTo>
                <a:cubicBezTo>
                  <a:pt x="1185415" y="5123567"/>
                  <a:pt x="1177461" y="5125157"/>
                  <a:pt x="1169508" y="5125157"/>
                </a:cubicBezTo>
                <a:cubicBezTo>
                  <a:pt x="1167917" y="5129930"/>
                  <a:pt x="1158372" y="5141064"/>
                  <a:pt x="1167917" y="5142655"/>
                </a:cubicBezTo>
                <a:cubicBezTo>
                  <a:pt x="1172689" y="5129930"/>
                  <a:pt x="1191778" y="5121976"/>
                  <a:pt x="1206094" y="5121976"/>
                </a:cubicBezTo>
                <a:cubicBezTo>
                  <a:pt x="1212457" y="5126748"/>
                  <a:pt x="1207685" y="5134702"/>
                  <a:pt x="1206094" y="5141064"/>
                </a:cubicBezTo>
                <a:cubicBezTo>
                  <a:pt x="1180642" y="5150609"/>
                  <a:pt x="1161554" y="5190378"/>
                  <a:pt x="1179052" y="5219011"/>
                </a:cubicBezTo>
                <a:cubicBezTo>
                  <a:pt x="1180642" y="5185606"/>
                  <a:pt x="1185415" y="5153791"/>
                  <a:pt x="1212457" y="5144246"/>
                </a:cubicBezTo>
                <a:cubicBezTo>
                  <a:pt x="1233137" y="5164926"/>
                  <a:pt x="1198142" y="5201513"/>
                  <a:pt x="1217230" y="5225374"/>
                </a:cubicBezTo>
                <a:cubicBezTo>
                  <a:pt x="1222002" y="5211057"/>
                  <a:pt x="1217230" y="5187197"/>
                  <a:pt x="1228366" y="5177652"/>
                </a:cubicBezTo>
                <a:cubicBezTo>
                  <a:pt x="1231547" y="5187197"/>
                  <a:pt x="1234728" y="5198331"/>
                  <a:pt x="1241090" y="5206285"/>
                </a:cubicBezTo>
                <a:cubicBezTo>
                  <a:pt x="1252227" y="5188787"/>
                  <a:pt x="1225184" y="5172879"/>
                  <a:pt x="1233137" y="5158563"/>
                </a:cubicBezTo>
                <a:cubicBezTo>
                  <a:pt x="1241090" y="5155382"/>
                  <a:pt x="1244272" y="5171289"/>
                  <a:pt x="1252227" y="5171289"/>
                </a:cubicBezTo>
                <a:cubicBezTo>
                  <a:pt x="1256999" y="5184015"/>
                  <a:pt x="1261771" y="5196741"/>
                  <a:pt x="1264952" y="5209466"/>
                </a:cubicBezTo>
                <a:cubicBezTo>
                  <a:pt x="1264952" y="5211057"/>
                  <a:pt x="1263361" y="5211057"/>
                  <a:pt x="1263361" y="5212648"/>
                </a:cubicBezTo>
                <a:cubicBezTo>
                  <a:pt x="1268134" y="5220602"/>
                  <a:pt x="1272907" y="5228555"/>
                  <a:pt x="1276088" y="5238099"/>
                </a:cubicBezTo>
                <a:cubicBezTo>
                  <a:pt x="1277679" y="5241281"/>
                  <a:pt x="1279269" y="5244462"/>
                  <a:pt x="1280860" y="5247644"/>
                </a:cubicBezTo>
                <a:cubicBezTo>
                  <a:pt x="1279269" y="5254007"/>
                  <a:pt x="1279269" y="5261960"/>
                  <a:pt x="1279269" y="5268323"/>
                </a:cubicBezTo>
                <a:cubicBezTo>
                  <a:pt x="1274497" y="5274687"/>
                  <a:pt x="1269724" y="5277868"/>
                  <a:pt x="1266544" y="5277868"/>
                </a:cubicBezTo>
                <a:cubicBezTo>
                  <a:pt x="1256999" y="5276277"/>
                  <a:pt x="1233137" y="5266733"/>
                  <a:pt x="1217230" y="5276277"/>
                </a:cubicBezTo>
                <a:cubicBezTo>
                  <a:pt x="1210867" y="5279459"/>
                  <a:pt x="1204504" y="5277868"/>
                  <a:pt x="1198142" y="5276277"/>
                </a:cubicBezTo>
                <a:cubicBezTo>
                  <a:pt x="1180642" y="5254007"/>
                  <a:pt x="1164735" y="5230145"/>
                  <a:pt x="1152009" y="5204694"/>
                </a:cubicBezTo>
                <a:cubicBezTo>
                  <a:pt x="1155192" y="5203103"/>
                  <a:pt x="1158372" y="5201513"/>
                  <a:pt x="1161554" y="5199922"/>
                </a:cubicBezTo>
                <a:cubicBezTo>
                  <a:pt x="1163145" y="5198331"/>
                  <a:pt x="1164735" y="5201513"/>
                  <a:pt x="1166326" y="5199922"/>
                </a:cubicBezTo>
                <a:cubicBezTo>
                  <a:pt x="1166326" y="5199922"/>
                  <a:pt x="1164735" y="5198331"/>
                  <a:pt x="1163145" y="5198331"/>
                </a:cubicBezTo>
                <a:cubicBezTo>
                  <a:pt x="1158372" y="5199922"/>
                  <a:pt x="1155192" y="5203103"/>
                  <a:pt x="1150418" y="5204694"/>
                </a:cubicBezTo>
                <a:cubicBezTo>
                  <a:pt x="1144056" y="5190378"/>
                  <a:pt x="1137693" y="5174470"/>
                  <a:pt x="1132921" y="5156972"/>
                </a:cubicBezTo>
                <a:cubicBezTo>
                  <a:pt x="1131330" y="5149018"/>
                  <a:pt x="1126558" y="5131521"/>
                  <a:pt x="1128148" y="5120385"/>
                </a:cubicBezTo>
                <a:cubicBezTo>
                  <a:pt x="1129739" y="5109250"/>
                  <a:pt x="1144056" y="5093343"/>
                  <a:pt x="1150418" y="5079026"/>
                </a:cubicBezTo>
                <a:cubicBezTo>
                  <a:pt x="1158372" y="5063119"/>
                  <a:pt x="1163145" y="5048802"/>
                  <a:pt x="1166326" y="5034486"/>
                </a:cubicBezTo>
                <a:cubicBezTo>
                  <a:pt x="1166326" y="5034486"/>
                  <a:pt x="1167917" y="5032895"/>
                  <a:pt x="1167917" y="5032895"/>
                </a:cubicBezTo>
                <a:close/>
                <a:moveTo>
                  <a:pt x="1608551" y="5028124"/>
                </a:moveTo>
                <a:cubicBezTo>
                  <a:pt x="1611732" y="5028124"/>
                  <a:pt x="1613323" y="5028124"/>
                  <a:pt x="1614913" y="5029714"/>
                </a:cubicBezTo>
                <a:cubicBezTo>
                  <a:pt x="1614913" y="5031305"/>
                  <a:pt x="1614913" y="5031305"/>
                  <a:pt x="1614913" y="5031305"/>
                </a:cubicBezTo>
                <a:cubicBezTo>
                  <a:pt x="1611732" y="5031305"/>
                  <a:pt x="1610142" y="5031305"/>
                  <a:pt x="1608551" y="5031305"/>
                </a:cubicBezTo>
                <a:cubicBezTo>
                  <a:pt x="1608551" y="5029714"/>
                  <a:pt x="1608551" y="5029714"/>
                  <a:pt x="1608551" y="5028124"/>
                </a:cubicBezTo>
                <a:close/>
                <a:moveTo>
                  <a:pt x="1646728" y="5024942"/>
                </a:moveTo>
                <a:cubicBezTo>
                  <a:pt x="1645137" y="5028124"/>
                  <a:pt x="1643547" y="5032896"/>
                  <a:pt x="1641957" y="5036078"/>
                </a:cubicBezTo>
                <a:cubicBezTo>
                  <a:pt x="1641957" y="5034487"/>
                  <a:pt x="1640366" y="5034487"/>
                  <a:pt x="1640366" y="5032896"/>
                </a:cubicBezTo>
                <a:cubicBezTo>
                  <a:pt x="1643547" y="5031305"/>
                  <a:pt x="1643547" y="5028124"/>
                  <a:pt x="1641957" y="5026533"/>
                </a:cubicBezTo>
                <a:cubicBezTo>
                  <a:pt x="1643547" y="5026533"/>
                  <a:pt x="1646728" y="5024942"/>
                  <a:pt x="1646728" y="5024942"/>
                </a:cubicBezTo>
                <a:close/>
                <a:moveTo>
                  <a:pt x="1557647" y="5024941"/>
                </a:moveTo>
                <a:cubicBezTo>
                  <a:pt x="1568782" y="5024941"/>
                  <a:pt x="1584689" y="5026532"/>
                  <a:pt x="1599006" y="5028123"/>
                </a:cubicBezTo>
                <a:cubicBezTo>
                  <a:pt x="1600597" y="5029714"/>
                  <a:pt x="1600597" y="5029714"/>
                  <a:pt x="1600597" y="5031305"/>
                </a:cubicBezTo>
                <a:cubicBezTo>
                  <a:pt x="1592643" y="5031305"/>
                  <a:pt x="1586280" y="5032896"/>
                  <a:pt x="1583098" y="5039259"/>
                </a:cubicBezTo>
                <a:cubicBezTo>
                  <a:pt x="1586280" y="5040850"/>
                  <a:pt x="1589461" y="5042440"/>
                  <a:pt x="1589461" y="5045621"/>
                </a:cubicBezTo>
                <a:cubicBezTo>
                  <a:pt x="1592643" y="5045621"/>
                  <a:pt x="1595825" y="5044031"/>
                  <a:pt x="1599006" y="5042440"/>
                </a:cubicBezTo>
                <a:cubicBezTo>
                  <a:pt x="1597417" y="5047212"/>
                  <a:pt x="1600597" y="5050394"/>
                  <a:pt x="1603779" y="5048803"/>
                </a:cubicBezTo>
                <a:cubicBezTo>
                  <a:pt x="1603779" y="5056757"/>
                  <a:pt x="1606961" y="5066302"/>
                  <a:pt x="1605370" y="5072664"/>
                </a:cubicBezTo>
                <a:cubicBezTo>
                  <a:pt x="1597417" y="5074255"/>
                  <a:pt x="1589461" y="5069483"/>
                  <a:pt x="1579917" y="5066302"/>
                </a:cubicBezTo>
                <a:cubicBezTo>
                  <a:pt x="1571963" y="5064711"/>
                  <a:pt x="1565600" y="5061529"/>
                  <a:pt x="1560828" y="5058348"/>
                </a:cubicBezTo>
                <a:cubicBezTo>
                  <a:pt x="1560828" y="5048803"/>
                  <a:pt x="1559237" y="5037668"/>
                  <a:pt x="1557647" y="5024941"/>
                </a:cubicBezTo>
                <a:close/>
                <a:moveTo>
                  <a:pt x="1175870" y="5020170"/>
                </a:moveTo>
                <a:cubicBezTo>
                  <a:pt x="1177461" y="5020170"/>
                  <a:pt x="1179052" y="5020170"/>
                  <a:pt x="1179052" y="5021760"/>
                </a:cubicBezTo>
                <a:cubicBezTo>
                  <a:pt x="1174280" y="5021760"/>
                  <a:pt x="1174280" y="5026533"/>
                  <a:pt x="1171098" y="5028124"/>
                </a:cubicBezTo>
                <a:cubicBezTo>
                  <a:pt x="1172689" y="5024942"/>
                  <a:pt x="1174280" y="5023351"/>
                  <a:pt x="1175870" y="5020170"/>
                </a:cubicBezTo>
                <a:close/>
                <a:moveTo>
                  <a:pt x="1659454" y="5020169"/>
                </a:moveTo>
                <a:cubicBezTo>
                  <a:pt x="1659454" y="5020169"/>
                  <a:pt x="1661044" y="5020169"/>
                  <a:pt x="1661044" y="5020169"/>
                </a:cubicBezTo>
                <a:cubicBezTo>
                  <a:pt x="1662634" y="5021760"/>
                  <a:pt x="1664226" y="5023351"/>
                  <a:pt x="1664226" y="5023351"/>
                </a:cubicBezTo>
                <a:cubicBezTo>
                  <a:pt x="1664226" y="5028124"/>
                  <a:pt x="1664226" y="5031305"/>
                  <a:pt x="1665817" y="5034487"/>
                </a:cubicBezTo>
                <a:cubicBezTo>
                  <a:pt x="1664226" y="5039259"/>
                  <a:pt x="1661044" y="5044031"/>
                  <a:pt x="1657862" y="5047212"/>
                </a:cubicBezTo>
                <a:cubicBezTo>
                  <a:pt x="1656271" y="5047212"/>
                  <a:pt x="1653090" y="5045621"/>
                  <a:pt x="1651499" y="5044031"/>
                </a:cubicBezTo>
                <a:cubicBezTo>
                  <a:pt x="1654680" y="5036078"/>
                  <a:pt x="1656271" y="5028124"/>
                  <a:pt x="1659454" y="5020169"/>
                </a:cubicBezTo>
                <a:close/>
                <a:moveTo>
                  <a:pt x="1524241" y="5018579"/>
                </a:moveTo>
                <a:cubicBezTo>
                  <a:pt x="1532194" y="5018579"/>
                  <a:pt x="1540148" y="5018579"/>
                  <a:pt x="1548103" y="5020170"/>
                </a:cubicBezTo>
                <a:cubicBezTo>
                  <a:pt x="1549693" y="5021760"/>
                  <a:pt x="1551285" y="5021760"/>
                  <a:pt x="1552875" y="5021760"/>
                </a:cubicBezTo>
                <a:cubicBezTo>
                  <a:pt x="1552875" y="5023351"/>
                  <a:pt x="1552875" y="5024942"/>
                  <a:pt x="1552875" y="5026533"/>
                </a:cubicBezTo>
                <a:cubicBezTo>
                  <a:pt x="1551285" y="5028124"/>
                  <a:pt x="1549693" y="5029714"/>
                  <a:pt x="1548103" y="5031305"/>
                </a:cubicBezTo>
                <a:cubicBezTo>
                  <a:pt x="1544920" y="5029714"/>
                  <a:pt x="1546511" y="5024942"/>
                  <a:pt x="1541739" y="5024942"/>
                </a:cubicBezTo>
                <a:cubicBezTo>
                  <a:pt x="1538557" y="5024942"/>
                  <a:pt x="1540148" y="5029714"/>
                  <a:pt x="1540148" y="5029714"/>
                </a:cubicBezTo>
                <a:cubicBezTo>
                  <a:pt x="1536966" y="5031305"/>
                  <a:pt x="1533785" y="5034487"/>
                  <a:pt x="1532194" y="5037668"/>
                </a:cubicBezTo>
                <a:cubicBezTo>
                  <a:pt x="1535376" y="5040850"/>
                  <a:pt x="1543329" y="5040850"/>
                  <a:pt x="1546511" y="5045621"/>
                </a:cubicBezTo>
                <a:cubicBezTo>
                  <a:pt x="1544920" y="5047212"/>
                  <a:pt x="1543329" y="5044031"/>
                  <a:pt x="1540148" y="5045621"/>
                </a:cubicBezTo>
                <a:cubicBezTo>
                  <a:pt x="1535376" y="5042440"/>
                  <a:pt x="1530604" y="5039259"/>
                  <a:pt x="1524241" y="5036078"/>
                </a:cubicBezTo>
                <a:cubicBezTo>
                  <a:pt x="1524241" y="5029714"/>
                  <a:pt x="1524241" y="5024942"/>
                  <a:pt x="1524241" y="5018579"/>
                </a:cubicBezTo>
                <a:close/>
                <a:moveTo>
                  <a:pt x="1258590" y="5012217"/>
                </a:moveTo>
                <a:cubicBezTo>
                  <a:pt x="1261771" y="5015398"/>
                  <a:pt x="1264952" y="5021760"/>
                  <a:pt x="1263361" y="5024942"/>
                </a:cubicBezTo>
                <a:cubicBezTo>
                  <a:pt x="1263361" y="5021760"/>
                  <a:pt x="1260180" y="5021760"/>
                  <a:pt x="1256999" y="5020170"/>
                </a:cubicBezTo>
                <a:cubicBezTo>
                  <a:pt x="1256999" y="5016988"/>
                  <a:pt x="1256999" y="5015398"/>
                  <a:pt x="1258590" y="5012217"/>
                </a:cubicBezTo>
                <a:close/>
                <a:moveTo>
                  <a:pt x="1180643" y="5012217"/>
                </a:moveTo>
                <a:cubicBezTo>
                  <a:pt x="1182233" y="5013807"/>
                  <a:pt x="1185415" y="5015398"/>
                  <a:pt x="1183824" y="5016988"/>
                </a:cubicBezTo>
                <a:cubicBezTo>
                  <a:pt x="1180643" y="5016988"/>
                  <a:pt x="1180643" y="5015398"/>
                  <a:pt x="1177461" y="5015398"/>
                </a:cubicBezTo>
                <a:cubicBezTo>
                  <a:pt x="1177461" y="5013807"/>
                  <a:pt x="1179052" y="5012217"/>
                  <a:pt x="1180643" y="5012217"/>
                </a:cubicBezTo>
                <a:close/>
                <a:moveTo>
                  <a:pt x="1129739" y="5012216"/>
                </a:moveTo>
                <a:cubicBezTo>
                  <a:pt x="1137694" y="5013806"/>
                  <a:pt x="1147238" y="5012216"/>
                  <a:pt x="1153601" y="5015397"/>
                </a:cubicBezTo>
                <a:cubicBezTo>
                  <a:pt x="1152010" y="5016988"/>
                  <a:pt x="1150419" y="5020169"/>
                  <a:pt x="1148829" y="5023350"/>
                </a:cubicBezTo>
                <a:cubicBezTo>
                  <a:pt x="1147238" y="5021760"/>
                  <a:pt x="1145647" y="5020169"/>
                  <a:pt x="1142466" y="5020169"/>
                </a:cubicBezTo>
                <a:cubicBezTo>
                  <a:pt x="1140875" y="5026532"/>
                  <a:pt x="1140875" y="5036077"/>
                  <a:pt x="1140875" y="5045621"/>
                </a:cubicBezTo>
                <a:cubicBezTo>
                  <a:pt x="1140875" y="5047212"/>
                  <a:pt x="1140875" y="5050393"/>
                  <a:pt x="1140875" y="5051984"/>
                </a:cubicBezTo>
                <a:cubicBezTo>
                  <a:pt x="1142466" y="5074255"/>
                  <a:pt x="1142466" y="5096524"/>
                  <a:pt x="1121785" y="5098115"/>
                </a:cubicBezTo>
                <a:cubicBezTo>
                  <a:pt x="1120194" y="5090161"/>
                  <a:pt x="1118604" y="5082207"/>
                  <a:pt x="1117013" y="5074255"/>
                </a:cubicBezTo>
                <a:cubicBezTo>
                  <a:pt x="1118604" y="5059938"/>
                  <a:pt x="1121785" y="5045621"/>
                  <a:pt x="1123377" y="5036077"/>
                </a:cubicBezTo>
                <a:cubicBezTo>
                  <a:pt x="1124967" y="5028123"/>
                  <a:pt x="1126559" y="5020169"/>
                  <a:pt x="1129739" y="5012216"/>
                </a:cubicBezTo>
                <a:close/>
                <a:moveTo>
                  <a:pt x="1634002" y="5004263"/>
                </a:moveTo>
                <a:cubicBezTo>
                  <a:pt x="1634002" y="5007444"/>
                  <a:pt x="1634002" y="5009035"/>
                  <a:pt x="1634002" y="5012217"/>
                </a:cubicBezTo>
                <a:cubicBezTo>
                  <a:pt x="1624457" y="5012217"/>
                  <a:pt x="1614913" y="5012217"/>
                  <a:pt x="1606959" y="5012217"/>
                </a:cubicBezTo>
                <a:cubicBezTo>
                  <a:pt x="1618095" y="5010626"/>
                  <a:pt x="1626047" y="5007444"/>
                  <a:pt x="1634002" y="5004263"/>
                </a:cubicBezTo>
                <a:close/>
                <a:moveTo>
                  <a:pt x="1551285" y="4999490"/>
                </a:moveTo>
                <a:cubicBezTo>
                  <a:pt x="1551285" y="5001081"/>
                  <a:pt x="1551285" y="5002672"/>
                  <a:pt x="1551285" y="5004263"/>
                </a:cubicBezTo>
                <a:cubicBezTo>
                  <a:pt x="1548102" y="5002672"/>
                  <a:pt x="1544921" y="5001081"/>
                  <a:pt x="1543330" y="5001081"/>
                </a:cubicBezTo>
                <a:cubicBezTo>
                  <a:pt x="1548102" y="5001081"/>
                  <a:pt x="1548102" y="4999490"/>
                  <a:pt x="1551285" y="4999490"/>
                </a:cubicBezTo>
                <a:close/>
                <a:moveTo>
                  <a:pt x="1229955" y="4988355"/>
                </a:moveTo>
                <a:cubicBezTo>
                  <a:pt x="1234728" y="4997899"/>
                  <a:pt x="1245862" y="4999490"/>
                  <a:pt x="1258590" y="5002672"/>
                </a:cubicBezTo>
                <a:cubicBezTo>
                  <a:pt x="1255408" y="5005853"/>
                  <a:pt x="1258590" y="5013807"/>
                  <a:pt x="1255408" y="5018579"/>
                </a:cubicBezTo>
                <a:cubicBezTo>
                  <a:pt x="1252227" y="5015398"/>
                  <a:pt x="1247453" y="5013807"/>
                  <a:pt x="1241090" y="5012217"/>
                </a:cubicBezTo>
                <a:cubicBezTo>
                  <a:pt x="1241090" y="5010626"/>
                  <a:pt x="1241090" y="5005853"/>
                  <a:pt x="1237909" y="5004263"/>
                </a:cubicBezTo>
                <a:cubicBezTo>
                  <a:pt x="1234728" y="5002672"/>
                  <a:pt x="1233137" y="5007444"/>
                  <a:pt x="1231547" y="5005853"/>
                </a:cubicBezTo>
                <a:cubicBezTo>
                  <a:pt x="1229955" y="5004263"/>
                  <a:pt x="1236318" y="5004263"/>
                  <a:pt x="1234728" y="5001081"/>
                </a:cubicBezTo>
                <a:cubicBezTo>
                  <a:pt x="1233137" y="4997899"/>
                  <a:pt x="1228365" y="4997899"/>
                  <a:pt x="1225183" y="4996309"/>
                </a:cubicBezTo>
                <a:cubicBezTo>
                  <a:pt x="1226774" y="4994718"/>
                  <a:pt x="1228365" y="4991536"/>
                  <a:pt x="1229955" y="4988355"/>
                </a:cubicBezTo>
                <a:close/>
                <a:moveTo>
                  <a:pt x="1210867" y="4983583"/>
                </a:moveTo>
                <a:cubicBezTo>
                  <a:pt x="1214047" y="4989945"/>
                  <a:pt x="1217230" y="4993127"/>
                  <a:pt x="1220411" y="4997899"/>
                </a:cubicBezTo>
                <a:cubicBezTo>
                  <a:pt x="1218821" y="4997899"/>
                  <a:pt x="1217230" y="4997899"/>
                  <a:pt x="1217230" y="5001081"/>
                </a:cubicBezTo>
                <a:cubicBezTo>
                  <a:pt x="1215639" y="5001081"/>
                  <a:pt x="1215639" y="4997899"/>
                  <a:pt x="1212456" y="4999490"/>
                </a:cubicBezTo>
                <a:cubicBezTo>
                  <a:pt x="1212456" y="4996309"/>
                  <a:pt x="1210867" y="4994718"/>
                  <a:pt x="1207685" y="4994718"/>
                </a:cubicBezTo>
                <a:cubicBezTo>
                  <a:pt x="1206094" y="4989945"/>
                  <a:pt x="1206094" y="4985174"/>
                  <a:pt x="1210867" y="4983583"/>
                </a:cubicBezTo>
                <a:close/>
                <a:moveTo>
                  <a:pt x="1239499" y="4981993"/>
                </a:moveTo>
                <a:cubicBezTo>
                  <a:pt x="1241090" y="4986765"/>
                  <a:pt x="1244272" y="4989946"/>
                  <a:pt x="1242681" y="4993128"/>
                </a:cubicBezTo>
                <a:cubicBezTo>
                  <a:pt x="1241090" y="4989946"/>
                  <a:pt x="1236318" y="4988356"/>
                  <a:pt x="1231547" y="4988356"/>
                </a:cubicBezTo>
                <a:cubicBezTo>
                  <a:pt x="1233137" y="4985174"/>
                  <a:pt x="1236318" y="4981993"/>
                  <a:pt x="1239499" y="4981993"/>
                </a:cubicBezTo>
                <a:close/>
                <a:moveTo>
                  <a:pt x="1144055" y="4980402"/>
                </a:moveTo>
                <a:cubicBezTo>
                  <a:pt x="1144055" y="4981992"/>
                  <a:pt x="1145646" y="4983583"/>
                  <a:pt x="1147237" y="4985174"/>
                </a:cubicBezTo>
                <a:cubicBezTo>
                  <a:pt x="1148828" y="4985174"/>
                  <a:pt x="1148828" y="4986764"/>
                  <a:pt x="1148828" y="4988355"/>
                </a:cubicBezTo>
                <a:cubicBezTo>
                  <a:pt x="1145646" y="4986764"/>
                  <a:pt x="1142465" y="4985174"/>
                  <a:pt x="1140875" y="4985174"/>
                </a:cubicBezTo>
                <a:cubicBezTo>
                  <a:pt x="1140875" y="4985174"/>
                  <a:pt x="1140875" y="4983583"/>
                  <a:pt x="1140875" y="4983583"/>
                </a:cubicBezTo>
                <a:cubicBezTo>
                  <a:pt x="1140875" y="4981992"/>
                  <a:pt x="1142465" y="4980402"/>
                  <a:pt x="1144055" y="4980402"/>
                </a:cubicBezTo>
                <a:close/>
                <a:moveTo>
                  <a:pt x="1606959" y="4978811"/>
                </a:moveTo>
                <a:cubicBezTo>
                  <a:pt x="1614913" y="4981992"/>
                  <a:pt x="1622867" y="4981992"/>
                  <a:pt x="1632411" y="4983583"/>
                </a:cubicBezTo>
                <a:cubicBezTo>
                  <a:pt x="1632411" y="4985174"/>
                  <a:pt x="1632411" y="4985174"/>
                  <a:pt x="1632411" y="4986764"/>
                </a:cubicBezTo>
                <a:cubicBezTo>
                  <a:pt x="1627639" y="4994718"/>
                  <a:pt x="1616504" y="4997899"/>
                  <a:pt x="1605368" y="5001081"/>
                </a:cubicBezTo>
                <a:cubicBezTo>
                  <a:pt x="1605368" y="4997899"/>
                  <a:pt x="1605368" y="4993127"/>
                  <a:pt x="1605368" y="4988355"/>
                </a:cubicBezTo>
                <a:cubicBezTo>
                  <a:pt x="1605368" y="4986764"/>
                  <a:pt x="1608550" y="4986764"/>
                  <a:pt x="1608550" y="4985174"/>
                </a:cubicBezTo>
                <a:cubicBezTo>
                  <a:pt x="1606959" y="4983583"/>
                  <a:pt x="1603777" y="4980402"/>
                  <a:pt x="1606959" y="4978811"/>
                </a:cubicBezTo>
                <a:close/>
                <a:moveTo>
                  <a:pt x="1207685" y="4977220"/>
                </a:moveTo>
                <a:lnTo>
                  <a:pt x="1207685" y="4978811"/>
                </a:lnTo>
                <a:cubicBezTo>
                  <a:pt x="1206095" y="4978811"/>
                  <a:pt x="1206095" y="4978811"/>
                  <a:pt x="1204504" y="4978811"/>
                </a:cubicBezTo>
                <a:close/>
                <a:moveTo>
                  <a:pt x="1271315" y="4975630"/>
                </a:moveTo>
                <a:cubicBezTo>
                  <a:pt x="1272905" y="4978812"/>
                  <a:pt x="1272905" y="4981993"/>
                  <a:pt x="1274496" y="4985174"/>
                </a:cubicBezTo>
                <a:cubicBezTo>
                  <a:pt x="1272905" y="4985174"/>
                  <a:pt x="1271315" y="4986765"/>
                  <a:pt x="1269724" y="4985174"/>
                </a:cubicBezTo>
                <a:cubicBezTo>
                  <a:pt x="1269724" y="4983583"/>
                  <a:pt x="1271315" y="4978812"/>
                  <a:pt x="1271315" y="4975630"/>
                </a:cubicBezTo>
                <a:close/>
                <a:moveTo>
                  <a:pt x="1167917" y="4972448"/>
                </a:moveTo>
                <a:cubicBezTo>
                  <a:pt x="1166327" y="4974038"/>
                  <a:pt x="1167917" y="4975629"/>
                  <a:pt x="1167917" y="4977220"/>
                </a:cubicBezTo>
                <a:cubicBezTo>
                  <a:pt x="1166327" y="4975629"/>
                  <a:pt x="1166327" y="4975629"/>
                  <a:pt x="1164736" y="4974038"/>
                </a:cubicBezTo>
                <a:cubicBezTo>
                  <a:pt x="1166327" y="4974038"/>
                  <a:pt x="1166327" y="4970857"/>
                  <a:pt x="1167917" y="4972448"/>
                </a:cubicBezTo>
                <a:close/>
                <a:moveTo>
                  <a:pt x="1540150" y="4962902"/>
                </a:moveTo>
                <a:cubicBezTo>
                  <a:pt x="1543331" y="4964494"/>
                  <a:pt x="1546512" y="4967675"/>
                  <a:pt x="1548103" y="4970857"/>
                </a:cubicBezTo>
                <a:cubicBezTo>
                  <a:pt x="1548103" y="4975629"/>
                  <a:pt x="1549694" y="4980402"/>
                  <a:pt x="1549694" y="4986764"/>
                </a:cubicBezTo>
                <a:cubicBezTo>
                  <a:pt x="1544922" y="4989945"/>
                  <a:pt x="1540150" y="4991536"/>
                  <a:pt x="1532194" y="4989945"/>
                </a:cubicBezTo>
                <a:cubicBezTo>
                  <a:pt x="1530604" y="4991536"/>
                  <a:pt x="1527423" y="4993127"/>
                  <a:pt x="1527423" y="4993127"/>
                </a:cubicBezTo>
                <a:cubicBezTo>
                  <a:pt x="1527423" y="4985174"/>
                  <a:pt x="1529013" y="4977220"/>
                  <a:pt x="1530604" y="4969266"/>
                </a:cubicBezTo>
                <a:cubicBezTo>
                  <a:pt x="1533785" y="4967675"/>
                  <a:pt x="1536967" y="4964494"/>
                  <a:pt x="1540150" y="4962902"/>
                </a:cubicBezTo>
                <a:close/>
                <a:moveTo>
                  <a:pt x="1654681" y="4956540"/>
                </a:moveTo>
                <a:cubicBezTo>
                  <a:pt x="1654681" y="4958131"/>
                  <a:pt x="1656272" y="4958131"/>
                  <a:pt x="1656272" y="4958131"/>
                </a:cubicBezTo>
                <a:cubicBezTo>
                  <a:pt x="1656272" y="4962903"/>
                  <a:pt x="1654681" y="4967675"/>
                  <a:pt x="1654681" y="4972448"/>
                </a:cubicBezTo>
                <a:cubicBezTo>
                  <a:pt x="1651499" y="4972448"/>
                  <a:pt x="1649909" y="4970857"/>
                  <a:pt x="1648319" y="4970857"/>
                </a:cubicBezTo>
                <a:cubicBezTo>
                  <a:pt x="1648319" y="4966084"/>
                  <a:pt x="1649909" y="4962903"/>
                  <a:pt x="1653090" y="4959721"/>
                </a:cubicBezTo>
                <a:cubicBezTo>
                  <a:pt x="1653090" y="4959721"/>
                  <a:pt x="1651499" y="4958131"/>
                  <a:pt x="1651499" y="4958131"/>
                </a:cubicBezTo>
                <a:cubicBezTo>
                  <a:pt x="1653090" y="4958131"/>
                  <a:pt x="1653090" y="4956540"/>
                  <a:pt x="1654681" y="4956540"/>
                </a:cubicBezTo>
                <a:close/>
                <a:moveTo>
                  <a:pt x="1549693" y="4954950"/>
                </a:moveTo>
                <a:cubicBezTo>
                  <a:pt x="1548102" y="4958131"/>
                  <a:pt x="1548102" y="4961313"/>
                  <a:pt x="1548102" y="4964495"/>
                </a:cubicBezTo>
                <a:cubicBezTo>
                  <a:pt x="1544921" y="4964495"/>
                  <a:pt x="1543330" y="4964495"/>
                  <a:pt x="1541739" y="4962904"/>
                </a:cubicBezTo>
                <a:cubicBezTo>
                  <a:pt x="1544921" y="4959722"/>
                  <a:pt x="1546511" y="4958131"/>
                  <a:pt x="1549693" y="4954950"/>
                </a:cubicBezTo>
                <a:close/>
                <a:moveTo>
                  <a:pt x="1199731" y="4954950"/>
                </a:moveTo>
                <a:cubicBezTo>
                  <a:pt x="1201322" y="4959722"/>
                  <a:pt x="1202913" y="4964495"/>
                  <a:pt x="1202913" y="4967676"/>
                </a:cubicBezTo>
                <a:cubicBezTo>
                  <a:pt x="1201322" y="4967676"/>
                  <a:pt x="1199731" y="4969267"/>
                  <a:pt x="1196551" y="4969267"/>
                </a:cubicBezTo>
                <a:cubicBezTo>
                  <a:pt x="1196551" y="4967676"/>
                  <a:pt x="1194959" y="4966085"/>
                  <a:pt x="1194959" y="4964495"/>
                </a:cubicBezTo>
                <a:cubicBezTo>
                  <a:pt x="1194959" y="4961313"/>
                  <a:pt x="1198140" y="4958131"/>
                  <a:pt x="1199731" y="4954950"/>
                </a:cubicBezTo>
                <a:close/>
                <a:moveTo>
                  <a:pt x="1241090" y="4953359"/>
                </a:moveTo>
                <a:cubicBezTo>
                  <a:pt x="1244272" y="4959722"/>
                  <a:pt x="1247453" y="4966085"/>
                  <a:pt x="1249045" y="4972449"/>
                </a:cubicBezTo>
                <a:cubicBezTo>
                  <a:pt x="1247453" y="4972449"/>
                  <a:pt x="1245864" y="4972449"/>
                  <a:pt x="1245864" y="4972449"/>
                </a:cubicBezTo>
                <a:cubicBezTo>
                  <a:pt x="1244272" y="4969267"/>
                  <a:pt x="1242681" y="4966085"/>
                  <a:pt x="1239499" y="4966085"/>
                </a:cubicBezTo>
                <a:cubicBezTo>
                  <a:pt x="1237909" y="4967676"/>
                  <a:pt x="1237909" y="4967676"/>
                  <a:pt x="1237909" y="4969267"/>
                </a:cubicBezTo>
                <a:cubicBezTo>
                  <a:pt x="1234728" y="4969267"/>
                  <a:pt x="1229956" y="4972449"/>
                  <a:pt x="1225183" y="4970858"/>
                </a:cubicBezTo>
                <a:cubicBezTo>
                  <a:pt x="1225183" y="4967676"/>
                  <a:pt x="1223593" y="4966085"/>
                  <a:pt x="1225183" y="4967676"/>
                </a:cubicBezTo>
                <a:cubicBezTo>
                  <a:pt x="1225183" y="4966085"/>
                  <a:pt x="1225183" y="4964495"/>
                  <a:pt x="1226774" y="4962904"/>
                </a:cubicBezTo>
                <a:cubicBezTo>
                  <a:pt x="1226774" y="4961313"/>
                  <a:pt x="1226774" y="4961313"/>
                  <a:pt x="1226774" y="4961313"/>
                </a:cubicBezTo>
                <a:cubicBezTo>
                  <a:pt x="1229956" y="4956541"/>
                  <a:pt x="1236318" y="4956541"/>
                  <a:pt x="1241090" y="4953359"/>
                </a:cubicBezTo>
                <a:close/>
                <a:moveTo>
                  <a:pt x="1217230" y="4950178"/>
                </a:moveTo>
                <a:cubicBezTo>
                  <a:pt x="1218821" y="4950178"/>
                  <a:pt x="1218821" y="4950178"/>
                  <a:pt x="1220412" y="4950178"/>
                </a:cubicBezTo>
                <a:cubicBezTo>
                  <a:pt x="1220412" y="4950178"/>
                  <a:pt x="1218821" y="4951769"/>
                  <a:pt x="1218821" y="4953359"/>
                </a:cubicBezTo>
                <a:cubicBezTo>
                  <a:pt x="1217230" y="4951769"/>
                  <a:pt x="1217230" y="4951769"/>
                  <a:pt x="1217230" y="4950178"/>
                </a:cubicBezTo>
                <a:close/>
                <a:moveTo>
                  <a:pt x="1163144" y="4948587"/>
                </a:moveTo>
                <a:cubicBezTo>
                  <a:pt x="1166326" y="4948587"/>
                  <a:pt x="1167918" y="4950177"/>
                  <a:pt x="1171099" y="4950177"/>
                </a:cubicBezTo>
                <a:cubicBezTo>
                  <a:pt x="1171099" y="4956540"/>
                  <a:pt x="1171099" y="4962903"/>
                  <a:pt x="1167918" y="4967675"/>
                </a:cubicBezTo>
                <a:cubicBezTo>
                  <a:pt x="1161553" y="4964494"/>
                  <a:pt x="1161553" y="4956540"/>
                  <a:pt x="1163144" y="4948587"/>
                </a:cubicBezTo>
                <a:close/>
                <a:moveTo>
                  <a:pt x="1610141" y="4943814"/>
                </a:moveTo>
                <a:cubicBezTo>
                  <a:pt x="1619685" y="4946997"/>
                  <a:pt x="1630820" y="4950178"/>
                  <a:pt x="1638775" y="4954950"/>
                </a:cubicBezTo>
                <a:cubicBezTo>
                  <a:pt x="1637184" y="4959722"/>
                  <a:pt x="1637184" y="4964495"/>
                  <a:pt x="1635594" y="4969267"/>
                </a:cubicBezTo>
                <a:cubicBezTo>
                  <a:pt x="1626048" y="4967676"/>
                  <a:pt x="1616504" y="4969267"/>
                  <a:pt x="1608550" y="4970858"/>
                </a:cubicBezTo>
                <a:cubicBezTo>
                  <a:pt x="1606959" y="4966085"/>
                  <a:pt x="1608550" y="4958131"/>
                  <a:pt x="1610141" y="4953359"/>
                </a:cubicBezTo>
                <a:cubicBezTo>
                  <a:pt x="1611732" y="4951769"/>
                  <a:pt x="1613323" y="4950178"/>
                  <a:pt x="1618095" y="4948588"/>
                </a:cubicBezTo>
                <a:cubicBezTo>
                  <a:pt x="1614913" y="4946997"/>
                  <a:pt x="1613323" y="4948588"/>
                  <a:pt x="1610141" y="4948588"/>
                </a:cubicBezTo>
                <a:cubicBezTo>
                  <a:pt x="1610141" y="4946997"/>
                  <a:pt x="1610141" y="4945406"/>
                  <a:pt x="1610141" y="4943814"/>
                </a:cubicBezTo>
                <a:close/>
                <a:moveTo>
                  <a:pt x="1152009" y="4940634"/>
                </a:moveTo>
                <a:cubicBezTo>
                  <a:pt x="1152009" y="4940634"/>
                  <a:pt x="1153600" y="4942224"/>
                  <a:pt x="1153600" y="4942224"/>
                </a:cubicBezTo>
                <a:cubicBezTo>
                  <a:pt x="1152009" y="4948588"/>
                  <a:pt x="1158372" y="4953359"/>
                  <a:pt x="1159964" y="4958131"/>
                </a:cubicBezTo>
                <a:cubicBezTo>
                  <a:pt x="1158372" y="4958131"/>
                  <a:pt x="1158372" y="4956541"/>
                  <a:pt x="1156781" y="4958131"/>
                </a:cubicBezTo>
                <a:cubicBezTo>
                  <a:pt x="1156781" y="4959722"/>
                  <a:pt x="1155192" y="4959722"/>
                  <a:pt x="1155192" y="4961313"/>
                </a:cubicBezTo>
                <a:cubicBezTo>
                  <a:pt x="1153600" y="4958131"/>
                  <a:pt x="1152009" y="4953359"/>
                  <a:pt x="1152009" y="4950178"/>
                </a:cubicBezTo>
                <a:cubicBezTo>
                  <a:pt x="1152009" y="4946997"/>
                  <a:pt x="1152009" y="4943815"/>
                  <a:pt x="1152009" y="4940634"/>
                </a:cubicBezTo>
                <a:close/>
                <a:moveTo>
                  <a:pt x="1549694" y="4935861"/>
                </a:moveTo>
                <a:cubicBezTo>
                  <a:pt x="1549694" y="4937452"/>
                  <a:pt x="1549694" y="4939043"/>
                  <a:pt x="1549694" y="4940634"/>
                </a:cubicBezTo>
                <a:cubicBezTo>
                  <a:pt x="1544922" y="4946997"/>
                  <a:pt x="1540148" y="4953359"/>
                  <a:pt x="1532194" y="4956541"/>
                </a:cubicBezTo>
                <a:cubicBezTo>
                  <a:pt x="1532194" y="4950178"/>
                  <a:pt x="1530604" y="4943815"/>
                  <a:pt x="1529013" y="4939043"/>
                </a:cubicBezTo>
                <a:cubicBezTo>
                  <a:pt x="1535376" y="4935861"/>
                  <a:pt x="1541740" y="4935861"/>
                  <a:pt x="1549694" y="4935861"/>
                </a:cubicBezTo>
                <a:close/>
                <a:moveTo>
                  <a:pt x="1592643" y="4932679"/>
                </a:moveTo>
                <a:cubicBezTo>
                  <a:pt x="1594233" y="4934269"/>
                  <a:pt x="1597415" y="4937451"/>
                  <a:pt x="1600597" y="4939042"/>
                </a:cubicBezTo>
                <a:cubicBezTo>
                  <a:pt x="1602187" y="4950177"/>
                  <a:pt x="1600597" y="4961312"/>
                  <a:pt x="1599006" y="4974038"/>
                </a:cubicBezTo>
                <a:cubicBezTo>
                  <a:pt x="1597415" y="4975628"/>
                  <a:pt x="1594233" y="4975628"/>
                  <a:pt x="1594233" y="4977219"/>
                </a:cubicBezTo>
                <a:cubicBezTo>
                  <a:pt x="1594233" y="4978810"/>
                  <a:pt x="1595824" y="4980401"/>
                  <a:pt x="1597415" y="4981991"/>
                </a:cubicBezTo>
                <a:cubicBezTo>
                  <a:pt x="1594233" y="4988355"/>
                  <a:pt x="1597415" y="4996308"/>
                  <a:pt x="1597415" y="5004262"/>
                </a:cubicBezTo>
                <a:cubicBezTo>
                  <a:pt x="1592643" y="5005852"/>
                  <a:pt x="1587870" y="5009034"/>
                  <a:pt x="1584689" y="5013806"/>
                </a:cubicBezTo>
                <a:cubicBezTo>
                  <a:pt x="1576735" y="5010625"/>
                  <a:pt x="1567190" y="5009034"/>
                  <a:pt x="1559237" y="5004262"/>
                </a:cubicBezTo>
                <a:cubicBezTo>
                  <a:pt x="1559237" y="5002671"/>
                  <a:pt x="1559237" y="5001080"/>
                  <a:pt x="1559237" y="4999489"/>
                </a:cubicBezTo>
                <a:cubicBezTo>
                  <a:pt x="1559237" y="4997898"/>
                  <a:pt x="1556055" y="4997898"/>
                  <a:pt x="1556055" y="4996308"/>
                </a:cubicBezTo>
                <a:cubicBezTo>
                  <a:pt x="1567190" y="4985173"/>
                  <a:pt x="1583098" y="4972447"/>
                  <a:pt x="1589461" y="4961312"/>
                </a:cubicBezTo>
                <a:cubicBezTo>
                  <a:pt x="1571963" y="4956540"/>
                  <a:pt x="1567190" y="4975628"/>
                  <a:pt x="1554465" y="4985173"/>
                </a:cubicBezTo>
                <a:cubicBezTo>
                  <a:pt x="1552874" y="4980401"/>
                  <a:pt x="1552874" y="4975628"/>
                  <a:pt x="1552874" y="4970856"/>
                </a:cubicBezTo>
                <a:cubicBezTo>
                  <a:pt x="1552874" y="4966084"/>
                  <a:pt x="1552874" y="4956540"/>
                  <a:pt x="1554465" y="4950177"/>
                </a:cubicBezTo>
                <a:cubicBezTo>
                  <a:pt x="1564009" y="4939042"/>
                  <a:pt x="1575144" y="4929498"/>
                  <a:pt x="1592643" y="4932679"/>
                </a:cubicBezTo>
                <a:close/>
                <a:moveTo>
                  <a:pt x="1638774" y="4929498"/>
                </a:moveTo>
                <a:cubicBezTo>
                  <a:pt x="1640365" y="4934270"/>
                  <a:pt x="1643547" y="4939043"/>
                  <a:pt x="1643547" y="4945406"/>
                </a:cubicBezTo>
                <a:cubicBezTo>
                  <a:pt x="1632410" y="4942224"/>
                  <a:pt x="1621275" y="4940634"/>
                  <a:pt x="1613322" y="4934270"/>
                </a:cubicBezTo>
                <a:cubicBezTo>
                  <a:pt x="1616504" y="4934270"/>
                  <a:pt x="1619685" y="4932680"/>
                  <a:pt x="1622867" y="4931089"/>
                </a:cubicBezTo>
                <a:cubicBezTo>
                  <a:pt x="1629229" y="4929498"/>
                  <a:pt x="1634001" y="4929498"/>
                  <a:pt x="1638774" y="4929498"/>
                </a:cubicBezTo>
                <a:close/>
                <a:moveTo>
                  <a:pt x="1255407" y="4927907"/>
                </a:moveTo>
                <a:cubicBezTo>
                  <a:pt x="1258589" y="4935861"/>
                  <a:pt x="1260180" y="4943815"/>
                  <a:pt x="1263361" y="4951769"/>
                </a:cubicBezTo>
                <a:cubicBezTo>
                  <a:pt x="1260180" y="4954950"/>
                  <a:pt x="1258589" y="4961313"/>
                  <a:pt x="1256999" y="4966085"/>
                </a:cubicBezTo>
                <a:cubicBezTo>
                  <a:pt x="1256999" y="4966085"/>
                  <a:pt x="1255407" y="4964494"/>
                  <a:pt x="1255407" y="4964494"/>
                </a:cubicBezTo>
                <a:cubicBezTo>
                  <a:pt x="1252227" y="4953359"/>
                  <a:pt x="1245862" y="4943815"/>
                  <a:pt x="1252227" y="4932680"/>
                </a:cubicBezTo>
                <a:cubicBezTo>
                  <a:pt x="1252227" y="4931089"/>
                  <a:pt x="1249044" y="4932680"/>
                  <a:pt x="1249044" y="4931089"/>
                </a:cubicBezTo>
                <a:cubicBezTo>
                  <a:pt x="1250635" y="4929498"/>
                  <a:pt x="1253816" y="4927907"/>
                  <a:pt x="1255407" y="4927907"/>
                </a:cubicBezTo>
                <a:close/>
                <a:moveTo>
                  <a:pt x="1228366" y="4923135"/>
                </a:moveTo>
                <a:cubicBezTo>
                  <a:pt x="1229956" y="4927907"/>
                  <a:pt x="1233137" y="4931089"/>
                  <a:pt x="1234728" y="4934270"/>
                </a:cubicBezTo>
                <a:cubicBezTo>
                  <a:pt x="1233137" y="4934270"/>
                  <a:pt x="1233137" y="4935861"/>
                  <a:pt x="1231547" y="4935861"/>
                </a:cubicBezTo>
                <a:cubicBezTo>
                  <a:pt x="1231547" y="4935861"/>
                  <a:pt x="1231547" y="4934270"/>
                  <a:pt x="1231547" y="4934270"/>
                </a:cubicBezTo>
                <a:cubicBezTo>
                  <a:pt x="1226775" y="4937452"/>
                  <a:pt x="1225184" y="4942224"/>
                  <a:pt x="1220411" y="4945406"/>
                </a:cubicBezTo>
                <a:cubicBezTo>
                  <a:pt x="1218820" y="4945406"/>
                  <a:pt x="1218820" y="4946997"/>
                  <a:pt x="1215639" y="4946997"/>
                </a:cubicBezTo>
                <a:cubicBezTo>
                  <a:pt x="1214048" y="4943815"/>
                  <a:pt x="1214048" y="4940634"/>
                  <a:pt x="1212457" y="4937452"/>
                </a:cubicBezTo>
                <a:cubicBezTo>
                  <a:pt x="1215639" y="4934270"/>
                  <a:pt x="1215639" y="4931089"/>
                  <a:pt x="1215639" y="4926317"/>
                </a:cubicBezTo>
                <a:cubicBezTo>
                  <a:pt x="1220411" y="4926317"/>
                  <a:pt x="1225184" y="4924726"/>
                  <a:pt x="1228366" y="4923135"/>
                </a:cubicBezTo>
                <a:close/>
                <a:moveTo>
                  <a:pt x="1239500" y="4919954"/>
                </a:moveTo>
                <a:cubicBezTo>
                  <a:pt x="1241092" y="4918363"/>
                  <a:pt x="1242682" y="4921545"/>
                  <a:pt x="1244272" y="4921545"/>
                </a:cubicBezTo>
                <a:cubicBezTo>
                  <a:pt x="1242682" y="4924726"/>
                  <a:pt x="1244272" y="4927907"/>
                  <a:pt x="1241092" y="4929498"/>
                </a:cubicBezTo>
                <a:cubicBezTo>
                  <a:pt x="1241092" y="4926317"/>
                  <a:pt x="1241092" y="4923136"/>
                  <a:pt x="1239500" y="4919954"/>
                </a:cubicBezTo>
                <a:close/>
                <a:moveTo>
                  <a:pt x="1252227" y="4915182"/>
                </a:moveTo>
                <a:cubicBezTo>
                  <a:pt x="1253817" y="4916773"/>
                  <a:pt x="1253817" y="4916773"/>
                  <a:pt x="1253817" y="4918363"/>
                </a:cubicBezTo>
                <a:cubicBezTo>
                  <a:pt x="1252227" y="4919954"/>
                  <a:pt x="1252227" y="4921545"/>
                  <a:pt x="1250636" y="4923136"/>
                </a:cubicBezTo>
                <a:cubicBezTo>
                  <a:pt x="1250636" y="4921545"/>
                  <a:pt x="1252227" y="4919954"/>
                  <a:pt x="1252227" y="4915182"/>
                </a:cubicBezTo>
                <a:close/>
                <a:moveTo>
                  <a:pt x="1166326" y="4911999"/>
                </a:moveTo>
                <a:cubicBezTo>
                  <a:pt x="1169509" y="4918363"/>
                  <a:pt x="1172690" y="4926317"/>
                  <a:pt x="1175871" y="4932680"/>
                </a:cubicBezTo>
                <a:cubicBezTo>
                  <a:pt x="1174280" y="4934270"/>
                  <a:pt x="1174280" y="4937452"/>
                  <a:pt x="1172690" y="4939043"/>
                </a:cubicBezTo>
                <a:cubicBezTo>
                  <a:pt x="1172690" y="4929498"/>
                  <a:pt x="1166326" y="4924726"/>
                  <a:pt x="1164736" y="4916773"/>
                </a:cubicBezTo>
                <a:cubicBezTo>
                  <a:pt x="1164736" y="4916773"/>
                  <a:pt x="1164736" y="4916773"/>
                  <a:pt x="1161555" y="4916773"/>
                </a:cubicBezTo>
                <a:cubicBezTo>
                  <a:pt x="1163146" y="4915182"/>
                  <a:pt x="1164736" y="4913591"/>
                  <a:pt x="1166326" y="4911999"/>
                </a:cubicBezTo>
                <a:close/>
                <a:moveTo>
                  <a:pt x="1101106" y="4911999"/>
                </a:moveTo>
                <a:cubicBezTo>
                  <a:pt x="1107469" y="4918363"/>
                  <a:pt x="1115423" y="4923136"/>
                  <a:pt x="1121786" y="4929498"/>
                </a:cubicBezTo>
                <a:cubicBezTo>
                  <a:pt x="1123377" y="4932680"/>
                  <a:pt x="1124968" y="4937452"/>
                  <a:pt x="1128149" y="4940633"/>
                </a:cubicBezTo>
                <a:cubicBezTo>
                  <a:pt x="1113832" y="4939043"/>
                  <a:pt x="1107469" y="4929498"/>
                  <a:pt x="1101106" y="4911999"/>
                </a:cubicBezTo>
                <a:close/>
                <a:moveTo>
                  <a:pt x="1649910" y="4908819"/>
                </a:moveTo>
                <a:cubicBezTo>
                  <a:pt x="1649910" y="4910409"/>
                  <a:pt x="1649910" y="4910409"/>
                  <a:pt x="1649910" y="4912000"/>
                </a:cubicBezTo>
                <a:cubicBezTo>
                  <a:pt x="1648319" y="4910409"/>
                  <a:pt x="1648319" y="4910409"/>
                  <a:pt x="1646728" y="4910409"/>
                </a:cubicBezTo>
                <a:cubicBezTo>
                  <a:pt x="1646728" y="4910409"/>
                  <a:pt x="1648319" y="4908819"/>
                  <a:pt x="1649910" y="4908819"/>
                </a:cubicBezTo>
                <a:close/>
                <a:moveTo>
                  <a:pt x="1661044" y="4904046"/>
                </a:moveTo>
                <a:cubicBezTo>
                  <a:pt x="1659454" y="4907228"/>
                  <a:pt x="1659454" y="4912000"/>
                  <a:pt x="1659454" y="4916773"/>
                </a:cubicBezTo>
                <a:cubicBezTo>
                  <a:pt x="1659454" y="4918363"/>
                  <a:pt x="1659454" y="4918363"/>
                  <a:pt x="1659454" y="4919954"/>
                </a:cubicBezTo>
                <a:cubicBezTo>
                  <a:pt x="1659454" y="4919954"/>
                  <a:pt x="1657862" y="4919954"/>
                  <a:pt x="1656272" y="4919954"/>
                </a:cubicBezTo>
                <a:cubicBezTo>
                  <a:pt x="1654681" y="4918363"/>
                  <a:pt x="1654681" y="4916773"/>
                  <a:pt x="1653090" y="4915182"/>
                </a:cubicBezTo>
                <a:cubicBezTo>
                  <a:pt x="1654681" y="4912000"/>
                  <a:pt x="1654681" y="4908819"/>
                  <a:pt x="1654681" y="4905637"/>
                </a:cubicBezTo>
                <a:cubicBezTo>
                  <a:pt x="1656272" y="4905637"/>
                  <a:pt x="1659454" y="4904046"/>
                  <a:pt x="1661044" y="4904046"/>
                </a:cubicBezTo>
                <a:close/>
                <a:moveTo>
                  <a:pt x="1600596" y="4900865"/>
                </a:moveTo>
                <a:cubicBezTo>
                  <a:pt x="1600596" y="4904046"/>
                  <a:pt x="1600596" y="4907228"/>
                  <a:pt x="1600596" y="4910409"/>
                </a:cubicBezTo>
                <a:cubicBezTo>
                  <a:pt x="1595824" y="4912000"/>
                  <a:pt x="1592643" y="4912000"/>
                  <a:pt x="1591052" y="4915182"/>
                </a:cubicBezTo>
                <a:cubicBezTo>
                  <a:pt x="1589461" y="4907228"/>
                  <a:pt x="1595824" y="4904046"/>
                  <a:pt x="1600596" y="4900865"/>
                </a:cubicBezTo>
                <a:close/>
                <a:moveTo>
                  <a:pt x="1223593" y="4894502"/>
                </a:moveTo>
                <a:cubicBezTo>
                  <a:pt x="1225184" y="4902455"/>
                  <a:pt x="1228366" y="4907228"/>
                  <a:pt x="1229956" y="4915182"/>
                </a:cubicBezTo>
                <a:cubicBezTo>
                  <a:pt x="1228366" y="4910409"/>
                  <a:pt x="1220411" y="4902455"/>
                  <a:pt x="1223593" y="4894502"/>
                </a:cubicBezTo>
                <a:close/>
                <a:moveTo>
                  <a:pt x="1654682" y="4881775"/>
                </a:moveTo>
                <a:cubicBezTo>
                  <a:pt x="1654682" y="4888139"/>
                  <a:pt x="1653091" y="4894502"/>
                  <a:pt x="1651500" y="4900865"/>
                </a:cubicBezTo>
                <a:cubicBezTo>
                  <a:pt x="1649909" y="4902455"/>
                  <a:pt x="1646728" y="4902455"/>
                  <a:pt x="1643546" y="4902455"/>
                </a:cubicBezTo>
                <a:cubicBezTo>
                  <a:pt x="1638774" y="4904046"/>
                  <a:pt x="1634001" y="4905637"/>
                  <a:pt x="1627639" y="4907228"/>
                </a:cubicBezTo>
                <a:cubicBezTo>
                  <a:pt x="1626048" y="4900865"/>
                  <a:pt x="1624457" y="4896093"/>
                  <a:pt x="1618095" y="4894502"/>
                </a:cubicBezTo>
                <a:cubicBezTo>
                  <a:pt x="1613322" y="4897683"/>
                  <a:pt x="1614913" y="4902455"/>
                  <a:pt x="1616504" y="4907228"/>
                </a:cubicBezTo>
                <a:cubicBezTo>
                  <a:pt x="1614913" y="4905637"/>
                  <a:pt x="1611731" y="4904046"/>
                  <a:pt x="1608550" y="4904046"/>
                </a:cubicBezTo>
                <a:cubicBezTo>
                  <a:pt x="1608550" y="4899274"/>
                  <a:pt x="1608550" y="4894502"/>
                  <a:pt x="1610141" y="4894502"/>
                </a:cubicBezTo>
                <a:cubicBezTo>
                  <a:pt x="1626048" y="4891321"/>
                  <a:pt x="1640365" y="4884958"/>
                  <a:pt x="1654682" y="4881775"/>
                </a:cubicBezTo>
                <a:close/>
                <a:moveTo>
                  <a:pt x="1226774" y="4880184"/>
                </a:moveTo>
                <a:cubicBezTo>
                  <a:pt x="1229955" y="4880184"/>
                  <a:pt x="1234728" y="4881775"/>
                  <a:pt x="1239500" y="4884958"/>
                </a:cubicBezTo>
                <a:cubicBezTo>
                  <a:pt x="1241092" y="4891321"/>
                  <a:pt x="1244273" y="4897683"/>
                  <a:pt x="1245864" y="4904046"/>
                </a:cubicBezTo>
                <a:cubicBezTo>
                  <a:pt x="1245864" y="4904046"/>
                  <a:pt x="1244273" y="4904046"/>
                  <a:pt x="1244273" y="4905637"/>
                </a:cubicBezTo>
                <a:cubicBezTo>
                  <a:pt x="1244273" y="4907228"/>
                  <a:pt x="1244273" y="4908818"/>
                  <a:pt x="1247454" y="4908818"/>
                </a:cubicBezTo>
                <a:cubicBezTo>
                  <a:pt x="1245864" y="4912000"/>
                  <a:pt x="1245864" y="4916772"/>
                  <a:pt x="1244273" y="4918363"/>
                </a:cubicBezTo>
                <a:cubicBezTo>
                  <a:pt x="1245864" y="4913591"/>
                  <a:pt x="1241092" y="4913591"/>
                  <a:pt x="1237909" y="4913591"/>
                </a:cubicBezTo>
                <a:cubicBezTo>
                  <a:pt x="1237909" y="4916772"/>
                  <a:pt x="1241092" y="4916772"/>
                  <a:pt x="1242682" y="4919954"/>
                </a:cubicBezTo>
                <a:cubicBezTo>
                  <a:pt x="1241092" y="4919954"/>
                  <a:pt x="1239500" y="4918363"/>
                  <a:pt x="1237909" y="4918363"/>
                </a:cubicBezTo>
                <a:cubicBezTo>
                  <a:pt x="1237909" y="4915181"/>
                  <a:pt x="1237909" y="4912000"/>
                  <a:pt x="1236318" y="4908818"/>
                </a:cubicBezTo>
                <a:cubicBezTo>
                  <a:pt x="1242682" y="4905637"/>
                  <a:pt x="1237909" y="4892912"/>
                  <a:pt x="1231547" y="4896093"/>
                </a:cubicBezTo>
                <a:cubicBezTo>
                  <a:pt x="1229955" y="4889730"/>
                  <a:pt x="1228365" y="4884958"/>
                  <a:pt x="1226774" y="4880184"/>
                </a:cubicBezTo>
                <a:close/>
                <a:moveTo>
                  <a:pt x="1191777" y="4878593"/>
                </a:moveTo>
                <a:cubicBezTo>
                  <a:pt x="1193368" y="4880184"/>
                  <a:pt x="1194959" y="4880184"/>
                  <a:pt x="1196550" y="4881775"/>
                </a:cubicBezTo>
                <a:cubicBezTo>
                  <a:pt x="1201323" y="4884957"/>
                  <a:pt x="1202913" y="4891320"/>
                  <a:pt x="1206094" y="4896092"/>
                </a:cubicBezTo>
                <a:cubicBezTo>
                  <a:pt x="1199732" y="4894501"/>
                  <a:pt x="1191777" y="4891320"/>
                  <a:pt x="1187005" y="4894501"/>
                </a:cubicBezTo>
                <a:cubicBezTo>
                  <a:pt x="1191777" y="4902455"/>
                  <a:pt x="1204504" y="4899274"/>
                  <a:pt x="1212457" y="4902455"/>
                </a:cubicBezTo>
                <a:cubicBezTo>
                  <a:pt x="1214048" y="4907226"/>
                  <a:pt x="1218820" y="4908817"/>
                  <a:pt x="1218820" y="4913589"/>
                </a:cubicBezTo>
                <a:cubicBezTo>
                  <a:pt x="1214048" y="4913589"/>
                  <a:pt x="1209276" y="4913589"/>
                  <a:pt x="1202913" y="4915180"/>
                </a:cubicBezTo>
                <a:cubicBezTo>
                  <a:pt x="1201323" y="4910408"/>
                  <a:pt x="1199732" y="4908817"/>
                  <a:pt x="1194959" y="4908817"/>
                </a:cubicBezTo>
                <a:cubicBezTo>
                  <a:pt x="1198141" y="4923134"/>
                  <a:pt x="1193368" y="4934269"/>
                  <a:pt x="1188596" y="4945404"/>
                </a:cubicBezTo>
                <a:cubicBezTo>
                  <a:pt x="1187005" y="4940632"/>
                  <a:pt x="1185414" y="4935859"/>
                  <a:pt x="1182233" y="4931088"/>
                </a:cubicBezTo>
                <a:cubicBezTo>
                  <a:pt x="1182233" y="4929497"/>
                  <a:pt x="1182233" y="4926316"/>
                  <a:pt x="1182233" y="4924725"/>
                </a:cubicBezTo>
                <a:cubicBezTo>
                  <a:pt x="1182233" y="4923134"/>
                  <a:pt x="1183823" y="4923134"/>
                  <a:pt x="1183823" y="4919953"/>
                </a:cubicBezTo>
                <a:cubicBezTo>
                  <a:pt x="1182233" y="4919953"/>
                  <a:pt x="1182233" y="4918362"/>
                  <a:pt x="1180642" y="4918362"/>
                </a:cubicBezTo>
                <a:cubicBezTo>
                  <a:pt x="1179051" y="4918362"/>
                  <a:pt x="1177461" y="4919953"/>
                  <a:pt x="1177461" y="4921543"/>
                </a:cubicBezTo>
                <a:cubicBezTo>
                  <a:pt x="1174279" y="4916771"/>
                  <a:pt x="1172689" y="4911999"/>
                  <a:pt x="1169507" y="4905636"/>
                </a:cubicBezTo>
                <a:cubicBezTo>
                  <a:pt x="1179051" y="4897683"/>
                  <a:pt x="1187005" y="4889729"/>
                  <a:pt x="1191777" y="4878593"/>
                </a:cubicBezTo>
                <a:close/>
                <a:moveTo>
                  <a:pt x="2080999" y="4875413"/>
                </a:moveTo>
                <a:cubicBezTo>
                  <a:pt x="2082590" y="4877004"/>
                  <a:pt x="2084180" y="4880185"/>
                  <a:pt x="2084180" y="4881776"/>
                </a:cubicBezTo>
                <a:cubicBezTo>
                  <a:pt x="2079407" y="4886548"/>
                  <a:pt x="2074635" y="4891321"/>
                  <a:pt x="2069862" y="4896093"/>
                </a:cubicBezTo>
                <a:cubicBezTo>
                  <a:pt x="2066681" y="4891321"/>
                  <a:pt x="2061909" y="4889730"/>
                  <a:pt x="2057137" y="4889730"/>
                </a:cubicBezTo>
                <a:cubicBezTo>
                  <a:pt x="2057137" y="4884958"/>
                  <a:pt x="2061909" y="4884958"/>
                  <a:pt x="2058728" y="4881776"/>
                </a:cubicBezTo>
                <a:cubicBezTo>
                  <a:pt x="2061909" y="4883367"/>
                  <a:pt x="2061909" y="4880185"/>
                  <a:pt x="2065090" y="4880185"/>
                </a:cubicBezTo>
                <a:cubicBezTo>
                  <a:pt x="2066681" y="4880185"/>
                  <a:pt x="2068271" y="4883367"/>
                  <a:pt x="2071453" y="4881776"/>
                </a:cubicBezTo>
                <a:cubicBezTo>
                  <a:pt x="2073044" y="4881776"/>
                  <a:pt x="2071453" y="4880185"/>
                  <a:pt x="2071453" y="4878594"/>
                </a:cubicBezTo>
                <a:cubicBezTo>
                  <a:pt x="2073044" y="4878594"/>
                  <a:pt x="2076225" y="4877004"/>
                  <a:pt x="2080999" y="4875413"/>
                </a:cubicBezTo>
                <a:close/>
                <a:moveTo>
                  <a:pt x="1668999" y="4875413"/>
                </a:moveTo>
                <a:cubicBezTo>
                  <a:pt x="1670590" y="4875413"/>
                  <a:pt x="1670590" y="4875413"/>
                  <a:pt x="1670590" y="4878594"/>
                </a:cubicBezTo>
                <a:cubicBezTo>
                  <a:pt x="1670590" y="4878594"/>
                  <a:pt x="1672180" y="4880185"/>
                  <a:pt x="1673771" y="4881776"/>
                </a:cubicBezTo>
                <a:cubicBezTo>
                  <a:pt x="1670590" y="4883367"/>
                  <a:pt x="1667407" y="4889730"/>
                  <a:pt x="1664226" y="4896093"/>
                </a:cubicBezTo>
                <a:cubicBezTo>
                  <a:pt x="1661044" y="4896093"/>
                  <a:pt x="1659454" y="4896093"/>
                  <a:pt x="1656272" y="4897683"/>
                </a:cubicBezTo>
                <a:cubicBezTo>
                  <a:pt x="1657863" y="4888139"/>
                  <a:pt x="1659454" y="4878594"/>
                  <a:pt x="1668999" y="4875413"/>
                </a:cubicBezTo>
                <a:close/>
                <a:moveTo>
                  <a:pt x="1600597" y="4875412"/>
                </a:moveTo>
                <a:cubicBezTo>
                  <a:pt x="1600597" y="4881776"/>
                  <a:pt x="1600597" y="4886548"/>
                  <a:pt x="1600597" y="4892912"/>
                </a:cubicBezTo>
                <a:cubicBezTo>
                  <a:pt x="1583098" y="4896093"/>
                  <a:pt x="1579916" y="4915182"/>
                  <a:pt x="1559237" y="4910409"/>
                </a:cubicBezTo>
                <a:cubicBezTo>
                  <a:pt x="1568781" y="4896093"/>
                  <a:pt x="1583098" y="4883367"/>
                  <a:pt x="1600597" y="4875412"/>
                </a:cubicBezTo>
                <a:close/>
                <a:moveTo>
                  <a:pt x="1102697" y="4875412"/>
                </a:moveTo>
                <a:cubicBezTo>
                  <a:pt x="1115423" y="4884958"/>
                  <a:pt x="1124967" y="4897683"/>
                  <a:pt x="1123376" y="4915182"/>
                </a:cubicBezTo>
                <a:cubicBezTo>
                  <a:pt x="1121785" y="4913591"/>
                  <a:pt x="1120195" y="4912000"/>
                  <a:pt x="1118604" y="4910409"/>
                </a:cubicBezTo>
                <a:cubicBezTo>
                  <a:pt x="1118604" y="4912000"/>
                  <a:pt x="1118604" y="4913591"/>
                  <a:pt x="1118604" y="4915182"/>
                </a:cubicBezTo>
                <a:cubicBezTo>
                  <a:pt x="1112242" y="4910409"/>
                  <a:pt x="1107469" y="4904046"/>
                  <a:pt x="1099516" y="4905637"/>
                </a:cubicBezTo>
                <a:cubicBezTo>
                  <a:pt x="1097925" y="4902455"/>
                  <a:pt x="1097925" y="4899274"/>
                  <a:pt x="1096333" y="4896093"/>
                </a:cubicBezTo>
                <a:cubicBezTo>
                  <a:pt x="1097925" y="4894502"/>
                  <a:pt x="1097925" y="4892912"/>
                  <a:pt x="1099516" y="4891321"/>
                </a:cubicBezTo>
                <a:cubicBezTo>
                  <a:pt x="1101105" y="4889730"/>
                  <a:pt x="1104287" y="4888139"/>
                  <a:pt x="1104287" y="4884958"/>
                </a:cubicBezTo>
                <a:cubicBezTo>
                  <a:pt x="1104287" y="4883367"/>
                  <a:pt x="1101105" y="4884958"/>
                  <a:pt x="1101105" y="4883367"/>
                </a:cubicBezTo>
                <a:cubicBezTo>
                  <a:pt x="1101105" y="4880185"/>
                  <a:pt x="1102697" y="4878593"/>
                  <a:pt x="1102697" y="4875412"/>
                </a:cubicBezTo>
                <a:close/>
                <a:moveTo>
                  <a:pt x="1309492" y="4872231"/>
                </a:moveTo>
                <a:cubicBezTo>
                  <a:pt x="1309492" y="4872231"/>
                  <a:pt x="1309492" y="4873821"/>
                  <a:pt x="1309492" y="4875412"/>
                </a:cubicBezTo>
                <a:cubicBezTo>
                  <a:pt x="1303129" y="4891321"/>
                  <a:pt x="1295175" y="4908818"/>
                  <a:pt x="1288812" y="4921544"/>
                </a:cubicBezTo>
                <a:cubicBezTo>
                  <a:pt x="1288812" y="4908818"/>
                  <a:pt x="1285631" y="4896093"/>
                  <a:pt x="1284040" y="4883367"/>
                </a:cubicBezTo>
                <a:cubicBezTo>
                  <a:pt x="1293585" y="4880185"/>
                  <a:pt x="1303129" y="4878594"/>
                  <a:pt x="1309492" y="4872231"/>
                </a:cubicBezTo>
                <a:close/>
                <a:moveTo>
                  <a:pt x="1696041" y="4870640"/>
                </a:moveTo>
                <a:cubicBezTo>
                  <a:pt x="1696041" y="4870640"/>
                  <a:pt x="1697631" y="4870640"/>
                  <a:pt x="1697631" y="4870640"/>
                </a:cubicBezTo>
                <a:cubicBezTo>
                  <a:pt x="1699222" y="4872231"/>
                  <a:pt x="1699222" y="4873822"/>
                  <a:pt x="1699222" y="4875413"/>
                </a:cubicBezTo>
                <a:cubicBezTo>
                  <a:pt x="1702404" y="4873822"/>
                  <a:pt x="1702404" y="4875413"/>
                  <a:pt x="1703994" y="4877004"/>
                </a:cubicBezTo>
                <a:cubicBezTo>
                  <a:pt x="1700813" y="4878594"/>
                  <a:pt x="1699222" y="4875413"/>
                  <a:pt x="1699222" y="4878594"/>
                </a:cubicBezTo>
                <a:cubicBezTo>
                  <a:pt x="1699222" y="4880185"/>
                  <a:pt x="1700813" y="4881776"/>
                  <a:pt x="1702404" y="4881776"/>
                </a:cubicBezTo>
                <a:cubicBezTo>
                  <a:pt x="1699222" y="4883367"/>
                  <a:pt x="1696041" y="4883367"/>
                  <a:pt x="1692859" y="4883367"/>
                </a:cubicBezTo>
                <a:cubicBezTo>
                  <a:pt x="1692859" y="4881776"/>
                  <a:pt x="1692859" y="4881776"/>
                  <a:pt x="1692859" y="4881776"/>
                </a:cubicBezTo>
                <a:cubicBezTo>
                  <a:pt x="1692859" y="4878594"/>
                  <a:pt x="1694450" y="4873822"/>
                  <a:pt x="1696041" y="4870640"/>
                </a:cubicBezTo>
                <a:close/>
                <a:moveTo>
                  <a:pt x="1201322" y="4867459"/>
                </a:moveTo>
                <a:cubicBezTo>
                  <a:pt x="1206094" y="4870640"/>
                  <a:pt x="1204504" y="4878594"/>
                  <a:pt x="1212458" y="4878594"/>
                </a:cubicBezTo>
                <a:cubicBezTo>
                  <a:pt x="1212458" y="4880185"/>
                  <a:pt x="1215639" y="4881776"/>
                  <a:pt x="1214048" y="4883367"/>
                </a:cubicBezTo>
                <a:cubicBezTo>
                  <a:pt x="1212458" y="4883367"/>
                  <a:pt x="1210867" y="4881776"/>
                  <a:pt x="1209275" y="4881776"/>
                </a:cubicBezTo>
                <a:cubicBezTo>
                  <a:pt x="1209275" y="4881776"/>
                  <a:pt x="1210867" y="4884958"/>
                  <a:pt x="1209275" y="4884958"/>
                </a:cubicBezTo>
                <a:cubicBezTo>
                  <a:pt x="1207685" y="4880185"/>
                  <a:pt x="1201322" y="4873822"/>
                  <a:pt x="1201322" y="4867459"/>
                </a:cubicBezTo>
                <a:close/>
                <a:moveTo>
                  <a:pt x="1657863" y="4865869"/>
                </a:moveTo>
                <a:cubicBezTo>
                  <a:pt x="1659454" y="4865869"/>
                  <a:pt x="1661044" y="4865869"/>
                  <a:pt x="1662635" y="4865869"/>
                </a:cubicBezTo>
                <a:cubicBezTo>
                  <a:pt x="1662635" y="4869050"/>
                  <a:pt x="1662635" y="4872231"/>
                  <a:pt x="1664226" y="4873822"/>
                </a:cubicBezTo>
                <a:cubicBezTo>
                  <a:pt x="1662635" y="4875413"/>
                  <a:pt x="1661044" y="4875413"/>
                  <a:pt x="1659454" y="4875413"/>
                </a:cubicBezTo>
                <a:cubicBezTo>
                  <a:pt x="1657863" y="4872231"/>
                  <a:pt x="1657863" y="4869050"/>
                  <a:pt x="1657863" y="4865869"/>
                </a:cubicBezTo>
                <a:close/>
                <a:moveTo>
                  <a:pt x="1089970" y="4865869"/>
                </a:moveTo>
                <a:cubicBezTo>
                  <a:pt x="1091562" y="4867459"/>
                  <a:pt x="1094742" y="4869050"/>
                  <a:pt x="1099516" y="4869050"/>
                </a:cubicBezTo>
                <a:cubicBezTo>
                  <a:pt x="1099516" y="4870640"/>
                  <a:pt x="1099516" y="4872231"/>
                  <a:pt x="1099516" y="4873822"/>
                </a:cubicBezTo>
                <a:cubicBezTo>
                  <a:pt x="1097925" y="4877004"/>
                  <a:pt x="1097925" y="4881776"/>
                  <a:pt x="1096333" y="4884958"/>
                </a:cubicBezTo>
                <a:cubicBezTo>
                  <a:pt x="1094742" y="4881776"/>
                  <a:pt x="1094742" y="4878594"/>
                  <a:pt x="1093152" y="4873822"/>
                </a:cubicBezTo>
                <a:cubicBezTo>
                  <a:pt x="1091562" y="4872231"/>
                  <a:pt x="1091562" y="4869050"/>
                  <a:pt x="1089970" y="4865869"/>
                </a:cubicBezTo>
                <a:close/>
                <a:moveTo>
                  <a:pt x="1150418" y="4865868"/>
                </a:moveTo>
                <a:cubicBezTo>
                  <a:pt x="1152009" y="4873822"/>
                  <a:pt x="1155191" y="4880185"/>
                  <a:pt x="1158372" y="4886548"/>
                </a:cubicBezTo>
                <a:cubicBezTo>
                  <a:pt x="1158372" y="4888139"/>
                  <a:pt x="1156781" y="4888139"/>
                  <a:pt x="1156781" y="4891321"/>
                </a:cubicBezTo>
                <a:cubicBezTo>
                  <a:pt x="1159964" y="4896093"/>
                  <a:pt x="1161554" y="4900864"/>
                  <a:pt x="1166327" y="4907228"/>
                </a:cubicBezTo>
                <a:cubicBezTo>
                  <a:pt x="1164736" y="4908818"/>
                  <a:pt x="1163145" y="4912000"/>
                  <a:pt x="1159964" y="4913591"/>
                </a:cubicBezTo>
                <a:cubicBezTo>
                  <a:pt x="1153600" y="4907228"/>
                  <a:pt x="1148828" y="4902455"/>
                  <a:pt x="1142465" y="4899274"/>
                </a:cubicBezTo>
                <a:cubicBezTo>
                  <a:pt x="1142465" y="4886548"/>
                  <a:pt x="1145646" y="4877004"/>
                  <a:pt x="1150418" y="4865868"/>
                </a:cubicBezTo>
                <a:close/>
                <a:moveTo>
                  <a:pt x="1653091" y="4864278"/>
                </a:moveTo>
                <a:cubicBezTo>
                  <a:pt x="1654682" y="4867459"/>
                  <a:pt x="1654682" y="4872231"/>
                  <a:pt x="1654682" y="4875413"/>
                </a:cubicBezTo>
                <a:cubicBezTo>
                  <a:pt x="1638774" y="4878594"/>
                  <a:pt x="1626047" y="4886548"/>
                  <a:pt x="1608550" y="4886548"/>
                </a:cubicBezTo>
                <a:cubicBezTo>
                  <a:pt x="1608550" y="4881776"/>
                  <a:pt x="1606959" y="4877004"/>
                  <a:pt x="1606959" y="4872231"/>
                </a:cubicBezTo>
                <a:cubicBezTo>
                  <a:pt x="1621275" y="4867459"/>
                  <a:pt x="1635592" y="4864278"/>
                  <a:pt x="1653091" y="4864278"/>
                </a:cubicBezTo>
                <a:close/>
                <a:moveTo>
                  <a:pt x="1222002" y="4864278"/>
                </a:moveTo>
                <a:cubicBezTo>
                  <a:pt x="1223593" y="4865869"/>
                  <a:pt x="1225184" y="4867459"/>
                  <a:pt x="1226775" y="4869050"/>
                </a:cubicBezTo>
                <a:cubicBezTo>
                  <a:pt x="1225184" y="4869050"/>
                  <a:pt x="1225184" y="4870640"/>
                  <a:pt x="1223593" y="4870640"/>
                </a:cubicBezTo>
                <a:cubicBezTo>
                  <a:pt x="1222002" y="4869050"/>
                  <a:pt x="1220411" y="4864278"/>
                  <a:pt x="1222002" y="4864278"/>
                </a:cubicBezTo>
                <a:close/>
                <a:moveTo>
                  <a:pt x="1705585" y="4859507"/>
                </a:moveTo>
                <a:cubicBezTo>
                  <a:pt x="1705585" y="4861097"/>
                  <a:pt x="1705585" y="4861097"/>
                  <a:pt x="1705585" y="4862688"/>
                </a:cubicBezTo>
                <a:cubicBezTo>
                  <a:pt x="1703994" y="4862688"/>
                  <a:pt x="1703994" y="4862688"/>
                  <a:pt x="1703994" y="4862688"/>
                </a:cubicBezTo>
                <a:cubicBezTo>
                  <a:pt x="1703994" y="4861097"/>
                  <a:pt x="1705585" y="4861097"/>
                  <a:pt x="1705585" y="4859507"/>
                </a:cubicBezTo>
                <a:close/>
                <a:moveTo>
                  <a:pt x="1653090" y="4838826"/>
                </a:moveTo>
                <a:cubicBezTo>
                  <a:pt x="1653090" y="4842008"/>
                  <a:pt x="1653090" y="4845190"/>
                  <a:pt x="1653090" y="4848371"/>
                </a:cubicBezTo>
                <a:cubicBezTo>
                  <a:pt x="1648318" y="4846780"/>
                  <a:pt x="1645136" y="4846780"/>
                  <a:pt x="1641955" y="4845190"/>
                </a:cubicBezTo>
                <a:cubicBezTo>
                  <a:pt x="1645136" y="4843599"/>
                  <a:pt x="1649909" y="4840417"/>
                  <a:pt x="1653090" y="4838826"/>
                </a:cubicBezTo>
                <a:close/>
                <a:moveTo>
                  <a:pt x="1161555" y="4835644"/>
                </a:moveTo>
                <a:cubicBezTo>
                  <a:pt x="1166326" y="4840416"/>
                  <a:pt x="1169509" y="4845188"/>
                  <a:pt x="1171099" y="4849960"/>
                </a:cubicBezTo>
                <a:cubicBezTo>
                  <a:pt x="1169509" y="4849960"/>
                  <a:pt x="1169509" y="4849960"/>
                  <a:pt x="1169509" y="4849960"/>
                </a:cubicBezTo>
                <a:cubicBezTo>
                  <a:pt x="1169509" y="4853142"/>
                  <a:pt x="1164735" y="4851551"/>
                  <a:pt x="1164735" y="4854732"/>
                </a:cubicBezTo>
                <a:cubicBezTo>
                  <a:pt x="1164735" y="4859505"/>
                  <a:pt x="1172690" y="4861096"/>
                  <a:pt x="1174280" y="4864277"/>
                </a:cubicBezTo>
                <a:cubicBezTo>
                  <a:pt x="1172690" y="4864277"/>
                  <a:pt x="1171099" y="4862686"/>
                  <a:pt x="1169509" y="4864277"/>
                </a:cubicBezTo>
                <a:cubicBezTo>
                  <a:pt x="1167918" y="4865868"/>
                  <a:pt x="1174280" y="4867459"/>
                  <a:pt x="1171099" y="4867459"/>
                </a:cubicBezTo>
                <a:cubicBezTo>
                  <a:pt x="1167918" y="4867459"/>
                  <a:pt x="1166326" y="4867459"/>
                  <a:pt x="1164735" y="4869050"/>
                </a:cubicBezTo>
                <a:cubicBezTo>
                  <a:pt x="1167918" y="4870640"/>
                  <a:pt x="1172690" y="4872231"/>
                  <a:pt x="1175871" y="4872231"/>
                </a:cubicBezTo>
                <a:cubicBezTo>
                  <a:pt x="1175871" y="4881775"/>
                  <a:pt x="1174280" y="4891319"/>
                  <a:pt x="1169509" y="4899273"/>
                </a:cubicBezTo>
                <a:cubicBezTo>
                  <a:pt x="1164735" y="4889729"/>
                  <a:pt x="1161555" y="4878593"/>
                  <a:pt x="1156781" y="4869050"/>
                </a:cubicBezTo>
                <a:cubicBezTo>
                  <a:pt x="1155192" y="4865868"/>
                  <a:pt x="1153600" y="4861096"/>
                  <a:pt x="1152009" y="4857914"/>
                </a:cubicBezTo>
                <a:cubicBezTo>
                  <a:pt x="1155192" y="4849960"/>
                  <a:pt x="1158372" y="4842007"/>
                  <a:pt x="1161555" y="4835644"/>
                </a:cubicBezTo>
                <a:close/>
                <a:moveTo>
                  <a:pt x="1147238" y="4834055"/>
                </a:moveTo>
                <a:cubicBezTo>
                  <a:pt x="1147238" y="4834055"/>
                  <a:pt x="1147238" y="4835645"/>
                  <a:pt x="1145647" y="4837236"/>
                </a:cubicBezTo>
                <a:cubicBezTo>
                  <a:pt x="1145647" y="4837236"/>
                  <a:pt x="1145647" y="4835645"/>
                  <a:pt x="1145647" y="4835645"/>
                </a:cubicBezTo>
                <a:cubicBezTo>
                  <a:pt x="1145647" y="4834055"/>
                  <a:pt x="1147238" y="4834055"/>
                  <a:pt x="1147238" y="4834055"/>
                </a:cubicBezTo>
                <a:close/>
                <a:moveTo>
                  <a:pt x="1595824" y="4830872"/>
                </a:moveTo>
                <a:cubicBezTo>
                  <a:pt x="1597415" y="4838826"/>
                  <a:pt x="1597415" y="4845189"/>
                  <a:pt x="1597415" y="4849962"/>
                </a:cubicBezTo>
                <a:cubicBezTo>
                  <a:pt x="1594233" y="4853143"/>
                  <a:pt x="1591052" y="4854734"/>
                  <a:pt x="1587871" y="4856325"/>
                </a:cubicBezTo>
                <a:cubicBezTo>
                  <a:pt x="1589461" y="4846780"/>
                  <a:pt x="1591052" y="4837236"/>
                  <a:pt x="1595824" y="4830872"/>
                </a:cubicBezTo>
                <a:close/>
                <a:moveTo>
                  <a:pt x="1193369" y="4829282"/>
                </a:moveTo>
                <a:cubicBezTo>
                  <a:pt x="1196551" y="4830872"/>
                  <a:pt x="1199732" y="4832463"/>
                  <a:pt x="1199732" y="4837236"/>
                </a:cubicBezTo>
                <a:cubicBezTo>
                  <a:pt x="1198142" y="4837236"/>
                  <a:pt x="1198142" y="4835645"/>
                  <a:pt x="1196551" y="4835645"/>
                </a:cubicBezTo>
                <a:cubicBezTo>
                  <a:pt x="1196551" y="4837236"/>
                  <a:pt x="1196551" y="4838826"/>
                  <a:pt x="1194960" y="4842007"/>
                </a:cubicBezTo>
                <a:cubicBezTo>
                  <a:pt x="1194960" y="4840417"/>
                  <a:pt x="1193369" y="4840417"/>
                  <a:pt x="1191778" y="4840417"/>
                </a:cubicBezTo>
                <a:cubicBezTo>
                  <a:pt x="1191778" y="4837236"/>
                  <a:pt x="1191778" y="4832463"/>
                  <a:pt x="1193369" y="4829282"/>
                </a:cubicBezTo>
                <a:close/>
                <a:moveTo>
                  <a:pt x="1562418" y="4826100"/>
                </a:moveTo>
                <a:cubicBezTo>
                  <a:pt x="1560828" y="4830872"/>
                  <a:pt x="1559237" y="4834054"/>
                  <a:pt x="1557647" y="4837236"/>
                </a:cubicBezTo>
                <a:cubicBezTo>
                  <a:pt x="1556056" y="4854733"/>
                  <a:pt x="1552874" y="4870640"/>
                  <a:pt x="1551283" y="4886548"/>
                </a:cubicBezTo>
                <a:cubicBezTo>
                  <a:pt x="1540148" y="4897683"/>
                  <a:pt x="1530604" y="4908818"/>
                  <a:pt x="1516287" y="4918362"/>
                </a:cubicBezTo>
                <a:cubicBezTo>
                  <a:pt x="1513106" y="4897683"/>
                  <a:pt x="1530604" y="4896092"/>
                  <a:pt x="1530604" y="4880185"/>
                </a:cubicBezTo>
                <a:cubicBezTo>
                  <a:pt x="1516287" y="4884957"/>
                  <a:pt x="1509924" y="4896092"/>
                  <a:pt x="1505152" y="4910408"/>
                </a:cubicBezTo>
                <a:cubicBezTo>
                  <a:pt x="1501971" y="4907227"/>
                  <a:pt x="1498790" y="4904045"/>
                  <a:pt x="1495608" y="4902455"/>
                </a:cubicBezTo>
                <a:cubicBezTo>
                  <a:pt x="1506743" y="4889729"/>
                  <a:pt x="1517878" y="4877003"/>
                  <a:pt x="1530604" y="4864278"/>
                </a:cubicBezTo>
                <a:cubicBezTo>
                  <a:pt x="1543330" y="4851552"/>
                  <a:pt x="1552874" y="4838826"/>
                  <a:pt x="1562418" y="4826100"/>
                </a:cubicBezTo>
                <a:close/>
                <a:moveTo>
                  <a:pt x="1175871" y="4826100"/>
                </a:moveTo>
                <a:cubicBezTo>
                  <a:pt x="1177461" y="4824509"/>
                  <a:pt x="1180642" y="4826100"/>
                  <a:pt x="1183825" y="4827691"/>
                </a:cubicBezTo>
                <a:cubicBezTo>
                  <a:pt x="1183825" y="4830872"/>
                  <a:pt x="1183825" y="4834054"/>
                  <a:pt x="1183825" y="4838826"/>
                </a:cubicBezTo>
                <a:cubicBezTo>
                  <a:pt x="1180642" y="4835645"/>
                  <a:pt x="1179052" y="4830872"/>
                  <a:pt x="1175871" y="4826100"/>
                </a:cubicBezTo>
                <a:close/>
                <a:moveTo>
                  <a:pt x="1166326" y="4824509"/>
                </a:moveTo>
                <a:cubicBezTo>
                  <a:pt x="1171099" y="4827692"/>
                  <a:pt x="1172689" y="4832464"/>
                  <a:pt x="1177461" y="4838826"/>
                </a:cubicBezTo>
                <a:cubicBezTo>
                  <a:pt x="1180643" y="4842008"/>
                  <a:pt x="1182234" y="4845190"/>
                  <a:pt x="1183825" y="4848371"/>
                </a:cubicBezTo>
                <a:cubicBezTo>
                  <a:pt x="1183825" y="4849962"/>
                  <a:pt x="1183825" y="4851553"/>
                  <a:pt x="1183825" y="4853143"/>
                </a:cubicBezTo>
                <a:cubicBezTo>
                  <a:pt x="1182234" y="4851553"/>
                  <a:pt x="1180643" y="4849962"/>
                  <a:pt x="1179052" y="4851553"/>
                </a:cubicBezTo>
                <a:cubicBezTo>
                  <a:pt x="1179052" y="4853143"/>
                  <a:pt x="1180643" y="4854734"/>
                  <a:pt x="1182234" y="4856325"/>
                </a:cubicBezTo>
                <a:cubicBezTo>
                  <a:pt x="1180643" y="4856325"/>
                  <a:pt x="1180643" y="4854734"/>
                  <a:pt x="1179052" y="4854734"/>
                </a:cubicBezTo>
                <a:cubicBezTo>
                  <a:pt x="1175871" y="4845190"/>
                  <a:pt x="1172689" y="4834055"/>
                  <a:pt x="1163145" y="4829283"/>
                </a:cubicBezTo>
                <a:cubicBezTo>
                  <a:pt x="1163145" y="4832464"/>
                  <a:pt x="1161554" y="4834055"/>
                  <a:pt x="1159963" y="4834055"/>
                </a:cubicBezTo>
                <a:cubicBezTo>
                  <a:pt x="1159963" y="4832464"/>
                  <a:pt x="1159963" y="4829283"/>
                  <a:pt x="1159963" y="4827692"/>
                </a:cubicBezTo>
                <a:cubicBezTo>
                  <a:pt x="1161554" y="4826101"/>
                  <a:pt x="1164735" y="4824509"/>
                  <a:pt x="1166326" y="4824509"/>
                </a:cubicBezTo>
                <a:close/>
                <a:moveTo>
                  <a:pt x="1212458" y="4821328"/>
                </a:moveTo>
                <a:cubicBezTo>
                  <a:pt x="1214049" y="4822918"/>
                  <a:pt x="1215639" y="4826100"/>
                  <a:pt x="1217230" y="4829282"/>
                </a:cubicBezTo>
                <a:cubicBezTo>
                  <a:pt x="1215639" y="4829282"/>
                  <a:pt x="1214049" y="4829282"/>
                  <a:pt x="1212458" y="4829282"/>
                </a:cubicBezTo>
                <a:cubicBezTo>
                  <a:pt x="1212458" y="4827691"/>
                  <a:pt x="1212458" y="4824509"/>
                  <a:pt x="1212458" y="4821328"/>
                </a:cubicBezTo>
                <a:close/>
                <a:moveTo>
                  <a:pt x="1163146" y="4811784"/>
                </a:moveTo>
                <a:cubicBezTo>
                  <a:pt x="1163146" y="4813375"/>
                  <a:pt x="1164737" y="4814965"/>
                  <a:pt x="1164737" y="4816556"/>
                </a:cubicBezTo>
                <a:cubicBezTo>
                  <a:pt x="1163146" y="4816556"/>
                  <a:pt x="1163146" y="4816556"/>
                  <a:pt x="1161555" y="4814965"/>
                </a:cubicBezTo>
                <a:cubicBezTo>
                  <a:pt x="1161555" y="4814965"/>
                  <a:pt x="1163146" y="4813375"/>
                  <a:pt x="1163146" y="4811784"/>
                </a:cubicBezTo>
                <a:close/>
                <a:moveTo>
                  <a:pt x="1167918" y="4810193"/>
                </a:moveTo>
                <a:cubicBezTo>
                  <a:pt x="1169509" y="4810193"/>
                  <a:pt x="1171099" y="4810193"/>
                  <a:pt x="1172689" y="4810193"/>
                </a:cubicBezTo>
                <a:cubicBezTo>
                  <a:pt x="1179052" y="4805421"/>
                  <a:pt x="1183825" y="4813374"/>
                  <a:pt x="1185415" y="4819737"/>
                </a:cubicBezTo>
                <a:cubicBezTo>
                  <a:pt x="1185415" y="4819737"/>
                  <a:pt x="1183825" y="4819737"/>
                  <a:pt x="1180643" y="4819737"/>
                </a:cubicBezTo>
                <a:cubicBezTo>
                  <a:pt x="1179052" y="4821328"/>
                  <a:pt x="1180643" y="4822918"/>
                  <a:pt x="1179052" y="4822918"/>
                </a:cubicBezTo>
                <a:cubicBezTo>
                  <a:pt x="1179052" y="4822918"/>
                  <a:pt x="1179052" y="4821328"/>
                  <a:pt x="1177462" y="4821328"/>
                </a:cubicBezTo>
                <a:cubicBezTo>
                  <a:pt x="1177462" y="4818146"/>
                  <a:pt x="1179052" y="4819737"/>
                  <a:pt x="1179052" y="4816555"/>
                </a:cubicBezTo>
                <a:cubicBezTo>
                  <a:pt x="1177462" y="4816555"/>
                  <a:pt x="1177462" y="4816555"/>
                  <a:pt x="1177462" y="4816555"/>
                </a:cubicBezTo>
                <a:cubicBezTo>
                  <a:pt x="1174280" y="4816555"/>
                  <a:pt x="1172689" y="4818146"/>
                  <a:pt x="1169509" y="4818146"/>
                </a:cubicBezTo>
                <a:cubicBezTo>
                  <a:pt x="1169509" y="4814964"/>
                  <a:pt x="1166326" y="4811783"/>
                  <a:pt x="1167918" y="4810193"/>
                </a:cubicBezTo>
                <a:close/>
                <a:moveTo>
                  <a:pt x="1113832" y="4808602"/>
                </a:moveTo>
                <a:cubicBezTo>
                  <a:pt x="1115423" y="4808602"/>
                  <a:pt x="1117013" y="4810193"/>
                  <a:pt x="1118604" y="4810193"/>
                </a:cubicBezTo>
                <a:cubicBezTo>
                  <a:pt x="1120195" y="4811783"/>
                  <a:pt x="1120195" y="4813374"/>
                  <a:pt x="1121786" y="4814964"/>
                </a:cubicBezTo>
                <a:cubicBezTo>
                  <a:pt x="1120195" y="4818146"/>
                  <a:pt x="1118604" y="4821328"/>
                  <a:pt x="1120195" y="4824509"/>
                </a:cubicBezTo>
                <a:cubicBezTo>
                  <a:pt x="1121786" y="4826100"/>
                  <a:pt x="1124967" y="4826100"/>
                  <a:pt x="1126558" y="4826100"/>
                </a:cubicBezTo>
                <a:cubicBezTo>
                  <a:pt x="1126558" y="4829282"/>
                  <a:pt x="1128149" y="4832463"/>
                  <a:pt x="1126558" y="4837235"/>
                </a:cubicBezTo>
                <a:cubicBezTo>
                  <a:pt x="1129740" y="4842007"/>
                  <a:pt x="1134512" y="4845188"/>
                  <a:pt x="1139285" y="4848370"/>
                </a:cubicBezTo>
                <a:cubicBezTo>
                  <a:pt x="1139285" y="4848370"/>
                  <a:pt x="1139285" y="4849961"/>
                  <a:pt x="1139285" y="4849961"/>
                </a:cubicBezTo>
                <a:cubicBezTo>
                  <a:pt x="1140875" y="4851551"/>
                  <a:pt x="1142466" y="4851551"/>
                  <a:pt x="1144056" y="4853142"/>
                </a:cubicBezTo>
                <a:cubicBezTo>
                  <a:pt x="1139285" y="4864277"/>
                  <a:pt x="1136103" y="4875412"/>
                  <a:pt x="1128149" y="4881775"/>
                </a:cubicBezTo>
                <a:cubicBezTo>
                  <a:pt x="1117013" y="4873821"/>
                  <a:pt x="1112241" y="4857914"/>
                  <a:pt x="1107469" y="4843597"/>
                </a:cubicBezTo>
                <a:cubicBezTo>
                  <a:pt x="1109060" y="4837235"/>
                  <a:pt x="1110650" y="4832463"/>
                  <a:pt x="1112241" y="4826100"/>
                </a:cubicBezTo>
                <a:cubicBezTo>
                  <a:pt x="1110650" y="4821328"/>
                  <a:pt x="1110650" y="4811783"/>
                  <a:pt x="1113832" y="4808602"/>
                </a:cubicBezTo>
                <a:close/>
                <a:moveTo>
                  <a:pt x="1581509" y="4807011"/>
                </a:moveTo>
                <a:cubicBezTo>
                  <a:pt x="1584690" y="4808602"/>
                  <a:pt x="1586280" y="4807011"/>
                  <a:pt x="1587871" y="4807011"/>
                </a:cubicBezTo>
                <a:cubicBezTo>
                  <a:pt x="1587871" y="4811783"/>
                  <a:pt x="1587871" y="4818146"/>
                  <a:pt x="1589461" y="4822918"/>
                </a:cubicBezTo>
                <a:cubicBezTo>
                  <a:pt x="1576735" y="4834054"/>
                  <a:pt x="1576735" y="4856323"/>
                  <a:pt x="1568781" y="4872231"/>
                </a:cubicBezTo>
                <a:cubicBezTo>
                  <a:pt x="1564009" y="4875412"/>
                  <a:pt x="1560828" y="4878593"/>
                  <a:pt x="1554465" y="4880184"/>
                </a:cubicBezTo>
                <a:cubicBezTo>
                  <a:pt x="1554465" y="4872231"/>
                  <a:pt x="1556056" y="4865868"/>
                  <a:pt x="1559237" y="4861096"/>
                </a:cubicBezTo>
                <a:cubicBezTo>
                  <a:pt x="1559237" y="4859505"/>
                  <a:pt x="1557646" y="4859505"/>
                  <a:pt x="1557646" y="4857914"/>
                </a:cubicBezTo>
                <a:cubicBezTo>
                  <a:pt x="1557646" y="4851551"/>
                  <a:pt x="1560828" y="4843597"/>
                  <a:pt x="1562418" y="4835644"/>
                </a:cubicBezTo>
                <a:cubicBezTo>
                  <a:pt x="1565600" y="4829281"/>
                  <a:pt x="1565600" y="4819737"/>
                  <a:pt x="1568781" y="4814964"/>
                </a:cubicBezTo>
                <a:cubicBezTo>
                  <a:pt x="1571963" y="4811783"/>
                  <a:pt x="1575144" y="4813374"/>
                  <a:pt x="1576735" y="4811783"/>
                </a:cubicBezTo>
                <a:cubicBezTo>
                  <a:pt x="1579917" y="4810193"/>
                  <a:pt x="1578327" y="4807011"/>
                  <a:pt x="1581509" y="4807011"/>
                </a:cubicBezTo>
                <a:close/>
                <a:moveTo>
                  <a:pt x="1201322" y="4805421"/>
                </a:moveTo>
                <a:cubicBezTo>
                  <a:pt x="1201322" y="4805421"/>
                  <a:pt x="1202913" y="4807012"/>
                  <a:pt x="1202913" y="4807012"/>
                </a:cubicBezTo>
                <a:cubicBezTo>
                  <a:pt x="1204504" y="4814965"/>
                  <a:pt x="1206094" y="4821329"/>
                  <a:pt x="1206094" y="4829283"/>
                </a:cubicBezTo>
                <a:cubicBezTo>
                  <a:pt x="1199731" y="4826101"/>
                  <a:pt x="1194959" y="4821329"/>
                  <a:pt x="1194959" y="4811784"/>
                </a:cubicBezTo>
                <a:cubicBezTo>
                  <a:pt x="1196551" y="4810193"/>
                  <a:pt x="1199731" y="4808602"/>
                  <a:pt x="1202913" y="4808602"/>
                </a:cubicBezTo>
                <a:cubicBezTo>
                  <a:pt x="1202913" y="4807012"/>
                  <a:pt x="1201322" y="4805421"/>
                  <a:pt x="1201322" y="4805421"/>
                </a:cubicBezTo>
                <a:close/>
                <a:moveTo>
                  <a:pt x="1196551" y="4803831"/>
                </a:moveTo>
                <a:cubicBezTo>
                  <a:pt x="1198141" y="4803831"/>
                  <a:pt x="1198141" y="4805421"/>
                  <a:pt x="1198141" y="4805421"/>
                </a:cubicBezTo>
                <a:lnTo>
                  <a:pt x="1196414" y="4803941"/>
                </a:lnTo>
                <a:close/>
                <a:moveTo>
                  <a:pt x="1093152" y="4803830"/>
                </a:moveTo>
                <a:cubicBezTo>
                  <a:pt x="1097925" y="4805421"/>
                  <a:pt x="1102698" y="4807012"/>
                  <a:pt x="1109061" y="4808602"/>
                </a:cubicBezTo>
                <a:cubicBezTo>
                  <a:pt x="1107470" y="4816556"/>
                  <a:pt x="1107470" y="4822919"/>
                  <a:pt x="1105879" y="4830873"/>
                </a:cubicBezTo>
                <a:cubicBezTo>
                  <a:pt x="1101106" y="4819738"/>
                  <a:pt x="1097925" y="4810193"/>
                  <a:pt x="1093152" y="4803830"/>
                </a:cubicBezTo>
                <a:close/>
                <a:moveTo>
                  <a:pt x="1166326" y="4802240"/>
                </a:moveTo>
                <a:cubicBezTo>
                  <a:pt x="1169507" y="4803831"/>
                  <a:pt x="1172689" y="4805421"/>
                  <a:pt x="1175870" y="4807012"/>
                </a:cubicBezTo>
                <a:cubicBezTo>
                  <a:pt x="1172689" y="4805421"/>
                  <a:pt x="1171098" y="4807012"/>
                  <a:pt x="1167917" y="4808602"/>
                </a:cubicBezTo>
                <a:cubicBezTo>
                  <a:pt x="1167917" y="4807012"/>
                  <a:pt x="1167917" y="4805421"/>
                  <a:pt x="1164735" y="4803831"/>
                </a:cubicBezTo>
                <a:cubicBezTo>
                  <a:pt x="1166326" y="4803831"/>
                  <a:pt x="1166326" y="4802240"/>
                  <a:pt x="1166326" y="4802240"/>
                </a:cubicBezTo>
                <a:close/>
                <a:moveTo>
                  <a:pt x="1638775" y="4802239"/>
                </a:moveTo>
                <a:cubicBezTo>
                  <a:pt x="1640366" y="4802239"/>
                  <a:pt x="1640366" y="4802239"/>
                  <a:pt x="1640366" y="4802239"/>
                </a:cubicBezTo>
                <a:cubicBezTo>
                  <a:pt x="1638775" y="4802239"/>
                  <a:pt x="1640366" y="4803830"/>
                  <a:pt x="1640366" y="4803830"/>
                </a:cubicBezTo>
                <a:cubicBezTo>
                  <a:pt x="1641956" y="4803830"/>
                  <a:pt x="1641956" y="4803830"/>
                  <a:pt x="1641956" y="4803830"/>
                </a:cubicBezTo>
                <a:cubicBezTo>
                  <a:pt x="1635593" y="4811784"/>
                  <a:pt x="1629229" y="4819738"/>
                  <a:pt x="1632412" y="4829283"/>
                </a:cubicBezTo>
                <a:cubicBezTo>
                  <a:pt x="1624457" y="4835645"/>
                  <a:pt x="1614913" y="4840417"/>
                  <a:pt x="1606959" y="4845189"/>
                </a:cubicBezTo>
                <a:cubicBezTo>
                  <a:pt x="1606959" y="4838826"/>
                  <a:pt x="1606959" y="4832464"/>
                  <a:pt x="1606959" y="4827692"/>
                </a:cubicBezTo>
                <a:cubicBezTo>
                  <a:pt x="1619685" y="4821329"/>
                  <a:pt x="1627639" y="4810193"/>
                  <a:pt x="1638775" y="4802239"/>
                </a:cubicBezTo>
                <a:close/>
                <a:moveTo>
                  <a:pt x="1599006" y="4800649"/>
                </a:moveTo>
                <a:cubicBezTo>
                  <a:pt x="1600597" y="4800649"/>
                  <a:pt x="1602189" y="4800649"/>
                  <a:pt x="1603778" y="4800649"/>
                </a:cubicBezTo>
                <a:cubicBezTo>
                  <a:pt x="1603778" y="4802240"/>
                  <a:pt x="1602189" y="4800649"/>
                  <a:pt x="1602189" y="4802240"/>
                </a:cubicBezTo>
                <a:cubicBezTo>
                  <a:pt x="1600597" y="4802240"/>
                  <a:pt x="1599006" y="4802240"/>
                  <a:pt x="1599006" y="4800649"/>
                </a:cubicBezTo>
                <a:close/>
                <a:moveTo>
                  <a:pt x="1649909" y="4792695"/>
                </a:moveTo>
                <a:cubicBezTo>
                  <a:pt x="1648319" y="4795877"/>
                  <a:pt x="1646728" y="4797468"/>
                  <a:pt x="1645137" y="4799058"/>
                </a:cubicBezTo>
                <a:cubicBezTo>
                  <a:pt x="1645137" y="4797468"/>
                  <a:pt x="1645137" y="4797468"/>
                  <a:pt x="1645137" y="4795877"/>
                </a:cubicBezTo>
                <a:cubicBezTo>
                  <a:pt x="1646728" y="4794286"/>
                  <a:pt x="1649909" y="4794286"/>
                  <a:pt x="1649909" y="4792695"/>
                </a:cubicBezTo>
                <a:close/>
                <a:moveTo>
                  <a:pt x="1640366" y="4789514"/>
                </a:moveTo>
                <a:cubicBezTo>
                  <a:pt x="1641957" y="4789514"/>
                  <a:pt x="1641957" y="4791104"/>
                  <a:pt x="1641957" y="4792695"/>
                </a:cubicBezTo>
                <a:cubicBezTo>
                  <a:pt x="1640366" y="4792695"/>
                  <a:pt x="1640366" y="4791104"/>
                  <a:pt x="1638775" y="4794286"/>
                </a:cubicBezTo>
                <a:cubicBezTo>
                  <a:pt x="1638775" y="4794286"/>
                  <a:pt x="1638775" y="4792695"/>
                  <a:pt x="1638775" y="4792695"/>
                </a:cubicBezTo>
                <a:cubicBezTo>
                  <a:pt x="1638775" y="4791104"/>
                  <a:pt x="1640366" y="4791104"/>
                  <a:pt x="1640366" y="4789514"/>
                </a:cubicBezTo>
                <a:close/>
                <a:moveTo>
                  <a:pt x="1301538" y="4789513"/>
                </a:moveTo>
                <a:cubicBezTo>
                  <a:pt x="1304719" y="4792694"/>
                  <a:pt x="1309492" y="4794286"/>
                  <a:pt x="1311083" y="4797468"/>
                </a:cubicBezTo>
                <a:cubicBezTo>
                  <a:pt x="1317447" y="4805421"/>
                  <a:pt x="1319037" y="4822919"/>
                  <a:pt x="1317447" y="4837236"/>
                </a:cubicBezTo>
                <a:cubicBezTo>
                  <a:pt x="1311083" y="4824510"/>
                  <a:pt x="1306310" y="4810193"/>
                  <a:pt x="1304719" y="4794286"/>
                </a:cubicBezTo>
                <a:lnTo>
                  <a:pt x="1303129" y="4794286"/>
                </a:lnTo>
                <a:cubicBezTo>
                  <a:pt x="1303129" y="4792694"/>
                  <a:pt x="1301538" y="4791103"/>
                  <a:pt x="1301538" y="4789513"/>
                </a:cubicBezTo>
                <a:close/>
                <a:moveTo>
                  <a:pt x="1147238" y="4786332"/>
                </a:moveTo>
                <a:cubicBezTo>
                  <a:pt x="1148829" y="4791104"/>
                  <a:pt x="1150419" y="4794286"/>
                  <a:pt x="1150419" y="4797468"/>
                </a:cubicBezTo>
                <a:cubicBezTo>
                  <a:pt x="1150419" y="4797468"/>
                  <a:pt x="1150419" y="4797468"/>
                  <a:pt x="1148829" y="4797468"/>
                </a:cubicBezTo>
                <a:cubicBezTo>
                  <a:pt x="1147238" y="4795877"/>
                  <a:pt x="1147238" y="4794286"/>
                  <a:pt x="1144056" y="4794286"/>
                </a:cubicBezTo>
                <a:cubicBezTo>
                  <a:pt x="1142465" y="4795877"/>
                  <a:pt x="1142465" y="4797468"/>
                  <a:pt x="1142465" y="4799058"/>
                </a:cubicBezTo>
                <a:cubicBezTo>
                  <a:pt x="1140875" y="4799058"/>
                  <a:pt x="1140875" y="4799058"/>
                  <a:pt x="1139284" y="4799058"/>
                </a:cubicBezTo>
                <a:cubicBezTo>
                  <a:pt x="1142465" y="4794286"/>
                  <a:pt x="1142465" y="4787923"/>
                  <a:pt x="1147238" y="4786332"/>
                </a:cubicBezTo>
                <a:close/>
                <a:moveTo>
                  <a:pt x="1175870" y="4786331"/>
                </a:moveTo>
                <a:lnTo>
                  <a:pt x="1196414" y="4803941"/>
                </a:lnTo>
                <a:lnTo>
                  <a:pt x="1194363" y="4805620"/>
                </a:lnTo>
                <a:cubicBezTo>
                  <a:pt x="1194164" y="4806614"/>
                  <a:pt x="1194164" y="4807807"/>
                  <a:pt x="1193369" y="4808602"/>
                </a:cubicBezTo>
                <a:cubicBezTo>
                  <a:pt x="1192573" y="4807012"/>
                  <a:pt x="1191778" y="4807012"/>
                  <a:pt x="1190784" y="4807211"/>
                </a:cubicBezTo>
                <a:lnTo>
                  <a:pt x="1188597" y="4807095"/>
                </a:lnTo>
                <a:lnTo>
                  <a:pt x="1188597" y="4807012"/>
                </a:lnTo>
                <a:lnTo>
                  <a:pt x="1187005" y="4807012"/>
                </a:lnTo>
                <a:lnTo>
                  <a:pt x="1188597" y="4807095"/>
                </a:lnTo>
                <a:lnTo>
                  <a:pt x="1188597" y="4813375"/>
                </a:lnTo>
                <a:cubicBezTo>
                  <a:pt x="1185414" y="4808602"/>
                  <a:pt x="1180642" y="4803831"/>
                  <a:pt x="1180642" y="4797468"/>
                </a:cubicBezTo>
                <a:cubicBezTo>
                  <a:pt x="1177461" y="4795877"/>
                  <a:pt x="1177461" y="4797468"/>
                  <a:pt x="1175870" y="4797468"/>
                </a:cubicBezTo>
                <a:cubicBezTo>
                  <a:pt x="1174280" y="4795877"/>
                  <a:pt x="1172689" y="4794286"/>
                  <a:pt x="1172689" y="4792695"/>
                </a:cubicBezTo>
                <a:cubicBezTo>
                  <a:pt x="1172689" y="4791104"/>
                  <a:pt x="1174280" y="4789514"/>
                  <a:pt x="1174280" y="4787923"/>
                </a:cubicBezTo>
                <a:cubicBezTo>
                  <a:pt x="1174280" y="4786331"/>
                  <a:pt x="1175870" y="4786331"/>
                  <a:pt x="1175870" y="4786331"/>
                </a:cubicBezTo>
                <a:close/>
                <a:moveTo>
                  <a:pt x="1142466" y="4784741"/>
                </a:moveTo>
                <a:lnTo>
                  <a:pt x="1144056" y="4784741"/>
                </a:lnTo>
                <a:cubicBezTo>
                  <a:pt x="1144056" y="4784741"/>
                  <a:pt x="1142466" y="4786332"/>
                  <a:pt x="1142466" y="4787923"/>
                </a:cubicBezTo>
                <a:cubicBezTo>
                  <a:pt x="1140875" y="4786332"/>
                  <a:pt x="1142466" y="4786332"/>
                  <a:pt x="1142466" y="4784741"/>
                </a:cubicBezTo>
                <a:close/>
                <a:moveTo>
                  <a:pt x="1637184" y="4783150"/>
                </a:moveTo>
                <a:cubicBezTo>
                  <a:pt x="1638775" y="4783150"/>
                  <a:pt x="1638775" y="4783150"/>
                  <a:pt x="1638775" y="4783150"/>
                </a:cubicBezTo>
                <a:cubicBezTo>
                  <a:pt x="1638775" y="4783150"/>
                  <a:pt x="1638775" y="4784741"/>
                  <a:pt x="1638775" y="4784741"/>
                </a:cubicBezTo>
                <a:cubicBezTo>
                  <a:pt x="1638775" y="4784741"/>
                  <a:pt x="1637184" y="4786332"/>
                  <a:pt x="1637184" y="4786332"/>
                </a:cubicBezTo>
                <a:cubicBezTo>
                  <a:pt x="1637184" y="4784741"/>
                  <a:pt x="1637184" y="4784741"/>
                  <a:pt x="1637184" y="4783150"/>
                </a:cubicBezTo>
                <a:close/>
                <a:moveTo>
                  <a:pt x="1576737" y="4779969"/>
                </a:moveTo>
                <a:cubicBezTo>
                  <a:pt x="1575145" y="4781560"/>
                  <a:pt x="1573555" y="4783150"/>
                  <a:pt x="1571965" y="4784741"/>
                </a:cubicBezTo>
                <a:cubicBezTo>
                  <a:pt x="1571965" y="4783150"/>
                  <a:pt x="1571965" y="4781560"/>
                  <a:pt x="1571965" y="4781560"/>
                </a:cubicBezTo>
                <a:cubicBezTo>
                  <a:pt x="1573555" y="4779969"/>
                  <a:pt x="1575145" y="4779969"/>
                  <a:pt x="1576737" y="4779969"/>
                </a:cubicBezTo>
                <a:close/>
                <a:moveTo>
                  <a:pt x="1608551" y="4778378"/>
                </a:moveTo>
                <a:cubicBezTo>
                  <a:pt x="1610142" y="4783150"/>
                  <a:pt x="1614913" y="4789514"/>
                  <a:pt x="1610142" y="4794286"/>
                </a:cubicBezTo>
                <a:cubicBezTo>
                  <a:pt x="1608551" y="4789514"/>
                  <a:pt x="1606959" y="4783150"/>
                  <a:pt x="1608551" y="4778378"/>
                </a:cubicBezTo>
                <a:close/>
                <a:moveTo>
                  <a:pt x="1196551" y="4776788"/>
                </a:moveTo>
                <a:cubicBezTo>
                  <a:pt x="1198142" y="4779969"/>
                  <a:pt x="1198142" y="4781560"/>
                  <a:pt x="1198142" y="4783150"/>
                </a:cubicBezTo>
                <a:cubicBezTo>
                  <a:pt x="1196551" y="4781560"/>
                  <a:pt x="1193370" y="4779969"/>
                  <a:pt x="1191779" y="4778378"/>
                </a:cubicBezTo>
                <a:cubicBezTo>
                  <a:pt x="1193370" y="4778378"/>
                  <a:pt x="1194961" y="4776788"/>
                  <a:pt x="1196551" y="4776788"/>
                </a:cubicBezTo>
                <a:close/>
                <a:moveTo>
                  <a:pt x="1117014" y="4772016"/>
                </a:moveTo>
                <a:cubicBezTo>
                  <a:pt x="1117014" y="4772016"/>
                  <a:pt x="1118605" y="4778378"/>
                  <a:pt x="1115423" y="4776788"/>
                </a:cubicBezTo>
                <a:cubicBezTo>
                  <a:pt x="1115423" y="4775197"/>
                  <a:pt x="1113832" y="4772016"/>
                  <a:pt x="1117014" y="4772016"/>
                </a:cubicBezTo>
                <a:close/>
                <a:moveTo>
                  <a:pt x="1147238" y="4770425"/>
                </a:moveTo>
                <a:cubicBezTo>
                  <a:pt x="1147238" y="4773607"/>
                  <a:pt x="1150419" y="4776788"/>
                  <a:pt x="1150419" y="4779969"/>
                </a:cubicBezTo>
                <a:cubicBezTo>
                  <a:pt x="1147238" y="4781560"/>
                  <a:pt x="1147238" y="4779969"/>
                  <a:pt x="1145647" y="4778378"/>
                </a:cubicBezTo>
                <a:cubicBezTo>
                  <a:pt x="1145647" y="4775197"/>
                  <a:pt x="1145647" y="4772016"/>
                  <a:pt x="1147238" y="4770425"/>
                </a:cubicBezTo>
                <a:close/>
                <a:moveTo>
                  <a:pt x="1620481" y="4767640"/>
                </a:moveTo>
                <a:cubicBezTo>
                  <a:pt x="1622071" y="4767243"/>
                  <a:pt x="1623662" y="4767243"/>
                  <a:pt x="1624457" y="4768834"/>
                </a:cubicBezTo>
                <a:cubicBezTo>
                  <a:pt x="1622867" y="4770425"/>
                  <a:pt x="1622867" y="4768834"/>
                  <a:pt x="1619685" y="4768834"/>
                </a:cubicBezTo>
                <a:cubicBezTo>
                  <a:pt x="1619685" y="4768834"/>
                  <a:pt x="1619685" y="4768834"/>
                  <a:pt x="1618095" y="4770425"/>
                </a:cubicBezTo>
                <a:cubicBezTo>
                  <a:pt x="1616504" y="4770425"/>
                  <a:pt x="1618095" y="4768834"/>
                  <a:pt x="1616504" y="4768834"/>
                </a:cubicBezTo>
                <a:cubicBezTo>
                  <a:pt x="1617299" y="4768834"/>
                  <a:pt x="1618890" y="4768039"/>
                  <a:pt x="1620481" y="4767640"/>
                </a:cubicBezTo>
                <a:close/>
                <a:moveTo>
                  <a:pt x="1189790" y="4767640"/>
                </a:moveTo>
                <a:cubicBezTo>
                  <a:pt x="1192175" y="4767243"/>
                  <a:pt x="1194164" y="4767243"/>
                  <a:pt x="1194960" y="4768834"/>
                </a:cubicBezTo>
                <a:cubicBezTo>
                  <a:pt x="1193369" y="4768834"/>
                  <a:pt x="1193369" y="4770425"/>
                  <a:pt x="1193369" y="4770425"/>
                </a:cubicBezTo>
                <a:cubicBezTo>
                  <a:pt x="1193369" y="4772015"/>
                  <a:pt x="1190188" y="4768834"/>
                  <a:pt x="1190188" y="4770425"/>
                </a:cubicBezTo>
                <a:cubicBezTo>
                  <a:pt x="1190188" y="4772015"/>
                  <a:pt x="1190188" y="4772015"/>
                  <a:pt x="1190188" y="4772015"/>
                </a:cubicBezTo>
                <a:cubicBezTo>
                  <a:pt x="1190188" y="4775197"/>
                  <a:pt x="1194960" y="4773606"/>
                  <a:pt x="1194960" y="4776788"/>
                </a:cubicBezTo>
                <a:cubicBezTo>
                  <a:pt x="1193369" y="4776788"/>
                  <a:pt x="1190188" y="4776788"/>
                  <a:pt x="1188597" y="4776788"/>
                </a:cubicBezTo>
                <a:cubicBezTo>
                  <a:pt x="1188597" y="4776788"/>
                  <a:pt x="1187005" y="4775197"/>
                  <a:pt x="1185414" y="4776788"/>
                </a:cubicBezTo>
                <a:cubicBezTo>
                  <a:pt x="1185414" y="4773606"/>
                  <a:pt x="1182234" y="4772015"/>
                  <a:pt x="1182234" y="4768834"/>
                </a:cubicBezTo>
                <a:cubicBezTo>
                  <a:pt x="1184619" y="4768834"/>
                  <a:pt x="1187404" y="4768038"/>
                  <a:pt x="1189790" y="4767640"/>
                </a:cubicBezTo>
                <a:close/>
                <a:moveTo>
                  <a:pt x="1610141" y="4767243"/>
                </a:moveTo>
                <a:cubicBezTo>
                  <a:pt x="1610141" y="4767243"/>
                  <a:pt x="1611731" y="4767243"/>
                  <a:pt x="1613322" y="4767243"/>
                </a:cubicBezTo>
                <a:cubicBezTo>
                  <a:pt x="1614913" y="4770425"/>
                  <a:pt x="1616504" y="4773607"/>
                  <a:pt x="1616504" y="4775197"/>
                </a:cubicBezTo>
                <a:lnTo>
                  <a:pt x="1616504" y="4777782"/>
                </a:lnTo>
                <a:cubicBezTo>
                  <a:pt x="1616902" y="4779174"/>
                  <a:pt x="1617299" y="4780764"/>
                  <a:pt x="1616504" y="4783150"/>
                </a:cubicBezTo>
                <a:lnTo>
                  <a:pt x="1613322" y="4783150"/>
                </a:lnTo>
                <a:cubicBezTo>
                  <a:pt x="1613322" y="4778378"/>
                  <a:pt x="1610141" y="4773607"/>
                  <a:pt x="1608550" y="4770425"/>
                </a:cubicBezTo>
                <a:cubicBezTo>
                  <a:pt x="1608550" y="4768834"/>
                  <a:pt x="1610141" y="4768834"/>
                  <a:pt x="1610141" y="4767243"/>
                </a:cubicBezTo>
                <a:close/>
                <a:moveTo>
                  <a:pt x="1290403" y="4764062"/>
                </a:moveTo>
                <a:cubicBezTo>
                  <a:pt x="1295175" y="4770425"/>
                  <a:pt x="1298357" y="4775197"/>
                  <a:pt x="1301537" y="4779969"/>
                </a:cubicBezTo>
                <a:cubicBezTo>
                  <a:pt x="1299947" y="4779969"/>
                  <a:pt x="1299947" y="4778378"/>
                  <a:pt x="1296766" y="4778378"/>
                </a:cubicBezTo>
                <a:cubicBezTo>
                  <a:pt x="1295175" y="4775197"/>
                  <a:pt x="1291994" y="4768834"/>
                  <a:pt x="1290403" y="4764062"/>
                </a:cubicBezTo>
                <a:close/>
                <a:moveTo>
                  <a:pt x="1128149" y="4762471"/>
                </a:moveTo>
                <a:cubicBezTo>
                  <a:pt x="1128149" y="4764062"/>
                  <a:pt x="1129740" y="4765653"/>
                  <a:pt x="1131331" y="4767243"/>
                </a:cubicBezTo>
                <a:cubicBezTo>
                  <a:pt x="1129740" y="4767243"/>
                  <a:pt x="1131331" y="4768834"/>
                  <a:pt x="1129740" y="4768834"/>
                </a:cubicBezTo>
                <a:cubicBezTo>
                  <a:pt x="1126558" y="4767243"/>
                  <a:pt x="1126558" y="4764062"/>
                  <a:pt x="1128149" y="4762471"/>
                </a:cubicBezTo>
                <a:close/>
                <a:moveTo>
                  <a:pt x="1578327" y="4756108"/>
                </a:moveTo>
                <a:cubicBezTo>
                  <a:pt x="1578327" y="4759289"/>
                  <a:pt x="1579917" y="4762471"/>
                  <a:pt x="1579917" y="4765653"/>
                </a:cubicBezTo>
                <a:cubicBezTo>
                  <a:pt x="1578327" y="4765653"/>
                  <a:pt x="1576737" y="4767243"/>
                  <a:pt x="1575145" y="4767243"/>
                </a:cubicBezTo>
                <a:cubicBezTo>
                  <a:pt x="1576737" y="4764062"/>
                  <a:pt x="1576737" y="4759289"/>
                  <a:pt x="1578327" y="4756108"/>
                </a:cubicBezTo>
                <a:close/>
                <a:moveTo>
                  <a:pt x="1584689" y="4751336"/>
                </a:moveTo>
                <a:cubicBezTo>
                  <a:pt x="1586279" y="4752926"/>
                  <a:pt x="1589461" y="4754517"/>
                  <a:pt x="1591052" y="4756108"/>
                </a:cubicBezTo>
                <a:cubicBezTo>
                  <a:pt x="1591052" y="4757699"/>
                  <a:pt x="1591052" y="4757699"/>
                  <a:pt x="1591052" y="4759289"/>
                </a:cubicBezTo>
                <a:cubicBezTo>
                  <a:pt x="1589461" y="4759289"/>
                  <a:pt x="1586279" y="4760880"/>
                  <a:pt x="1586279" y="4762471"/>
                </a:cubicBezTo>
                <a:cubicBezTo>
                  <a:pt x="1586279" y="4764062"/>
                  <a:pt x="1587870" y="4764062"/>
                  <a:pt x="1589461" y="4764062"/>
                </a:cubicBezTo>
                <a:cubicBezTo>
                  <a:pt x="1589461" y="4764062"/>
                  <a:pt x="1589461" y="4765652"/>
                  <a:pt x="1589461" y="4765652"/>
                </a:cubicBezTo>
                <a:cubicBezTo>
                  <a:pt x="1587870" y="4765652"/>
                  <a:pt x="1586279" y="4765652"/>
                  <a:pt x="1584689" y="4765652"/>
                </a:cubicBezTo>
                <a:cubicBezTo>
                  <a:pt x="1583098" y="4760880"/>
                  <a:pt x="1579916" y="4752926"/>
                  <a:pt x="1584689" y="4751336"/>
                </a:cubicBezTo>
                <a:close/>
                <a:moveTo>
                  <a:pt x="1193369" y="4749745"/>
                </a:moveTo>
                <a:cubicBezTo>
                  <a:pt x="1193369" y="4749745"/>
                  <a:pt x="1193369" y="4751336"/>
                  <a:pt x="1193369" y="4751336"/>
                </a:cubicBezTo>
                <a:cubicBezTo>
                  <a:pt x="1191779" y="4751336"/>
                  <a:pt x="1191779" y="4751336"/>
                  <a:pt x="1190188" y="4751336"/>
                </a:cubicBezTo>
                <a:cubicBezTo>
                  <a:pt x="1190188" y="4749745"/>
                  <a:pt x="1191779" y="4749745"/>
                  <a:pt x="1193369" y="4749745"/>
                </a:cubicBezTo>
                <a:close/>
                <a:moveTo>
                  <a:pt x="1494862" y="4744674"/>
                </a:moveTo>
                <a:cubicBezTo>
                  <a:pt x="1511118" y="4751535"/>
                  <a:pt x="1517082" y="4777185"/>
                  <a:pt x="1519470" y="4797468"/>
                </a:cubicBezTo>
                <a:cubicBezTo>
                  <a:pt x="1513106" y="4797468"/>
                  <a:pt x="1508333" y="4797468"/>
                  <a:pt x="1501971" y="4797468"/>
                </a:cubicBezTo>
                <a:cubicBezTo>
                  <a:pt x="1498790" y="4789514"/>
                  <a:pt x="1500380" y="4776788"/>
                  <a:pt x="1500380" y="4767242"/>
                </a:cubicBezTo>
                <a:cubicBezTo>
                  <a:pt x="1492426" y="4770424"/>
                  <a:pt x="1494018" y="4779969"/>
                  <a:pt x="1486063" y="4783150"/>
                </a:cubicBezTo>
                <a:cubicBezTo>
                  <a:pt x="1482882" y="4778378"/>
                  <a:pt x="1479700" y="4773607"/>
                  <a:pt x="1476519" y="4768833"/>
                </a:cubicBezTo>
                <a:cubicBezTo>
                  <a:pt x="1470156" y="4781560"/>
                  <a:pt x="1481291" y="4791104"/>
                  <a:pt x="1484473" y="4799058"/>
                </a:cubicBezTo>
                <a:cubicBezTo>
                  <a:pt x="1471747" y="4800649"/>
                  <a:pt x="1463793" y="4799058"/>
                  <a:pt x="1455839" y="4794286"/>
                </a:cubicBezTo>
                <a:cubicBezTo>
                  <a:pt x="1451067" y="4819737"/>
                  <a:pt x="1489246" y="4805421"/>
                  <a:pt x="1509924" y="4805421"/>
                </a:cubicBezTo>
                <a:cubicBezTo>
                  <a:pt x="1509924" y="4807012"/>
                  <a:pt x="1509924" y="4808602"/>
                  <a:pt x="1513106" y="4808602"/>
                </a:cubicBezTo>
                <a:cubicBezTo>
                  <a:pt x="1516287" y="4830873"/>
                  <a:pt x="1500380" y="4846779"/>
                  <a:pt x="1489246" y="4856324"/>
                </a:cubicBezTo>
                <a:cubicBezTo>
                  <a:pt x="1471747" y="4851552"/>
                  <a:pt x="1492426" y="4822919"/>
                  <a:pt x="1478109" y="4818147"/>
                </a:cubicBezTo>
                <a:cubicBezTo>
                  <a:pt x="1474928" y="4822919"/>
                  <a:pt x="1478109" y="4835645"/>
                  <a:pt x="1471747" y="4837236"/>
                </a:cubicBezTo>
                <a:cubicBezTo>
                  <a:pt x="1463793" y="4834054"/>
                  <a:pt x="1462202" y="4822919"/>
                  <a:pt x="1452659" y="4819737"/>
                </a:cubicBezTo>
                <a:cubicBezTo>
                  <a:pt x="1443113" y="4840417"/>
                  <a:pt x="1478109" y="4842007"/>
                  <a:pt x="1481291" y="4861097"/>
                </a:cubicBezTo>
                <a:cubicBezTo>
                  <a:pt x="1481291" y="4869050"/>
                  <a:pt x="1479700" y="4877004"/>
                  <a:pt x="1474928" y="4883367"/>
                </a:cubicBezTo>
                <a:cubicBezTo>
                  <a:pt x="1471747" y="4872231"/>
                  <a:pt x="1479700" y="4856324"/>
                  <a:pt x="1474928" y="4856324"/>
                </a:cubicBezTo>
                <a:cubicBezTo>
                  <a:pt x="1466975" y="4854733"/>
                  <a:pt x="1439932" y="4832464"/>
                  <a:pt x="1438342" y="4821328"/>
                </a:cubicBezTo>
                <a:cubicBezTo>
                  <a:pt x="1438342" y="4819737"/>
                  <a:pt x="1436751" y="4814965"/>
                  <a:pt x="1436751" y="4807012"/>
                </a:cubicBezTo>
                <a:cubicBezTo>
                  <a:pt x="1438342" y="4805421"/>
                  <a:pt x="1439932" y="4802240"/>
                  <a:pt x="1439932" y="4800649"/>
                </a:cubicBezTo>
                <a:cubicBezTo>
                  <a:pt x="1460612" y="4789514"/>
                  <a:pt x="1452659" y="4752926"/>
                  <a:pt x="1474928" y="4744972"/>
                </a:cubicBezTo>
                <a:cubicBezTo>
                  <a:pt x="1482882" y="4742188"/>
                  <a:pt x="1489444" y="4742388"/>
                  <a:pt x="1494862" y="4744674"/>
                </a:cubicBezTo>
                <a:close/>
                <a:moveTo>
                  <a:pt x="1560828" y="4740201"/>
                </a:moveTo>
                <a:cubicBezTo>
                  <a:pt x="1562419" y="4740201"/>
                  <a:pt x="1562419" y="4740201"/>
                  <a:pt x="1562419" y="4741792"/>
                </a:cubicBezTo>
                <a:cubicBezTo>
                  <a:pt x="1562419" y="4741792"/>
                  <a:pt x="1560828" y="4741792"/>
                  <a:pt x="1559237" y="4741792"/>
                </a:cubicBezTo>
                <a:cubicBezTo>
                  <a:pt x="1559237" y="4741792"/>
                  <a:pt x="1560828" y="4740201"/>
                  <a:pt x="1560828" y="4740201"/>
                </a:cubicBezTo>
                <a:close/>
                <a:moveTo>
                  <a:pt x="1013615" y="4737019"/>
                </a:moveTo>
                <a:cubicBezTo>
                  <a:pt x="1015207" y="4743382"/>
                  <a:pt x="1018388" y="4748155"/>
                  <a:pt x="1019980" y="4754517"/>
                </a:cubicBezTo>
                <a:cubicBezTo>
                  <a:pt x="1016797" y="4749745"/>
                  <a:pt x="1013615" y="4746564"/>
                  <a:pt x="1010435" y="4743382"/>
                </a:cubicBezTo>
                <a:cubicBezTo>
                  <a:pt x="1012025" y="4741792"/>
                  <a:pt x="1013615" y="4738610"/>
                  <a:pt x="1013615" y="4737019"/>
                </a:cubicBezTo>
                <a:close/>
                <a:moveTo>
                  <a:pt x="1570372" y="4735428"/>
                </a:moveTo>
                <a:cubicBezTo>
                  <a:pt x="1570372" y="4737019"/>
                  <a:pt x="1571963" y="4737019"/>
                  <a:pt x="1571963" y="4738610"/>
                </a:cubicBezTo>
                <a:cubicBezTo>
                  <a:pt x="1570372" y="4738610"/>
                  <a:pt x="1568782" y="4737019"/>
                  <a:pt x="1568782" y="4738610"/>
                </a:cubicBezTo>
                <a:cubicBezTo>
                  <a:pt x="1568782" y="4743382"/>
                  <a:pt x="1573554" y="4744973"/>
                  <a:pt x="1578327" y="4748155"/>
                </a:cubicBezTo>
                <a:cubicBezTo>
                  <a:pt x="1576737" y="4749745"/>
                  <a:pt x="1576737" y="4751336"/>
                  <a:pt x="1576737" y="4752926"/>
                </a:cubicBezTo>
                <a:cubicBezTo>
                  <a:pt x="1570372" y="4749745"/>
                  <a:pt x="1571963" y="4740201"/>
                  <a:pt x="1565600" y="4738610"/>
                </a:cubicBezTo>
                <a:cubicBezTo>
                  <a:pt x="1567191" y="4737019"/>
                  <a:pt x="1568782" y="4737019"/>
                  <a:pt x="1570372" y="4735428"/>
                </a:cubicBezTo>
                <a:close/>
                <a:moveTo>
                  <a:pt x="1075655" y="4732246"/>
                </a:moveTo>
                <a:cubicBezTo>
                  <a:pt x="1075655" y="4735427"/>
                  <a:pt x="1074064" y="4737018"/>
                  <a:pt x="1074064" y="4741791"/>
                </a:cubicBezTo>
                <a:cubicBezTo>
                  <a:pt x="1075655" y="4741791"/>
                  <a:pt x="1075655" y="4741791"/>
                  <a:pt x="1077246" y="4741791"/>
                </a:cubicBezTo>
                <a:cubicBezTo>
                  <a:pt x="1080427" y="4757699"/>
                  <a:pt x="1091562" y="4764062"/>
                  <a:pt x="1107470" y="4767243"/>
                </a:cubicBezTo>
                <a:cubicBezTo>
                  <a:pt x="1102698" y="4772016"/>
                  <a:pt x="1096335" y="4762471"/>
                  <a:pt x="1089970" y="4765653"/>
                </a:cubicBezTo>
                <a:cubicBezTo>
                  <a:pt x="1091562" y="4773607"/>
                  <a:pt x="1099516" y="4775197"/>
                  <a:pt x="1104289" y="4779969"/>
                </a:cubicBezTo>
                <a:cubicBezTo>
                  <a:pt x="1096335" y="4779969"/>
                  <a:pt x="1094744" y="4773607"/>
                  <a:pt x="1085199" y="4773607"/>
                </a:cubicBezTo>
                <a:cubicBezTo>
                  <a:pt x="1085199" y="4773607"/>
                  <a:pt x="1083609" y="4775197"/>
                  <a:pt x="1083609" y="4775197"/>
                </a:cubicBezTo>
                <a:cubicBezTo>
                  <a:pt x="1083609" y="4781559"/>
                  <a:pt x="1086790" y="4783150"/>
                  <a:pt x="1088380" y="4787922"/>
                </a:cubicBezTo>
                <a:cubicBezTo>
                  <a:pt x="1086790" y="4791104"/>
                  <a:pt x="1078837" y="4789513"/>
                  <a:pt x="1077246" y="4791104"/>
                </a:cubicBezTo>
                <a:cubicBezTo>
                  <a:pt x="1080427" y="4795876"/>
                  <a:pt x="1083609" y="4799058"/>
                  <a:pt x="1088380" y="4800649"/>
                </a:cubicBezTo>
                <a:cubicBezTo>
                  <a:pt x="1089970" y="4819737"/>
                  <a:pt x="1099516" y="4840417"/>
                  <a:pt x="1099516" y="4856324"/>
                </a:cubicBezTo>
                <a:cubicBezTo>
                  <a:pt x="1097925" y="4856324"/>
                  <a:pt x="1097925" y="4856324"/>
                  <a:pt x="1097925" y="4854733"/>
                </a:cubicBezTo>
                <a:cubicBezTo>
                  <a:pt x="1091562" y="4849961"/>
                  <a:pt x="1085199" y="4843598"/>
                  <a:pt x="1078837" y="4837236"/>
                </a:cubicBezTo>
                <a:cubicBezTo>
                  <a:pt x="1075655" y="4832463"/>
                  <a:pt x="1074064" y="4827691"/>
                  <a:pt x="1070882" y="4822918"/>
                </a:cubicBezTo>
                <a:cubicBezTo>
                  <a:pt x="1064519" y="4795876"/>
                  <a:pt x="1072473" y="4757699"/>
                  <a:pt x="1064519" y="4733837"/>
                </a:cubicBezTo>
                <a:cubicBezTo>
                  <a:pt x="1069291" y="4733837"/>
                  <a:pt x="1072473" y="4733837"/>
                  <a:pt x="1075655" y="4732246"/>
                </a:cubicBezTo>
                <a:close/>
                <a:moveTo>
                  <a:pt x="1099516" y="4730656"/>
                </a:moveTo>
                <a:cubicBezTo>
                  <a:pt x="1101107" y="4732247"/>
                  <a:pt x="1101107" y="4730656"/>
                  <a:pt x="1102697" y="4730656"/>
                </a:cubicBezTo>
                <a:cubicBezTo>
                  <a:pt x="1102697" y="4732247"/>
                  <a:pt x="1104288" y="4733838"/>
                  <a:pt x="1105879" y="4735428"/>
                </a:cubicBezTo>
                <a:cubicBezTo>
                  <a:pt x="1105879" y="4735428"/>
                  <a:pt x="1104288" y="4735428"/>
                  <a:pt x="1102697" y="4735428"/>
                </a:cubicBezTo>
                <a:cubicBezTo>
                  <a:pt x="1101107" y="4735428"/>
                  <a:pt x="1099516" y="4733838"/>
                  <a:pt x="1099516" y="4730656"/>
                </a:cubicBezTo>
                <a:close/>
                <a:moveTo>
                  <a:pt x="1087784" y="4730458"/>
                </a:moveTo>
                <a:cubicBezTo>
                  <a:pt x="1090766" y="4731055"/>
                  <a:pt x="1094743" y="4732247"/>
                  <a:pt x="1097925" y="4730656"/>
                </a:cubicBezTo>
                <a:cubicBezTo>
                  <a:pt x="1099516" y="4732247"/>
                  <a:pt x="1097925" y="4733838"/>
                  <a:pt x="1096334" y="4735428"/>
                </a:cubicBezTo>
                <a:cubicBezTo>
                  <a:pt x="1091562" y="4735428"/>
                  <a:pt x="1088380" y="4732247"/>
                  <a:pt x="1083609" y="4733838"/>
                </a:cubicBezTo>
                <a:cubicBezTo>
                  <a:pt x="1082813" y="4729861"/>
                  <a:pt x="1084801" y="4729861"/>
                  <a:pt x="1087784" y="4730458"/>
                </a:cubicBezTo>
                <a:close/>
                <a:moveTo>
                  <a:pt x="1185414" y="4721112"/>
                </a:moveTo>
                <a:cubicBezTo>
                  <a:pt x="1185414" y="4722703"/>
                  <a:pt x="1187005" y="4724294"/>
                  <a:pt x="1187005" y="4725885"/>
                </a:cubicBezTo>
                <a:cubicBezTo>
                  <a:pt x="1187005" y="4729066"/>
                  <a:pt x="1188597" y="4732248"/>
                  <a:pt x="1188597" y="4735429"/>
                </a:cubicBezTo>
                <a:cubicBezTo>
                  <a:pt x="1185414" y="4733839"/>
                  <a:pt x="1182233" y="4733839"/>
                  <a:pt x="1179052" y="4733839"/>
                </a:cubicBezTo>
                <a:cubicBezTo>
                  <a:pt x="1180642" y="4729066"/>
                  <a:pt x="1183823" y="4725885"/>
                  <a:pt x="1185414" y="4721112"/>
                </a:cubicBezTo>
                <a:close/>
                <a:moveTo>
                  <a:pt x="1085199" y="4719521"/>
                </a:moveTo>
                <a:lnTo>
                  <a:pt x="1085836" y="4719521"/>
                </a:lnTo>
                <a:lnTo>
                  <a:pt x="1085199" y="4722702"/>
                </a:lnTo>
                <a:cubicBezTo>
                  <a:pt x="1088381" y="4722702"/>
                  <a:pt x="1086790" y="4721112"/>
                  <a:pt x="1085199" y="4719521"/>
                </a:cubicBezTo>
                <a:close/>
                <a:moveTo>
                  <a:pt x="1599006" y="4717931"/>
                </a:moveTo>
                <a:cubicBezTo>
                  <a:pt x="1599006" y="4721112"/>
                  <a:pt x="1599006" y="4725884"/>
                  <a:pt x="1599006" y="4730656"/>
                </a:cubicBezTo>
                <a:cubicBezTo>
                  <a:pt x="1599006" y="4732247"/>
                  <a:pt x="1597415" y="4732247"/>
                  <a:pt x="1597415" y="4733838"/>
                </a:cubicBezTo>
                <a:cubicBezTo>
                  <a:pt x="1592643" y="4732247"/>
                  <a:pt x="1587870" y="4730656"/>
                  <a:pt x="1584689" y="4729065"/>
                </a:cubicBezTo>
                <a:cubicBezTo>
                  <a:pt x="1584689" y="4729065"/>
                  <a:pt x="1584689" y="4727474"/>
                  <a:pt x="1586280" y="4725884"/>
                </a:cubicBezTo>
                <a:cubicBezTo>
                  <a:pt x="1589461" y="4722702"/>
                  <a:pt x="1594233" y="4721112"/>
                  <a:pt x="1599006" y="4717931"/>
                </a:cubicBezTo>
                <a:close/>
                <a:moveTo>
                  <a:pt x="1061338" y="4716339"/>
                </a:moveTo>
                <a:cubicBezTo>
                  <a:pt x="1062929" y="4717930"/>
                  <a:pt x="1067701" y="4719520"/>
                  <a:pt x="1072474" y="4721111"/>
                </a:cubicBezTo>
                <a:cubicBezTo>
                  <a:pt x="1069292" y="4721111"/>
                  <a:pt x="1066110" y="4722702"/>
                  <a:pt x="1066110" y="4724293"/>
                </a:cubicBezTo>
                <a:cubicBezTo>
                  <a:pt x="1058157" y="4722702"/>
                  <a:pt x="1051794" y="4729064"/>
                  <a:pt x="1058157" y="4737018"/>
                </a:cubicBezTo>
                <a:cubicBezTo>
                  <a:pt x="1059747" y="4737018"/>
                  <a:pt x="1061338" y="4737018"/>
                  <a:pt x="1062929" y="4737018"/>
                </a:cubicBezTo>
                <a:cubicBezTo>
                  <a:pt x="1059747" y="4752926"/>
                  <a:pt x="1059747" y="4772014"/>
                  <a:pt x="1056566" y="4787921"/>
                </a:cubicBezTo>
                <a:cubicBezTo>
                  <a:pt x="1050204" y="4779968"/>
                  <a:pt x="1045430" y="4770424"/>
                  <a:pt x="1040658" y="4760879"/>
                </a:cubicBezTo>
                <a:cubicBezTo>
                  <a:pt x="1042249" y="4746563"/>
                  <a:pt x="1045430" y="4729064"/>
                  <a:pt x="1050204" y="4724293"/>
                </a:cubicBezTo>
                <a:cubicBezTo>
                  <a:pt x="1053384" y="4721111"/>
                  <a:pt x="1059747" y="4719520"/>
                  <a:pt x="1061338" y="4716339"/>
                </a:cubicBezTo>
                <a:close/>
                <a:moveTo>
                  <a:pt x="1047022" y="4716339"/>
                </a:moveTo>
                <a:cubicBezTo>
                  <a:pt x="1045431" y="4724293"/>
                  <a:pt x="1043841" y="4733838"/>
                  <a:pt x="1039067" y="4740201"/>
                </a:cubicBezTo>
                <a:cubicBezTo>
                  <a:pt x="1037476" y="4738610"/>
                  <a:pt x="1034295" y="4738610"/>
                  <a:pt x="1032704" y="4735428"/>
                </a:cubicBezTo>
                <a:cubicBezTo>
                  <a:pt x="1032704" y="4733838"/>
                  <a:pt x="1032704" y="4732247"/>
                  <a:pt x="1032704" y="4729065"/>
                </a:cubicBezTo>
                <a:cubicBezTo>
                  <a:pt x="1037476" y="4725884"/>
                  <a:pt x="1042250" y="4722702"/>
                  <a:pt x="1047022" y="4716339"/>
                </a:cubicBezTo>
                <a:close/>
                <a:moveTo>
                  <a:pt x="1086790" y="4714749"/>
                </a:moveTo>
                <a:cubicBezTo>
                  <a:pt x="1088381" y="4716340"/>
                  <a:pt x="1089971" y="4717931"/>
                  <a:pt x="1089971" y="4719521"/>
                </a:cubicBezTo>
                <a:lnTo>
                  <a:pt x="1085836" y="4719521"/>
                </a:lnTo>
                <a:close/>
                <a:moveTo>
                  <a:pt x="986573" y="4714749"/>
                </a:moveTo>
                <a:cubicBezTo>
                  <a:pt x="989754" y="4717931"/>
                  <a:pt x="997708" y="4719521"/>
                  <a:pt x="1000890" y="4722702"/>
                </a:cubicBezTo>
                <a:cubicBezTo>
                  <a:pt x="1004071" y="4722702"/>
                  <a:pt x="1005662" y="4722702"/>
                  <a:pt x="1008844" y="4722702"/>
                </a:cubicBezTo>
                <a:cubicBezTo>
                  <a:pt x="1008844" y="4724293"/>
                  <a:pt x="1010435" y="4725884"/>
                  <a:pt x="1012025" y="4727474"/>
                </a:cubicBezTo>
                <a:cubicBezTo>
                  <a:pt x="1007253" y="4729065"/>
                  <a:pt x="1002480" y="4730656"/>
                  <a:pt x="999299" y="4733838"/>
                </a:cubicBezTo>
                <a:cubicBezTo>
                  <a:pt x="997708" y="4732247"/>
                  <a:pt x="996118" y="4730656"/>
                  <a:pt x="994527" y="4730656"/>
                </a:cubicBezTo>
                <a:cubicBezTo>
                  <a:pt x="992936" y="4730656"/>
                  <a:pt x="991345" y="4729065"/>
                  <a:pt x="989754" y="4727474"/>
                </a:cubicBezTo>
                <a:cubicBezTo>
                  <a:pt x="988164" y="4722702"/>
                  <a:pt x="988164" y="4719521"/>
                  <a:pt x="986573" y="4714749"/>
                </a:cubicBezTo>
                <a:close/>
                <a:moveTo>
                  <a:pt x="1252225" y="4713158"/>
                </a:moveTo>
                <a:cubicBezTo>
                  <a:pt x="1256997" y="4717931"/>
                  <a:pt x="1263360" y="4721112"/>
                  <a:pt x="1269723" y="4721112"/>
                </a:cubicBezTo>
                <a:cubicBezTo>
                  <a:pt x="1269723" y="4724293"/>
                  <a:pt x="1271313" y="4729065"/>
                  <a:pt x="1272904" y="4732247"/>
                </a:cubicBezTo>
                <a:cubicBezTo>
                  <a:pt x="1272904" y="4730656"/>
                  <a:pt x="1272904" y="4730656"/>
                  <a:pt x="1271313" y="4729065"/>
                </a:cubicBezTo>
                <a:cubicBezTo>
                  <a:pt x="1269723" y="4729065"/>
                  <a:pt x="1269723" y="4732247"/>
                  <a:pt x="1269723" y="4733838"/>
                </a:cubicBezTo>
                <a:cubicBezTo>
                  <a:pt x="1268132" y="4730656"/>
                  <a:pt x="1264951" y="4733838"/>
                  <a:pt x="1264951" y="4735428"/>
                </a:cubicBezTo>
                <a:cubicBezTo>
                  <a:pt x="1264951" y="4737019"/>
                  <a:pt x="1266542" y="4737019"/>
                  <a:pt x="1266542" y="4738610"/>
                </a:cubicBezTo>
                <a:cubicBezTo>
                  <a:pt x="1264951" y="4738610"/>
                  <a:pt x="1260179" y="4737019"/>
                  <a:pt x="1260179" y="4740201"/>
                </a:cubicBezTo>
                <a:cubicBezTo>
                  <a:pt x="1261771" y="4743382"/>
                  <a:pt x="1268132" y="4741791"/>
                  <a:pt x="1269723" y="4744973"/>
                </a:cubicBezTo>
                <a:cubicBezTo>
                  <a:pt x="1266542" y="4744973"/>
                  <a:pt x="1261771" y="4741791"/>
                  <a:pt x="1261771" y="4746564"/>
                </a:cubicBezTo>
                <a:cubicBezTo>
                  <a:pt x="1264951" y="4746564"/>
                  <a:pt x="1276086" y="4743382"/>
                  <a:pt x="1274495" y="4749745"/>
                </a:cubicBezTo>
                <a:cubicBezTo>
                  <a:pt x="1271313" y="4746564"/>
                  <a:pt x="1263360" y="4748155"/>
                  <a:pt x="1264951" y="4752927"/>
                </a:cubicBezTo>
                <a:cubicBezTo>
                  <a:pt x="1272904" y="4746564"/>
                  <a:pt x="1279267" y="4752927"/>
                  <a:pt x="1285630" y="4757699"/>
                </a:cubicBezTo>
                <a:cubicBezTo>
                  <a:pt x="1288812" y="4764062"/>
                  <a:pt x="1290403" y="4770425"/>
                  <a:pt x="1293584" y="4776788"/>
                </a:cubicBezTo>
                <a:cubicBezTo>
                  <a:pt x="1282449" y="4772016"/>
                  <a:pt x="1277677" y="4760881"/>
                  <a:pt x="1269723" y="4754518"/>
                </a:cubicBezTo>
                <a:cubicBezTo>
                  <a:pt x="1266542" y="4775197"/>
                  <a:pt x="1282449" y="4779969"/>
                  <a:pt x="1296766" y="4786332"/>
                </a:cubicBezTo>
                <a:cubicBezTo>
                  <a:pt x="1301537" y="4800649"/>
                  <a:pt x="1306310" y="4814965"/>
                  <a:pt x="1309491" y="4829283"/>
                </a:cubicBezTo>
                <a:cubicBezTo>
                  <a:pt x="1307901" y="4830873"/>
                  <a:pt x="1307901" y="4830873"/>
                  <a:pt x="1306310" y="4832464"/>
                </a:cubicBezTo>
                <a:cubicBezTo>
                  <a:pt x="1311082" y="4835645"/>
                  <a:pt x="1312673" y="4838826"/>
                  <a:pt x="1315854" y="4843599"/>
                </a:cubicBezTo>
                <a:cubicBezTo>
                  <a:pt x="1315854" y="4845190"/>
                  <a:pt x="1315854" y="4846780"/>
                  <a:pt x="1315854" y="4848371"/>
                </a:cubicBezTo>
                <a:cubicBezTo>
                  <a:pt x="1315854" y="4848371"/>
                  <a:pt x="1315854" y="4849962"/>
                  <a:pt x="1315854" y="4849962"/>
                </a:cubicBezTo>
                <a:cubicBezTo>
                  <a:pt x="1315854" y="4849962"/>
                  <a:pt x="1314264" y="4851553"/>
                  <a:pt x="1314264" y="4851553"/>
                </a:cubicBezTo>
                <a:cubicBezTo>
                  <a:pt x="1312673" y="4853144"/>
                  <a:pt x="1311082" y="4856325"/>
                  <a:pt x="1311082" y="4861097"/>
                </a:cubicBezTo>
                <a:cubicBezTo>
                  <a:pt x="1309491" y="4861097"/>
                  <a:pt x="1307901" y="4861097"/>
                  <a:pt x="1306310" y="4861097"/>
                </a:cubicBezTo>
                <a:cubicBezTo>
                  <a:pt x="1298357" y="4862688"/>
                  <a:pt x="1288812" y="4865869"/>
                  <a:pt x="1282449" y="4869050"/>
                </a:cubicBezTo>
                <a:cubicBezTo>
                  <a:pt x="1282449" y="4869050"/>
                  <a:pt x="1282449" y="4867460"/>
                  <a:pt x="1282449" y="4865869"/>
                </a:cubicBezTo>
                <a:cubicBezTo>
                  <a:pt x="1287221" y="4861097"/>
                  <a:pt x="1295175" y="4859507"/>
                  <a:pt x="1299947" y="4854734"/>
                </a:cubicBezTo>
                <a:cubicBezTo>
                  <a:pt x="1293584" y="4851553"/>
                  <a:pt x="1287221" y="4854734"/>
                  <a:pt x="1280858" y="4856325"/>
                </a:cubicBezTo>
                <a:cubicBezTo>
                  <a:pt x="1284040" y="4845190"/>
                  <a:pt x="1279267" y="4834055"/>
                  <a:pt x="1279267" y="4822919"/>
                </a:cubicBezTo>
                <a:cubicBezTo>
                  <a:pt x="1277677" y="4824510"/>
                  <a:pt x="1276086" y="4826101"/>
                  <a:pt x="1274495" y="4827692"/>
                </a:cubicBezTo>
                <a:cubicBezTo>
                  <a:pt x="1264951" y="4791104"/>
                  <a:pt x="1255406" y="4752927"/>
                  <a:pt x="1252225" y="4713158"/>
                </a:cubicBezTo>
                <a:close/>
                <a:moveTo>
                  <a:pt x="1587871" y="4706796"/>
                </a:moveTo>
                <a:cubicBezTo>
                  <a:pt x="1589462" y="4706796"/>
                  <a:pt x="1589462" y="4706796"/>
                  <a:pt x="1591052" y="4706796"/>
                </a:cubicBezTo>
                <a:lnTo>
                  <a:pt x="1591052" y="4708387"/>
                </a:lnTo>
                <a:lnTo>
                  <a:pt x="1589461" y="4708387"/>
                </a:lnTo>
                <a:lnTo>
                  <a:pt x="1586280" y="4711567"/>
                </a:lnTo>
                <a:cubicBezTo>
                  <a:pt x="1586280" y="4711567"/>
                  <a:pt x="1586280" y="4709977"/>
                  <a:pt x="1586280" y="4708386"/>
                </a:cubicBezTo>
                <a:lnTo>
                  <a:pt x="1587871" y="4708386"/>
                </a:lnTo>
                <a:close/>
                <a:moveTo>
                  <a:pt x="1058156" y="4705205"/>
                </a:moveTo>
                <a:cubicBezTo>
                  <a:pt x="1067700" y="4703614"/>
                  <a:pt x="1074063" y="4706796"/>
                  <a:pt x="1078836" y="4711568"/>
                </a:cubicBezTo>
                <a:cubicBezTo>
                  <a:pt x="1078836" y="4714749"/>
                  <a:pt x="1078836" y="4717931"/>
                  <a:pt x="1082018" y="4719521"/>
                </a:cubicBezTo>
                <a:cubicBezTo>
                  <a:pt x="1075654" y="4719521"/>
                  <a:pt x="1075654" y="4713159"/>
                  <a:pt x="1070882" y="4709977"/>
                </a:cubicBezTo>
                <a:cubicBezTo>
                  <a:pt x="1067700" y="4706796"/>
                  <a:pt x="1064519" y="4705205"/>
                  <a:pt x="1058156" y="4705205"/>
                </a:cubicBezTo>
                <a:close/>
                <a:moveTo>
                  <a:pt x="1581509" y="4703614"/>
                </a:moveTo>
                <a:cubicBezTo>
                  <a:pt x="1583099" y="4703614"/>
                  <a:pt x="1583099" y="4703614"/>
                  <a:pt x="1584690" y="4703614"/>
                </a:cubicBezTo>
                <a:cubicBezTo>
                  <a:pt x="1583099" y="4703614"/>
                  <a:pt x="1581509" y="4705205"/>
                  <a:pt x="1581509" y="4705205"/>
                </a:cubicBezTo>
                <a:cubicBezTo>
                  <a:pt x="1581509" y="4705205"/>
                  <a:pt x="1581509" y="4703614"/>
                  <a:pt x="1581509" y="4703614"/>
                </a:cubicBezTo>
                <a:close/>
                <a:moveTo>
                  <a:pt x="1207685" y="4697251"/>
                </a:moveTo>
                <a:cubicBezTo>
                  <a:pt x="1207685" y="4697251"/>
                  <a:pt x="1207685" y="4698842"/>
                  <a:pt x="1209276" y="4700433"/>
                </a:cubicBezTo>
                <a:cubicBezTo>
                  <a:pt x="1209276" y="4700433"/>
                  <a:pt x="1207685" y="4700433"/>
                  <a:pt x="1207685" y="4700433"/>
                </a:cubicBezTo>
                <a:cubicBezTo>
                  <a:pt x="1207685" y="4698842"/>
                  <a:pt x="1207685" y="4698842"/>
                  <a:pt x="1207685" y="4697251"/>
                </a:cubicBezTo>
                <a:close/>
                <a:moveTo>
                  <a:pt x="1223593" y="4697250"/>
                </a:moveTo>
                <a:cubicBezTo>
                  <a:pt x="1223593" y="4702023"/>
                  <a:pt x="1225184" y="4706795"/>
                  <a:pt x="1226775" y="4711567"/>
                </a:cubicBezTo>
                <a:cubicBezTo>
                  <a:pt x="1228366" y="4748154"/>
                  <a:pt x="1231547" y="4783150"/>
                  <a:pt x="1237910" y="4814964"/>
                </a:cubicBezTo>
                <a:cubicBezTo>
                  <a:pt x="1231547" y="4789513"/>
                  <a:pt x="1215639" y="4762470"/>
                  <a:pt x="1207685" y="4732246"/>
                </a:cubicBezTo>
                <a:cubicBezTo>
                  <a:pt x="1210867" y="4729065"/>
                  <a:pt x="1215639" y="4725883"/>
                  <a:pt x="1214048" y="4721112"/>
                </a:cubicBezTo>
                <a:cubicBezTo>
                  <a:pt x="1212457" y="4722702"/>
                  <a:pt x="1209275" y="4725883"/>
                  <a:pt x="1207685" y="4727474"/>
                </a:cubicBezTo>
                <a:cubicBezTo>
                  <a:pt x="1207685" y="4722702"/>
                  <a:pt x="1206094" y="4719521"/>
                  <a:pt x="1206094" y="4714749"/>
                </a:cubicBezTo>
                <a:cubicBezTo>
                  <a:pt x="1207685" y="4711567"/>
                  <a:pt x="1207685" y="4709977"/>
                  <a:pt x="1207685" y="4708386"/>
                </a:cubicBezTo>
                <a:cubicBezTo>
                  <a:pt x="1214048" y="4705204"/>
                  <a:pt x="1220411" y="4702023"/>
                  <a:pt x="1223593" y="4697250"/>
                </a:cubicBezTo>
                <a:close/>
                <a:moveTo>
                  <a:pt x="1634002" y="4695660"/>
                </a:moveTo>
                <a:lnTo>
                  <a:pt x="1632411" y="4697252"/>
                </a:lnTo>
                <a:lnTo>
                  <a:pt x="1631033" y="4704994"/>
                </a:lnTo>
                <a:close/>
                <a:moveTo>
                  <a:pt x="1269724" y="4695659"/>
                </a:moveTo>
                <a:cubicBezTo>
                  <a:pt x="1269724" y="4695659"/>
                  <a:pt x="1269724" y="4697251"/>
                  <a:pt x="1269724" y="4697251"/>
                </a:cubicBezTo>
                <a:cubicBezTo>
                  <a:pt x="1268134" y="4700433"/>
                  <a:pt x="1268134" y="4705205"/>
                  <a:pt x="1268134" y="4708387"/>
                </a:cubicBezTo>
                <a:cubicBezTo>
                  <a:pt x="1268134" y="4709977"/>
                  <a:pt x="1268134" y="4709977"/>
                  <a:pt x="1268134" y="4709977"/>
                </a:cubicBezTo>
                <a:cubicBezTo>
                  <a:pt x="1268134" y="4713159"/>
                  <a:pt x="1268134" y="4716340"/>
                  <a:pt x="1268134" y="4719521"/>
                </a:cubicBezTo>
                <a:cubicBezTo>
                  <a:pt x="1263361" y="4714750"/>
                  <a:pt x="1256999" y="4709977"/>
                  <a:pt x="1250635" y="4705205"/>
                </a:cubicBezTo>
                <a:cubicBezTo>
                  <a:pt x="1250635" y="4703614"/>
                  <a:pt x="1250635" y="4700433"/>
                  <a:pt x="1252227" y="4697251"/>
                </a:cubicBezTo>
                <a:cubicBezTo>
                  <a:pt x="1258589" y="4697251"/>
                  <a:pt x="1264952" y="4697251"/>
                  <a:pt x="1269724" y="4695659"/>
                </a:cubicBezTo>
                <a:close/>
                <a:moveTo>
                  <a:pt x="1156782" y="4692479"/>
                </a:moveTo>
                <a:cubicBezTo>
                  <a:pt x="1156782" y="4694070"/>
                  <a:pt x="1158373" y="4692479"/>
                  <a:pt x="1159964" y="4694070"/>
                </a:cubicBezTo>
                <a:cubicBezTo>
                  <a:pt x="1159964" y="4695660"/>
                  <a:pt x="1158373" y="4695660"/>
                  <a:pt x="1158373" y="4698842"/>
                </a:cubicBezTo>
                <a:cubicBezTo>
                  <a:pt x="1158373" y="4700433"/>
                  <a:pt x="1159964" y="4700433"/>
                  <a:pt x="1159964" y="4700433"/>
                </a:cubicBezTo>
                <a:cubicBezTo>
                  <a:pt x="1159964" y="4702024"/>
                  <a:pt x="1159964" y="4705205"/>
                  <a:pt x="1158373" y="4705205"/>
                </a:cubicBezTo>
                <a:cubicBezTo>
                  <a:pt x="1156782" y="4702024"/>
                  <a:pt x="1155191" y="4695660"/>
                  <a:pt x="1156782" y="4692479"/>
                </a:cubicBezTo>
                <a:close/>
                <a:moveTo>
                  <a:pt x="1587871" y="4689297"/>
                </a:moveTo>
                <a:cubicBezTo>
                  <a:pt x="1587871" y="4692479"/>
                  <a:pt x="1586280" y="4694070"/>
                  <a:pt x="1586280" y="4695660"/>
                </a:cubicBezTo>
                <a:cubicBezTo>
                  <a:pt x="1586280" y="4694070"/>
                  <a:pt x="1586280" y="4694070"/>
                  <a:pt x="1586280" y="4692479"/>
                </a:cubicBezTo>
                <a:cubicBezTo>
                  <a:pt x="1586280" y="4692479"/>
                  <a:pt x="1587871" y="4690888"/>
                  <a:pt x="1587871" y="4689297"/>
                </a:cubicBezTo>
                <a:close/>
                <a:moveTo>
                  <a:pt x="1222001" y="4679753"/>
                </a:moveTo>
                <a:cubicBezTo>
                  <a:pt x="1223593" y="4682935"/>
                  <a:pt x="1223593" y="4684526"/>
                  <a:pt x="1225184" y="4687707"/>
                </a:cubicBezTo>
                <a:cubicBezTo>
                  <a:pt x="1222001" y="4687707"/>
                  <a:pt x="1225184" y="4686116"/>
                  <a:pt x="1222001" y="4686116"/>
                </a:cubicBezTo>
                <a:cubicBezTo>
                  <a:pt x="1220411" y="4686116"/>
                  <a:pt x="1218820" y="4686116"/>
                  <a:pt x="1218820" y="4689297"/>
                </a:cubicBezTo>
                <a:cubicBezTo>
                  <a:pt x="1217230" y="4689297"/>
                  <a:pt x="1217230" y="4687707"/>
                  <a:pt x="1217230" y="4686116"/>
                </a:cubicBezTo>
                <a:cubicBezTo>
                  <a:pt x="1220411" y="4686116"/>
                  <a:pt x="1218820" y="4682935"/>
                  <a:pt x="1218820" y="4681344"/>
                </a:cubicBezTo>
                <a:cubicBezTo>
                  <a:pt x="1220411" y="4679753"/>
                  <a:pt x="1220411" y="4679753"/>
                  <a:pt x="1222001" y="4679753"/>
                </a:cubicBezTo>
                <a:close/>
                <a:moveTo>
                  <a:pt x="1249044" y="4678163"/>
                </a:moveTo>
                <a:cubicBezTo>
                  <a:pt x="1252227" y="4678163"/>
                  <a:pt x="1253816" y="4678163"/>
                  <a:pt x="1256999" y="4678163"/>
                </a:cubicBezTo>
                <a:cubicBezTo>
                  <a:pt x="1256999" y="4681344"/>
                  <a:pt x="1253816" y="4678163"/>
                  <a:pt x="1252227" y="4679753"/>
                </a:cubicBezTo>
                <a:cubicBezTo>
                  <a:pt x="1250635" y="4679753"/>
                  <a:pt x="1250635" y="4681344"/>
                  <a:pt x="1250635" y="4682935"/>
                </a:cubicBezTo>
                <a:cubicBezTo>
                  <a:pt x="1250635" y="4682935"/>
                  <a:pt x="1249044" y="4682935"/>
                  <a:pt x="1249044" y="4682935"/>
                </a:cubicBezTo>
                <a:cubicBezTo>
                  <a:pt x="1249044" y="4681344"/>
                  <a:pt x="1249044" y="4681344"/>
                  <a:pt x="1249044" y="4679753"/>
                </a:cubicBezTo>
                <a:cubicBezTo>
                  <a:pt x="1249044" y="4679753"/>
                  <a:pt x="1249044" y="4678163"/>
                  <a:pt x="1249044" y="4678163"/>
                </a:cubicBezTo>
                <a:close/>
                <a:moveTo>
                  <a:pt x="1721493" y="4670209"/>
                </a:moveTo>
                <a:cubicBezTo>
                  <a:pt x="1721493" y="4670209"/>
                  <a:pt x="1723083" y="4670209"/>
                  <a:pt x="1723083" y="4670209"/>
                </a:cubicBezTo>
                <a:cubicBezTo>
                  <a:pt x="1723083" y="4671799"/>
                  <a:pt x="1724674" y="4671799"/>
                  <a:pt x="1724674" y="4673390"/>
                </a:cubicBezTo>
                <a:cubicBezTo>
                  <a:pt x="1723083" y="4676572"/>
                  <a:pt x="1723083" y="4679753"/>
                  <a:pt x="1721493" y="4681344"/>
                </a:cubicBezTo>
                <a:cubicBezTo>
                  <a:pt x="1719902" y="4678163"/>
                  <a:pt x="1721493" y="4674981"/>
                  <a:pt x="1721493" y="4673390"/>
                </a:cubicBezTo>
                <a:cubicBezTo>
                  <a:pt x="1719902" y="4673390"/>
                  <a:pt x="1719902" y="4673390"/>
                  <a:pt x="1718311" y="4673390"/>
                </a:cubicBezTo>
                <a:cubicBezTo>
                  <a:pt x="1719902" y="4673390"/>
                  <a:pt x="1721493" y="4671799"/>
                  <a:pt x="1721493" y="4670209"/>
                </a:cubicBezTo>
                <a:close/>
                <a:moveTo>
                  <a:pt x="1101109" y="4667031"/>
                </a:moveTo>
                <a:lnTo>
                  <a:pt x="1104288" y="4676571"/>
                </a:lnTo>
                <a:cubicBezTo>
                  <a:pt x="1105879" y="4681343"/>
                  <a:pt x="1105879" y="4684525"/>
                  <a:pt x="1105879" y="4687706"/>
                </a:cubicBezTo>
                <a:close/>
                <a:moveTo>
                  <a:pt x="1249045" y="4667027"/>
                </a:moveTo>
                <a:cubicBezTo>
                  <a:pt x="1250636" y="4668618"/>
                  <a:pt x="1252227" y="4668618"/>
                  <a:pt x="1252227" y="4670209"/>
                </a:cubicBezTo>
                <a:cubicBezTo>
                  <a:pt x="1250636" y="4670209"/>
                  <a:pt x="1250636" y="4670209"/>
                  <a:pt x="1249045" y="4670209"/>
                </a:cubicBezTo>
                <a:cubicBezTo>
                  <a:pt x="1249045" y="4668618"/>
                  <a:pt x="1249045" y="4668618"/>
                  <a:pt x="1249045" y="4667027"/>
                </a:cubicBezTo>
                <a:close/>
                <a:moveTo>
                  <a:pt x="1101107" y="4667026"/>
                </a:moveTo>
                <a:lnTo>
                  <a:pt x="1101109" y="4667031"/>
                </a:lnTo>
                <a:lnTo>
                  <a:pt x="1101107" y="4667027"/>
                </a:lnTo>
                <a:close/>
                <a:moveTo>
                  <a:pt x="1350851" y="4665435"/>
                </a:moveTo>
                <a:cubicBezTo>
                  <a:pt x="1349261" y="4673390"/>
                  <a:pt x="1347671" y="4682935"/>
                  <a:pt x="1346080" y="4694069"/>
                </a:cubicBezTo>
                <a:cubicBezTo>
                  <a:pt x="1346080" y="4690888"/>
                  <a:pt x="1346080" y="4687707"/>
                  <a:pt x="1346080" y="4684526"/>
                </a:cubicBezTo>
                <a:cubicBezTo>
                  <a:pt x="1346080" y="4678163"/>
                  <a:pt x="1347671" y="4671799"/>
                  <a:pt x="1350851" y="4665435"/>
                </a:cubicBezTo>
                <a:close/>
                <a:moveTo>
                  <a:pt x="986574" y="4663845"/>
                </a:moveTo>
                <a:cubicBezTo>
                  <a:pt x="992936" y="4679753"/>
                  <a:pt x="997708" y="4695660"/>
                  <a:pt x="1004072" y="4711568"/>
                </a:cubicBezTo>
                <a:cubicBezTo>
                  <a:pt x="999299" y="4708386"/>
                  <a:pt x="989755" y="4705205"/>
                  <a:pt x="983391" y="4708386"/>
                </a:cubicBezTo>
                <a:cubicBezTo>
                  <a:pt x="983391" y="4703614"/>
                  <a:pt x="981801" y="4698841"/>
                  <a:pt x="980210" y="4694069"/>
                </a:cubicBezTo>
                <a:cubicBezTo>
                  <a:pt x="980210" y="4689297"/>
                  <a:pt x="980210" y="4684526"/>
                  <a:pt x="980210" y="4678162"/>
                </a:cubicBezTo>
                <a:cubicBezTo>
                  <a:pt x="981801" y="4676572"/>
                  <a:pt x="983391" y="4673390"/>
                  <a:pt x="983391" y="4671799"/>
                </a:cubicBezTo>
                <a:cubicBezTo>
                  <a:pt x="984982" y="4668618"/>
                  <a:pt x="984982" y="4667026"/>
                  <a:pt x="986574" y="4663845"/>
                </a:cubicBezTo>
                <a:close/>
                <a:moveTo>
                  <a:pt x="1252227" y="4654302"/>
                </a:moveTo>
                <a:cubicBezTo>
                  <a:pt x="1253817" y="4659074"/>
                  <a:pt x="1255408" y="4662255"/>
                  <a:pt x="1256999" y="4667027"/>
                </a:cubicBezTo>
                <a:cubicBezTo>
                  <a:pt x="1255408" y="4665436"/>
                  <a:pt x="1252227" y="4663845"/>
                  <a:pt x="1250636" y="4663845"/>
                </a:cubicBezTo>
                <a:cubicBezTo>
                  <a:pt x="1250636" y="4660664"/>
                  <a:pt x="1250636" y="4657483"/>
                  <a:pt x="1252227" y="4654302"/>
                </a:cubicBezTo>
                <a:close/>
                <a:moveTo>
                  <a:pt x="983393" y="4654302"/>
                </a:moveTo>
                <a:cubicBezTo>
                  <a:pt x="983393" y="4655892"/>
                  <a:pt x="983393" y="4655892"/>
                  <a:pt x="984983" y="4659074"/>
                </a:cubicBezTo>
                <a:cubicBezTo>
                  <a:pt x="983393" y="4660664"/>
                  <a:pt x="983393" y="4663845"/>
                  <a:pt x="981802" y="4665436"/>
                </a:cubicBezTo>
                <a:cubicBezTo>
                  <a:pt x="981802" y="4662255"/>
                  <a:pt x="983393" y="4657483"/>
                  <a:pt x="983393" y="4654302"/>
                </a:cubicBezTo>
                <a:close/>
                <a:moveTo>
                  <a:pt x="1226775" y="4643166"/>
                </a:moveTo>
                <a:cubicBezTo>
                  <a:pt x="1226775" y="4647938"/>
                  <a:pt x="1226775" y="4651120"/>
                  <a:pt x="1226775" y="4654302"/>
                </a:cubicBezTo>
                <a:cubicBezTo>
                  <a:pt x="1226775" y="4654302"/>
                  <a:pt x="1225184" y="4654302"/>
                  <a:pt x="1225184" y="4654302"/>
                </a:cubicBezTo>
                <a:cubicBezTo>
                  <a:pt x="1220411" y="4655892"/>
                  <a:pt x="1218820" y="4657483"/>
                  <a:pt x="1215639" y="4660664"/>
                </a:cubicBezTo>
                <a:cubicBezTo>
                  <a:pt x="1214048" y="4660664"/>
                  <a:pt x="1214048" y="4659074"/>
                  <a:pt x="1214048" y="4659074"/>
                </a:cubicBezTo>
                <a:cubicBezTo>
                  <a:pt x="1215639" y="4659074"/>
                  <a:pt x="1217230" y="4657483"/>
                  <a:pt x="1217230" y="4654302"/>
                </a:cubicBezTo>
                <a:cubicBezTo>
                  <a:pt x="1214048" y="4652711"/>
                  <a:pt x="1212457" y="4657483"/>
                  <a:pt x="1212457" y="4654302"/>
                </a:cubicBezTo>
                <a:cubicBezTo>
                  <a:pt x="1214048" y="4654302"/>
                  <a:pt x="1214048" y="4652711"/>
                  <a:pt x="1215639" y="4652711"/>
                </a:cubicBezTo>
                <a:cubicBezTo>
                  <a:pt x="1217230" y="4654302"/>
                  <a:pt x="1220411" y="4654302"/>
                  <a:pt x="1222003" y="4655892"/>
                </a:cubicBezTo>
                <a:cubicBezTo>
                  <a:pt x="1222003" y="4655892"/>
                  <a:pt x="1223593" y="4654302"/>
                  <a:pt x="1223593" y="4654302"/>
                </a:cubicBezTo>
                <a:cubicBezTo>
                  <a:pt x="1223593" y="4651120"/>
                  <a:pt x="1220411" y="4649529"/>
                  <a:pt x="1220411" y="4646348"/>
                </a:cubicBezTo>
                <a:cubicBezTo>
                  <a:pt x="1222003" y="4644757"/>
                  <a:pt x="1225184" y="4644757"/>
                  <a:pt x="1226775" y="4643166"/>
                </a:cubicBezTo>
                <a:close/>
                <a:moveTo>
                  <a:pt x="1062929" y="4639984"/>
                </a:moveTo>
                <a:cubicBezTo>
                  <a:pt x="1062929" y="4639984"/>
                  <a:pt x="1064520" y="4639984"/>
                  <a:pt x="1064520" y="4639984"/>
                </a:cubicBezTo>
                <a:cubicBezTo>
                  <a:pt x="1064520" y="4639984"/>
                  <a:pt x="1064520" y="4641575"/>
                  <a:pt x="1062929" y="4641575"/>
                </a:cubicBezTo>
                <a:cubicBezTo>
                  <a:pt x="1062929" y="4641575"/>
                  <a:pt x="1062929" y="4639984"/>
                  <a:pt x="1062929" y="4639984"/>
                </a:cubicBezTo>
                <a:close/>
                <a:moveTo>
                  <a:pt x="1070883" y="4638393"/>
                </a:moveTo>
                <a:cubicBezTo>
                  <a:pt x="1077246" y="4639983"/>
                  <a:pt x="1082017" y="4641574"/>
                  <a:pt x="1088380" y="4641574"/>
                </a:cubicBezTo>
                <a:cubicBezTo>
                  <a:pt x="1089971" y="4644756"/>
                  <a:pt x="1075654" y="4652710"/>
                  <a:pt x="1080426" y="4657482"/>
                </a:cubicBezTo>
                <a:cubicBezTo>
                  <a:pt x="1088380" y="4654301"/>
                  <a:pt x="1094744" y="4649528"/>
                  <a:pt x="1099516" y="4643165"/>
                </a:cubicBezTo>
                <a:cubicBezTo>
                  <a:pt x="1099516" y="4646347"/>
                  <a:pt x="1101107" y="4651119"/>
                  <a:pt x="1101107" y="4654301"/>
                </a:cubicBezTo>
                <a:cubicBezTo>
                  <a:pt x="1099516" y="4655891"/>
                  <a:pt x="1097925" y="4655891"/>
                  <a:pt x="1097925" y="4657482"/>
                </a:cubicBezTo>
                <a:lnTo>
                  <a:pt x="1101107" y="4667027"/>
                </a:lnTo>
                <a:lnTo>
                  <a:pt x="1099516" y="4681343"/>
                </a:lnTo>
                <a:cubicBezTo>
                  <a:pt x="1091562" y="4679752"/>
                  <a:pt x="1075654" y="4667026"/>
                  <a:pt x="1070883" y="4679752"/>
                </a:cubicBezTo>
                <a:cubicBezTo>
                  <a:pt x="1080426" y="4682934"/>
                  <a:pt x="1089971" y="4686116"/>
                  <a:pt x="1096334" y="4690888"/>
                </a:cubicBezTo>
                <a:cubicBezTo>
                  <a:pt x="1094744" y="4694069"/>
                  <a:pt x="1094744" y="4698841"/>
                  <a:pt x="1094744" y="4703613"/>
                </a:cubicBezTo>
                <a:cubicBezTo>
                  <a:pt x="1093153" y="4703613"/>
                  <a:pt x="1091562" y="4702022"/>
                  <a:pt x="1089971" y="4702022"/>
                </a:cubicBezTo>
                <a:cubicBezTo>
                  <a:pt x="1088380" y="4697250"/>
                  <a:pt x="1088380" y="4689297"/>
                  <a:pt x="1085199" y="4686116"/>
                </a:cubicBezTo>
                <a:cubicBezTo>
                  <a:pt x="1080426" y="4689297"/>
                  <a:pt x="1082017" y="4695659"/>
                  <a:pt x="1082017" y="4700432"/>
                </a:cubicBezTo>
                <a:cubicBezTo>
                  <a:pt x="1070883" y="4697250"/>
                  <a:pt x="1061337" y="4692478"/>
                  <a:pt x="1054975" y="4697250"/>
                </a:cubicBezTo>
                <a:cubicBezTo>
                  <a:pt x="1054975" y="4692478"/>
                  <a:pt x="1056566" y="4689297"/>
                  <a:pt x="1058156" y="4686116"/>
                </a:cubicBezTo>
                <a:cubicBezTo>
                  <a:pt x="1058156" y="4684525"/>
                  <a:pt x="1056566" y="4684525"/>
                  <a:pt x="1056566" y="4682934"/>
                </a:cubicBezTo>
                <a:cubicBezTo>
                  <a:pt x="1059747" y="4670208"/>
                  <a:pt x="1062928" y="4655891"/>
                  <a:pt x="1066109" y="4643165"/>
                </a:cubicBezTo>
                <a:cubicBezTo>
                  <a:pt x="1069291" y="4643165"/>
                  <a:pt x="1070883" y="4639983"/>
                  <a:pt x="1070883" y="4638393"/>
                </a:cubicBezTo>
                <a:close/>
                <a:moveTo>
                  <a:pt x="1129738" y="4627258"/>
                </a:moveTo>
                <a:cubicBezTo>
                  <a:pt x="1153599" y="4635212"/>
                  <a:pt x="1166326" y="4654301"/>
                  <a:pt x="1174280" y="4676570"/>
                </a:cubicBezTo>
                <a:cubicBezTo>
                  <a:pt x="1171098" y="4679752"/>
                  <a:pt x="1169507" y="4682933"/>
                  <a:pt x="1166326" y="4687706"/>
                </a:cubicBezTo>
                <a:cubicBezTo>
                  <a:pt x="1161553" y="4687706"/>
                  <a:pt x="1158372" y="4689297"/>
                  <a:pt x="1155190" y="4689297"/>
                </a:cubicBezTo>
                <a:cubicBezTo>
                  <a:pt x="1153599" y="4689297"/>
                  <a:pt x="1155190" y="4684524"/>
                  <a:pt x="1153599" y="4684524"/>
                </a:cubicBezTo>
                <a:cubicBezTo>
                  <a:pt x="1152009" y="4665435"/>
                  <a:pt x="1134511" y="4654301"/>
                  <a:pt x="1128148" y="4638393"/>
                </a:cubicBezTo>
                <a:cubicBezTo>
                  <a:pt x="1123375" y="4644756"/>
                  <a:pt x="1124966" y="4649528"/>
                  <a:pt x="1128148" y="4654301"/>
                </a:cubicBezTo>
                <a:cubicBezTo>
                  <a:pt x="1124966" y="4655891"/>
                  <a:pt x="1121785" y="4663845"/>
                  <a:pt x="1121785" y="4668617"/>
                </a:cubicBezTo>
                <a:cubicBezTo>
                  <a:pt x="1121785" y="4668617"/>
                  <a:pt x="1121785" y="4670207"/>
                  <a:pt x="1121785" y="4670207"/>
                </a:cubicBezTo>
                <a:cubicBezTo>
                  <a:pt x="1118604" y="4667026"/>
                  <a:pt x="1115423" y="4663845"/>
                  <a:pt x="1112241" y="4663845"/>
                </a:cubicBezTo>
                <a:cubicBezTo>
                  <a:pt x="1109059" y="4673389"/>
                  <a:pt x="1115423" y="4679752"/>
                  <a:pt x="1123375" y="4684524"/>
                </a:cubicBezTo>
                <a:cubicBezTo>
                  <a:pt x="1126557" y="4694069"/>
                  <a:pt x="1131329" y="4702022"/>
                  <a:pt x="1134511" y="4706794"/>
                </a:cubicBezTo>
                <a:cubicBezTo>
                  <a:pt x="1126557" y="4703612"/>
                  <a:pt x="1124966" y="4694069"/>
                  <a:pt x="1113832" y="4692478"/>
                </a:cubicBezTo>
                <a:cubicBezTo>
                  <a:pt x="1113832" y="4679752"/>
                  <a:pt x="1107469" y="4668617"/>
                  <a:pt x="1109059" y="4655891"/>
                </a:cubicBezTo>
                <a:cubicBezTo>
                  <a:pt x="1104287" y="4649528"/>
                  <a:pt x="1113832" y="4641574"/>
                  <a:pt x="1107469" y="4638393"/>
                </a:cubicBezTo>
                <a:cubicBezTo>
                  <a:pt x="1105878" y="4636802"/>
                  <a:pt x="1105878" y="4639983"/>
                  <a:pt x="1104287" y="4639983"/>
                </a:cubicBezTo>
                <a:cubicBezTo>
                  <a:pt x="1104287" y="4638393"/>
                  <a:pt x="1104287" y="4638393"/>
                  <a:pt x="1104287" y="4636802"/>
                </a:cubicBezTo>
                <a:cubicBezTo>
                  <a:pt x="1105878" y="4633621"/>
                  <a:pt x="1107469" y="4632030"/>
                  <a:pt x="1109059" y="4628849"/>
                </a:cubicBezTo>
                <a:cubicBezTo>
                  <a:pt x="1115423" y="4627258"/>
                  <a:pt x="1121785" y="4627258"/>
                  <a:pt x="1129738" y="4627258"/>
                </a:cubicBezTo>
                <a:close/>
                <a:moveTo>
                  <a:pt x="1228366" y="4625668"/>
                </a:moveTo>
                <a:cubicBezTo>
                  <a:pt x="1228366" y="4628850"/>
                  <a:pt x="1228366" y="4630440"/>
                  <a:pt x="1228366" y="4632031"/>
                </a:cubicBezTo>
                <a:cubicBezTo>
                  <a:pt x="1226775" y="4633621"/>
                  <a:pt x="1225184" y="4633621"/>
                  <a:pt x="1225184" y="4633621"/>
                </a:cubicBezTo>
                <a:cubicBezTo>
                  <a:pt x="1226775" y="4630440"/>
                  <a:pt x="1228366" y="4628850"/>
                  <a:pt x="1228366" y="4625668"/>
                </a:cubicBezTo>
                <a:close/>
                <a:moveTo>
                  <a:pt x="994527" y="4617714"/>
                </a:moveTo>
                <a:cubicBezTo>
                  <a:pt x="994527" y="4619305"/>
                  <a:pt x="994527" y="4619305"/>
                  <a:pt x="992937" y="4620896"/>
                </a:cubicBezTo>
                <a:cubicBezTo>
                  <a:pt x="992937" y="4622487"/>
                  <a:pt x="992937" y="4624077"/>
                  <a:pt x="992937" y="4625668"/>
                </a:cubicBezTo>
                <a:cubicBezTo>
                  <a:pt x="991346" y="4624077"/>
                  <a:pt x="989756" y="4620896"/>
                  <a:pt x="988165" y="4619305"/>
                </a:cubicBezTo>
                <a:cubicBezTo>
                  <a:pt x="991346" y="4619305"/>
                  <a:pt x="992937" y="4617714"/>
                  <a:pt x="994527" y="4617714"/>
                </a:cubicBezTo>
                <a:close/>
                <a:moveTo>
                  <a:pt x="1008844" y="4616122"/>
                </a:moveTo>
                <a:cubicBezTo>
                  <a:pt x="1007253" y="4627259"/>
                  <a:pt x="1002480" y="4639984"/>
                  <a:pt x="999299" y="4647938"/>
                </a:cubicBezTo>
                <a:cubicBezTo>
                  <a:pt x="997708" y="4643166"/>
                  <a:pt x="996118" y="4638393"/>
                  <a:pt x="994527" y="4633621"/>
                </a:cubicBezTo>
                <a:cubicBezTo>
                  <a:pt x="996118" y="4627259"/>
                  <a:pt x="997708" y="4622487"/>
                  <a:pt x="999299" y="4617714"/>
                </a:cubicBezTo>
                <a:cubicBezTo>
                  <a:pt x="1002480" y="4617714"/>
                  <a:pt x="1005662" y="4616122"/>
                  <a:pt x="1008844" y="4616122"/>
                </a:cubicBezTo>
                <a:close/>
                <a:moveTo>
                  <a:pt x="1061337" y="4611350"/>
                </a:moveTo>
                <a:cubicBezTo>
                  <a:pt x="1072472" y="4614533"/>
                  <a:pt x="1083609" y="4616123"/>
                  <a:pt x="1093153" y="4611350"/>
                </a:cubicBezTo>
                <a:cubicBezTo>
                  <a:pt x="1094743" y="4616123"/>
                  <a:pt x="1094743" y="4620896"/>
                  <a:pt x="1096334" y="4625668"/>
                </a:cubicBezTo>
                <a:cubicBezTo>
                  <a:pt x="1086789" y="4628850"/>
                  <a:pt x="1077246" y="4632031"/>
                  <a:pt x="1066109" y="4635212"/>
                </a:cubicBezTo>
                <a:cubicBezTo>
                  <a:pt x="1064518" y="4635212"/>
                  <a:pt x="1064518" y="4633621"/>
                  <a:pt x="1062928" y="4633621"/>
                </a:cubicBezTo>
                <a:cubicBezTo>
                  <a:pt x="1062928" y="4627259"/>
                  <a:pt x="1062928" y="4620896"/>
                  <a:pt x="1064518" y="4616123"/>
                </a:cubicBezTo>
                <a:cubicBezTo>
                  <a:pt x="1062928" y="4614533"/>
                  <a:pt x="1061337" y="4612942"/>
                  <a:pt x="1061337" y="4611350"/>
                </a:cubicBezTo>
                <a:close/>
                <a:moveTo>
                  <a:pt x="1101106" y="4606579"/>
                </a:moveTo>
                <a:cubicBezTo>
                  <a:pt x="1104287" y="4609760"/>
                  <a:pt x="1110651" y="4611351"/>
                  <a:pt x="1113832" y="4614533"/>
                </a:cubicBezTo>
                <a:cubicBezTo>
                  <a:pt x="1110651" y="4616123"/>
                  <a:pt x="1107469" y="4617714"/>
                  <a:pt x="1105879" y="4620896"/>
                </a:cubicBezTo>
                <a:cubicBezTo>
                  <a:pt x="1105879" y="4620896"/>
                  <a:pt x="1105879" y="4619305"/>
                  <a:pt x="1105879" y="4619305"/>
                </a:cubicBezTo>
                <a:cubicBezTo>
                  <a:pt x="1102697" y="4616123"/>
                  <a:pt x="1102697" y="4611351"/>
                  <a:pt x="1101106" y="4606579"/>
                </a:cubicBezTo>
                <a:close/>
                <a:moveTo>
                  <a:pt x="1206094" y="4604988"/>
                </a:moveTo>
                <a:cubicBezTo>
                  <a:pt x="1207685" y="4616123"/>
                  <a:pt x="1207685" y="4627259"/>
                  <a:pt x="1206094" y="4636803"/>
                </a:cubicBezTo>
                <a:cubicBezTo>
                  <a:pt x="1204504" y="4635212"/>
                  <a:pt x="1204504" y="4633621"/>
                  <a:pt x="1202913" y="4630440"/>
                </a:cubicBezTo>
                <a:cubicBezTo>
                  <a:pt x="1202913" y="4622487"/>
                  <a:pt x="1204504" y="4612942"/>
                  <a:pt x="1206094" y="4604988"/>
                </a:cubicBezTo>
                <a:close/>
                <a:moveTo>
                  <a:pt x="1045431" y="4604988"/>
                </a:moveTo>
                <a:cubicBezTo>
                  <a:pt x="1050203" y="4606578"/>
                  <a:pt x="1053385" y="4606578"/>
                  <a:pt x="1056566" y="4608169"/>
                </a:cubicBezTo>
                <a:cubicBezTo>
                  <a:pt x="1056566" y="4614532"/>
                  <a:pt x="1059747" y="4622486"/>
                  <a:pt x="1056566" y="4628849"/>
                </a:cubicBezTo>
                <a:cubicBezTo>
                  <a:pt x="1050203" y="4627258"/>
                  <a:pt x="1042249" y="4625667"/>
                  <a:pt x="1040658" y="4632031"/>
                </a:cubicBezTo>
                <a:cubicBezTo>
                  <a:pt x="1045431" y="4633621"/>
                  <a:pt x="1051794" y="4635212"/>
                  <a:pt x="1058156" y="4636803"/>
                </a:cubicBezTo>
                <a:cubicBezTo>
                  <a:pt x="1059747" y="4647938"/>
                  <a:pt x="1058156" y="4659074"/>
                  <a:pt x="1054975" y="4668617"/>
                </a:cubicBezTo>
                <a:cubicBezTo>
                  <a:pt x="1054975" y="4670208"/>
                  <a:pt x="1051794" y="4668617"/>
                  <a:pt x="1051794" y="4670208"/>
                </a:cubicBezTo>
                <a:cubicBezTo>
                  <a:pt x="1053385" y="4676571"/>
                  <a:pt x="1051794" y="4686116"/>
                  <a:pt x="1048613" y="4689297"/>
                </a:cubicBezTo>
                <a:cubicBezTo>
                  <a:pt x="1051794" y="4695659"/>
                  <a:pt x="1048613" y="4705204"/>
                  <a:pt x="1047022" y="4713158"/>
                </a:cubicBezTo>
                <a:cubicBezTo>
                  <a:pt x="1037476" y="4706795"/>
                  <a:pt x="1029523" y="4717931"/>
                  <a:pt x="1029523" y="4725884"/>
                </a:cubicBezTo>
                <a:cubicBezTo>
                  <a:pt x="1027932" y="4725884"/>
                  <a:pt x="1029523" y="4724293"/>
                  <a:pt x="1027932" y="4724293"/>
                </a:cubicBezTo>
                <a:cubicBezTo>
                  <a:pt x="1026342" y="4722702"/>
                  <a:pt x="1026342" y="4722702"/>
                  <a:pt x="1026342" y="4721112"/>
                </a:cubicBezTo>
                <a:cubicBezTo>
                  <a:pt x="1026342" y="4719521"/>
                  <a:pt x="1026342" y="4716340"/>
                  <a:pt x="1027932" y="4714749"/>
                </a:cubicBezTo>
                <a:cubicBezTo>
                  <a:pt x="1026342" y="4714749"/>
                  <a:pt x="1024751" y="4716340"/>
                  <a:pt x="1024751" y="4716340"/>
                </a:cubicBezTo>
                <a:cubicBezTo>
                  <a:pt x="1024751" y="4716340"/>
                  <a:pt x="1024751" y="4714749"/>
                  <a:pt x="1024751" y="4714749"/>
                </a:cubicBezTo>
                <a:cubicBezTo>
                  <a:pt x="1027932" y="4709977"/>
                  <a:pt x="1031113" y="4705204"/>
                  <a:pt x="1032704" y="4697250"/>
                </a:cubicBezTo>
                <a:cubicBezTo>
                  <a:pt x="1027932" y="4694069"/>
                  <a:pt x="1024751" y="4700432"/>
                  <a:pt x="1021570" y="4703613"/>
                </a:cubicBezTo>
                <a:cubicBezTo>
                  <a:pt x="1015206" y="4673390"/>
                  <a:pt x="1015206" y="4641575"/>
                  <a:pt x="1021570" y="4611350"/>
                </a:cubicBezTo>
                <a:cubicBezTo>
                  <a:pt x="1029523" y="4608169"/>
                  <a:pt x="1037476" y="4606578"/>
                  <a:pt x="1045431" y="4604988"/>
                </a:cubicBezTo>
                <a:close/>
                <a:moveTo>
                  <a:pt x="1536967" y="4601807"/>
                </a:moveTo>
                <a:cubicBezTo>
                  <a:pt x="1536967" y="4604989"/>
                  <a:pt x="1538558" y="4608170"/>
                  <a:pt x="1538558" y="4611352"/>
                </a:cubicBezTo>
                <a:cubicBezTo>
                  <a:pt x="1541739" y="4633622"/>
                  <a:pt x="1530604" y="4633622"/>
                  <a:pt x="1521060" y="4649530"/>
                </a:cubicBezTo>
                <a:cubicBezTo>
                  <a:pt x="1513106" y="4662255"/>
                  <a:pt x="1506743" y="4681344"/>
                  <a:pt x="1498790" y="4697251"/>
                </a:cubicBezTo>
                <a:cubicBezTo>
                  <a:pt x="1501971" y="4702024"/>
                  <a:pt x="1505152" y="4706796"/>
                  <a:pt x="1509924" y="4711568"/>
                </a:cubicBezTo>
                <a:cubicBezTo>
                  <a:pt x="1511515" y="4709978"/>
                  <a:pt x="1511515" y="4708387"/>
                  <a:pt x="1513106" y="4708387"/>
                </a:cubicBezTo>
                <a:cubicBezTo>
                  <a:pt x="1513106" y="4709978"/>
                  <a:pt x="1513106" y="4713159"/>
                  <a:pt x="1513106" y="4714750"/>
                </a:cubicBezTo>
                <a:cubicBezTo>
                  <a:pt x="1519470" y="4724294"/>
                  <a:pt x="1527423" y="4732248"/>
                  <a:pt x="1533785" y="4741793"/>
                </a:cubicBezTo>
                <a:cubicBezTo>
                  <a:pt x="1536967" y="4733839"/>
                  <a:pt x="1541739" y="4727475"/>
                  <a:pt x="1541739" y="4717931"/>
                </a:cubicBezTo>
                <a:lnTo>
                  <a:pt x="1549238" y="4717931"/>
                </a:lnTo>
                <a:lnTo>
                  <a:pt x="1549494" y="4716141"/>
                </a:lnTo>
                <a:cubicBezTo>
                  <a:pt x="1550488" y="4709182"/>
                  <a:pt x="1552079" y="4702818"/>
                  <a:pt x="1556056" y="4698841"/>
                </a:cubicBezTo>
                <a:lnTo>
                  <a:pt x="1564250" y="4698097"/>
                </a:lnTo>
                <a:lnTo>
                  <a:pt x="1564805" y="4685321"/>
                </a:lnTo>
                <a:cubicBezTo>
                  <a:pt x="1567191" y="4680150"/>
                  <a:pt x="1571168" y="4675776"/>
                  <a:pt x="1575145" y="4671799"/>
                </a:cubicBezTo>
                <a:cubicBezTo>
                  <a:pt x="1575145" y="4667027"/>
                  <a:pt x="1575145" y="4662255"/>
                  <a:pt x="1575145" y="4657483"/>
                </a:cubicBezTo>
                <a:cubicBezTo>
                  <a:pt x="1571963" y="4662255"/>
                  <a:pt x="1567191" y="4668618"/>
                  <a:pt x="1562418" y="4673390"/>
                </a:cubicBezTo>
                <a:cubicBezTo>
                  <a:pt x="1560828" y="4663845"/>
                  <a:pt x="1568782" y="4657483"/>
                  <a:pt x="1562418" y="4652711"/>
                </a:cubicBezTo>
                <a:cubicBezTo>
                  <a:pt x="1548102" y="4662255"/>
                  <a:pt x="1551285" y="4687707"/>
                  <a:pt x="1546511" y="4706796"/>
                </a:cubicBezTo>
                <a:cubicBezTo>
                  <a:pt x="1544921" y="4703614"/>
                  <a:pt x="1544921" y="4698842"/>
                  <a:pt x="1540148" y="4698842"/>
                </a:cubicBezTo>
                <a:cubicBezTo>
                  <a:pt x="1536967" y="4706796"/>
                  <a:pt x="1535376" y="4717931"/>
                  <a:pt x="1524241" y="4721112"/>
                </a:cubicBezTo>
                <a:cubicBezTo>
                  <a:pt x="1524241" y="4713159"/>
                  <a:pt x="1524241" y="4706796"/>
                  <a:pt x="1524241" y="4698842"/>
                </a:cubicBezTo>
                <a:cubicBezTo>
                  <a:pt x="1521060" y="4697251"/>
                  <a:pt x="1519470" y="4694070"/>
                  <a:pt x="1516287" y="4697251"/>
                </a:cubicBezTo>
                <a:cubicBezTo>
                  <a:pt x="1529013" y="4674981"/>
                  <a:pt x="1543330" y="4641576"/>
                  <a:pt x="1567191" y="4627259"/>
                </a:cubicBezTo>
                <a:cubicBezTo>
                  <a:pt x="1564009" y="4620897"/>
                  <a:pt x="1559237" y="4616124"/>
                  <a:pt x="1552875" y="4611352"/>
                </a:cubicBezTo>
                <a:cubicBezTo>
                  <a:pt x="1552875" y="4611352"/>
                  <a:pt x="1551285" y="4612943"/>
                  <a:pt x="1551285" y="4612943"/>
                </a:cubicBezTo>
                <a:cubicBezTo>
                  <a:pt x="1549693" y="4609761"/>
                  <a:pt x="1549693" y="4608170"/>
                  <a:pt x="1548102" y="4606580"/>
                </a:cubicBezTo>
                <a:cubicBezTo>
                  <a:pt x="1544921" y="4604989"/>
                  <a:pt x="1540148" y="4603398"/>
                  <a:pt x="1536967" y="4601807"/>
                </a:cubicBezTo>
                <a:close/>
                <a:moveTo>
                  <a:pt x="1481291" y="4597035"/>
                </a:moveTo>
                <a:cubicBezTo>
                  <a:pt x="1479700" y="4597035"/>
                  <a:pt x="1479700" y="4597035"/>
                  <a:pt x="1478111" y="4598626"/>
                </a:cubicBezTo>
                <a:cubicBezTo>
                  <a:pt x="1478111" y="4600216"/>
                  <a:pt x="1476519" y="4600216"/>
                  <a:pt x="1476519" y="4601807"/>
                </a:cubicBezTo>
                <a:cubicBezTo>
                  <a:pt x="1471747" y="4611352"/>
                  <a:pt x="1471747" y="4630440"/>
                  <a:pt x="1465384" y="4641576"/>
                </a:cubicBezTo>
                <a:cubicBezTo>
                  <a:pt x="1466975" y="4644757"/>
                  <a:pt x="1466975" y="4646348"/>
                  <a:pt x="1466975" y="4649530"/>
                </a:cubicBezTo>
                <a:cubicBezTo>
                  <a:pt x="1476519" y="4635213"/>
                  <a:pt x="1481291" y="4614534"/>
                  <a:pt x="1495608" y="4603398"/>
                </a:cubicBezTo>
                <a:cubicBezTo>
                  <a:pt x="1490836" y="4606580"/>
                  <a:pt x="1486063" y="4609761"/>
                  <a:pt x="1478111" y="4609761"/>
                </a:cubicBezTo>
                <a:cubicBezTo>
                  <a:pt x="1474928" y="4608170"/>
                  <a:pt x="1479700" y="4600216"/>
                  <a:pt x="1481291" y="4597035"/>
                </a:cubicBezTo>
                <a:close/>
                <a:moveTo>
                  <a:pt x="1078837" y="4597035"/>
                </a:moveTo>
                <a:cubicBezTo>
                  <a:pt x="1080428" y="4598626"/>
                  <a:pt x="1080428" y="4600216"/>
                  <a:pt x="1082018" y="4601807"/>
                </a:cubicBezTo>
                <a:cubicBezTo>
                  <a:pt x="1072473" y="4604988"/>
                  <a:pt x="1062928" y="4604988"/>
                  <a:pt x="1056566" y="4601807"/>
                </a:cubicBezTo>
                <a:cubicBezTo>
                  <a:pt x="1064520" y="4600216"/>
                  <a:pt x="1070883" y="4598626"/>
                  <a:pt x="1078837" y="4597035"/>
                </a:cubicBezTo>
                <a:close/>
                <a:moveTo>
                  <a:pt x="1112242" y="4589081"/>
                </a:moveTo>
                <a:cubicBezTo>
                  <a:pt x="1112242" y="4590672"/>
                  <a:pt x="1113832" y="4592262"/>
                  <a:pt x="1113832" y="4592262"/>
                </a:cubicBezTo>
                <a:cubicBezTo>
                  <a:pt x="1112242" y="4592262"/>
                  <a:pt x="1110651" y="4592262"/>
                  <a:pt x="1109061" y="4590672"/>
                </a:cubicBezTo>
                <a:cubicBezTo>
                  <a:pt x="1109061" y="4590672"/>
                  <a:pt x="1110651" y="4590672"/>
                  <a:pt x="1112242" y="4589081"/>
                </a:cubicBezTo>
                <a:close/>
                <a:moveTo>
                  <a:pt x="1005662" y="4581127"/>
                </a:moveTo>
                <a:cubicBezTo>
                  <a:pt x="1007253" y="4582718"/>
                  <a:pt x="1007253" y="4585899"/>
                  <a:pt x="1007253" y="4587490"/>
                </a:cubicBezTo>
                <a:cubicBezTo>
                  <a:pt x="1007253" y="4587490"/>
                  <a:pt x="1005662" y="4587490"/>
                  <a:pt x="1005662" y="4587490"/>
                </a:cubicBezTo>
                <a:cubicBezTo>
                  <a:pt x="1005662" y="4585899"/>
                  <a:pt x="1005662" y="4582718"/>
                  <a:pt x="1005662" y="4581127"/>
                </a:cubicBezTo>
                <a:close/>
                <a:moveTo>
                  <a:pt x="1155192" y="4577945"/>
                </a:moveTo>
                <a:cubicBezTo>
                  <a:pt x="1159964" y="4590673"/>
                  <a:pt x="1163145" y="4603398"/>
                  <a:pt x="1163145" y="4616124"/>
                </a:cubicBezTo>
                <a:cubicBezTo>
                  <a:pt x="1161555" y="4616124"/>
                  <a:pt x="1161555" y="4614533"/>
                  <a:pt x="1159964" y="4614533"/>
                </a:cubicBezTo>
                <a:cubicBezTo>
                  <a:pt x="1158373" y="4616124"/>
                  <a:pt x="1158373" y="4616124"/>
                  <a:pt x="1158373" y="4617715"/>
                </a:cubicBezTo>
                <a:cubicBezTo>
                  <a:pt x="1145647" y="4608170"/>
                  <a:pt x="1129739" y="4603398"/>
                  <a:pt x="1113832" y="4595445"/>
                </a:cubicBezTo>
                <a:cubicBezTo>
                  <a:pt x="1113832" y="4595445"/>
                  <a:pt x="1113832" y="4593854"/>
                  <a:pt x="1113832" y="4593854"/>
                </a:cubicBezTo>
                <a:cubicBezTo>
                  <a:pt x="1117013" y="4593854"/>
                  <a:pt x="1117013" y="4597035"/>
                  <a:pt x="1120194" y="4595445"/>
                </a:cubicBezTo>
                <a:cubicBezTo>
                  <a:pt x="1121785" y="4593854"/>
                  <a:pt x="1121785" y="4590673"/>
                  <a:pt x="1120194" y="4587491"/>
                </a:cubicBezTo>
                <a:cubicBezTo>
                  <a:pt x="1131330" y="4584309"/>
                  <a:pt x="1144056" y="4581127"/>
                  <a:pt x="1155192" y="4577945"/>
                </a:cubicBezTo>
                <a:close/>
                <a:moveTo>
                  <a:pt x="1529013" y="4573174"/>
                </a:moveTo>
                <a:cubicBezTo>
                  <a:pt x="1525832" y="4573174"/>
                  <a:pt x="1522651" y="4573174"/>
                  <a:pt x="1519470" y="4574765"/>
                </a:cubicBezTo>
                <a:cubicBezTo>
                  <a:pt x="1522651" y="4573174"/>
                  <a:pt x="1525832" y="4573174"/>
                  <a:pt x="1529013" y="4574765"/>
                </a:cubicBezTo>
                <a:cubicBezTo>
                  <a:pt x="1529013" y="4573174"/>
                  <a:pt x="1529013" y="4573174"/>
                  <a:pt x="1529013" y="4573174"/>
                </a:cubicBezTo>
                <a:close/>
                <a:moveTo>
                  <a:pt x="997708" y="4573174"/>
                </a:moveTo>
                <a:cubicBezTo>
                  <a:pt x="997708" y="4573174"/>
                  <a:pt x="999299" y="4574764"/>
                  <a:pt x="999299" y="4574764"/>
                </a:cubicBezTo>
                <a:cubicBezTo>
                  <a:pt x="999299" y="4579536"/>
                  <a:pt x="999299" y="4584308"/>
                  <a:pt x="999299" y="4589081"/>
                </a:cubicBezTo>
                <a:cubicBezTo>
                  <a:pt x="997708" y="4589081"/>
                  <a:pt x="996118" y="4589081"/>
                  <a:pt x="994527" y="4589081"/>
                </a:cubicBezTo>
                <a:cubicBezTo>
                  <a:pt x="996118" y="4582718"/>
                  <a:pt x="997708" y="4577945"/>
                  <a:pt x="997708" y="4573174"/>
                </a:cubicBezTo>
                <a:close/>
                <a:moveTo>
                  <a:pt x="1381076" y="4571583"/>
                </a:moveTo>
                <a:cubicBezTo>
                  <a:pt x="1376303" y="4574765"/>
                  <a:pt x="1371531" y="4577946"/>
                  <a:pt x="1366758" y="4581128"/>
                </a:cubicBezTo>
                <a:cubicBezTo>
                  <a:pt x="1371531" y="4579537"/>
                  <a:pt x="1376303" y="4577946"/>
                  <a:pt x="1382666" y="4576355"/>
                </a:cubicBezTo>
                <a:cubicBezTo>
                  <a:pt x="1382666" y="4574765"/>
                  <a:pt x="1381076" y="4573174"/>
                  <a:pt x="1381076" y="4571583"/>
                </a:cubicBezTo>
                <a:close/>
                <a:moveTo>
                  <a:pt x="1180643" y="4569992"/>
                </a:moveTo>
                <a:cubicBezTo>
                  <a:pt x="1183824" y="4581128"/>
                  <a:pt x="1190187" y="4593854"/>
                  <a:pt x="1183824" y="4603398"/>
                </a:cubicBezTo>
                <a:cubicBezTo>
                  <a:pt x="1177461" y="4595445"/>
                  <a:pt x="1174280" y="4585900"/>
                  <a:pt x="1171098" y="4573174"/>
                </a:cubicBezTo>
                <a:cubicBezTo>
                  <a:pt x="1174280" y="4571583"/>
                  <a:pt x="1177461" y="4571583"/>
                  <a:pt x="1180643" y="4569992"/>
                </a:cubicBezTo>
                <a:close/>
                <a:moveTo>
                  <a:pt x="1613322" y="4568402"/>
                </a:moveTo>
                <a:cubicBezTo>
                  <a:pt x="1613322" y="4569993"/>
                  <a:pt x="1611732" y="4569993"/>
                  <a:pt x="1610141" y="4569993"/>
                </a:cubicBezTo>
                <a:cubicBezTo>
                  <a:pt x="1610141" y="4569993"/>
                  <a:pt x="1610141" y="4571583"/>
                  <a:pt x="1610141" y="4571583"/>
                </a:cubicBezTo>
                <a:cubicBezTo>
                  <a:pt x="1611732" y="4571583"/>
                  <a:pt x="1613322" y="4569993"/>
                  <a:pt x="1613322" y="4569993"/>
                </a:cubicBezTo>
                <a:cubicBezTo>
                  <a:pt x="1613322" y="4569993"/>
                  <a:pt x="1613322" y="4568402"/>
                  <a:pt x="1613322" y="4568402"/>
                </a:cubicBezTo>
                <a:close/>
                <a:moveTo>
                  <a:pt x="1393801" y="4565221"/>
                </a:moveTo>
                <a:cubicBezTo>
                  <a:pt x="1392210" y="4566812"/>
                  <a:pt x="1390620" y="4569993"/>
                  <a:pt x="1389028" y="4574765"/>
                </a:cubicBezTo>
                <a:cubicBezTo>
                  <a:pt x="1393801" y="4571583"/>
                  <a:pt x="1400164" y="4568402"/>
                  <a:pt x="1406527" y="4565221"/>
                </a:cubicBezTo>
                <a:cubicBezTo>
                  <a:pt x="1401755" y="4565221"/>
                  <a:pt x="1398573" y="4563630"/>
                  <a:pt x="1393801" y="4565221"/>
                </a:cubicBezTo>
                <a:close/>
                <a:moveTo>
                  <a:pt x="1198142" y="4565221"/>
                </a:moveTo>
                <a:cubicBezTo>
                  <a:pt x="1196551" y="4568402"/>
                  <a:pt x="1193368" y="4573174"/>
                  <a:pt x="1188597" y="4576355"/>
                </a:cubicBezTo>
                <a:cubicBezTo>
                  <a:pt x="1188597" y="4573174"/>
                  <a:pt x="1188597" y="4571583"/>
                  <a:pt x="1188597" y="4568402"/>
                </a:cubicBezTo>
                <a:cubicBezTo>
                  <a:pt x="1191777" y="4566812"/>
                  <a:pt x="1194959" y="4566812"/>
                  <a:pt x="1198142" y="4565221"/>
                </a:cubicBezTo>
                <a:close/>
                <a:moveTo>
                  <a:pt x="1584689" y="4560448"/>
                </a:moveTo>
                <a:cubicBezTo>
                  <a:pt x="1579917" y="4562039"/>
                  <a:pt x="1575145" y="4563630"/>
                  <a:pt x="1568782" y="4563630"/>
                </a:cubicBezTo>
                <a:cubicBezTo>
                  <a:pt x="1568782" y="4563630"/>
                  <a:pt x="1567191" y="4565221"/>
                  <a:pt x="1567191" y="4566812"/>
                </a:cubicBezTo>
                <a:cubicBezTo>
                  <a:pt x="1571963" y="4566812"/>
                  <a:pt x="1576735" y="4566812"/>
                  <a:pt x="1581509" y="4565221"/>
                </a:cubicBezTo>
                <a:cubicBezTo>
                  <a:pt x="1581509" y="4563630"/>
                  <a:pt x="1583098" y="4562039"/>
                  <a:pt x="1584689" y="4560448"/>
                </a:cubicBezTo>
                <a:close/>
                <a:moveTo>
                  <a:pt x="1587871" y="4558858"/>
                </a:moveTo>
                <a:cubicBezTo>
                  <a:pt x="1587871" y="4560448"/>
                  <a:pt x="1587871" y="4562039"/>
                  <a:pt x="1587871" y="4563630"/>
                </a:cubicBezTo>
                <a:cubicBezTo>
                  <a:pt x="1587871" y="4563630"/>
                  <a:pt x="1589461" y="4563630"/>
                  <a:pt x="1591052" y="4563630"/>
                </a:cubicBezTo>
                <a:cubicBezTo>
                  <a:pt x="1592643" y="4562039"/>
                  <a:pt x="1592643" y="4560448"/>
                  <a:pt x="1592643" y="4558858"/>
                </a:cubicBezTo>
                <a:cubicBezTo>
                  <a:pt x="1591052" y="4558858"/>
                  <a:pt x="1589461" y="4560448"/>
                  <a:pt x="1587871" y="4558858"/>
                </a:cubicBezTo>
                <a:close/>
                <a:moveTo>
                  <a:pt x="1657863" y="4557267"/>
                </a:moveTo>
                <a:cubicBezTo>
                  <a:pt x="1648319" y="4560448"/>
                  <a:pt x="1640365" y="4562039"/>
                  <a:pt x="1632411" y="4563630"/>
                </a:cubicBezTo>
                <a:cubicBezTo>
                  <a:pt x="1632411" y="4565221"/>
                  <a:pt x="1632411" y="4565221"/>
                  <a:pt x="1632411" y="4566812"/>
                </a:cubicBezTo>
                <a:cubicBezTo>
                  <a:pt x="1638774" y="4565221"/>
                  <a:pt x="1643546" y="4565221"/>
                  <a:pt x="1649909" y="4563630"/>
                </a:cubicBezTo>
                <a:cubicBezTo>
                  <a:pt x="1653090" y="4562039"/>
                  <a:pt x="1656272" y="4560448"/>
                  <a:pt x="1657863" y="4557267"/>
                </a:cubicBezTo>
                <a:close/>
                <a:moveTo>
                  <a:pt x="1021570" y="4555676"/>
                </a:moveTo>
                <a:cubicBezTo>
                  <a:pt x="1023161" y="4560448"/>
                  <a:pt x="1023161" y="4565221"/>
                  <a:pt x="1018387" y="4569993"/>
                </a:cubicBezTo>
                <a:cubicBezTo>
                  <a:pt x="1016796" y="4565221"/>
                  <a:pt x="1015207" y="4560448"/>
                  <a:pt x="1013615" y="4557267"/>
                </a:cubicBezTo>
                <a:cubicBezTo>
                  <a:pt x="1016796" y="4557267"/>
                  <a:pt x="1018387" y="4555676"/>
                  <a:pt x="1021570" y="4555676"/>
                </a:cubicBezTo>
                <a:close/>
                <a:moveTo>
                  <a:pt x="1237909" y="4555675"/>
                </a:moveTo>
                <a:cubicBezTo>
                  <a:pt x="1237909" y="4558857"/>
                  <a:pt x="1236318" y="4562038"/>
                  <a:pt x="1236318" y="4565220"/>
                </a:cubicBezTo>
                <a:cubicBezTo>
                  <a:pt x="1236318" y="4565220"/>
                  <a:pt x="1234728" y="4563629"/>
                  <a:pt x="1234728" y="4565220"/>
                </a:cubicBezTo>
                <a:cubicBezTo>
                  <a:pt x="1236318" y="4565220"/>
                  <a:pt x="1236318" y="4566811"/>
                  <a:pt x="1236318" y="4566811"/>
                </a:cubicBezTo>
                <a:cubicBezTo>
                  <a:pt x="1234728" y="4574764"/>
                  <a:pt x="1233137" y="4581127"/>
                  <a:pt x="1233137" y="4589081"/>
                </a:cubicBezTo>
                <a:cubicBezTo>
                  <a:pt x="1231547" y="4589081"/>
                  <a:pt x="1231547" y="4589081"/>
                  <a:pt x="1229956" y="4589081"/>
                </a:cubicBezTo>
                <a:cubicBezTo>
                  <a:pt x="1228365" y="4592262"/>
                  <a:pt x="1229956" y="4593853"/>
                  <a:pt x="1231547" y="4595444"/>
                </a:cubicBezTo>
                <a:cubicBezTo>
                  <a:pt x="1229956" y="4598625"/>
                  <a:pt x="1229956" y="4603397"/>
                  <a:pt x="1229956" y="4606578"/>
                </a:cubicBezTo>
                <a:cubicBezTo>
                  <a:pt x="1229956" y="4603397"/>
                  <a:pt x="1228365" y="4600216"/>
                  <a:pt x="1226774" y="4598625"/>
                </a:cubicBezTo>
                <a:cubicBezTo>
                  <a:pt x="1218820" y="4601807"/>
                  <a:pt x="1218820" y="4609760"/>
                  <a:pt x="1214047" y="4614532"/>
                </a:cubicBezTo>
                <a:cubicBezTo>
                  <a:pt x="1212457" y="4604988"/>
                  <a:pt x="1210867" y="4595444"/>
                  <a:pt x="1210867" y="4584308"/>
                </a:cubicBezTo>
                <a:cubicBezTo>
                  <a:pt x="1212457" y="4576354"/>
                  <a:pt x="1214047" y="4566811"/>
                  <a:pt x="1218820" y="4562038"/>
                </a:cubicBezTo>
                <a:cubicBezTo>
                  <a:pt x="1225184" y="4558857"/>
                  <a:pt x="1231547" y="4557266"/>
                  <a:pt x="1237909" y="4555675"/>
                </a:cubicBezTo>
                <a:close/>
                <a:moveTo>
                  <a:pt x="1611732" y="4554085"/>
                </a:moveTo>
                <a:cubicBezTo>
                  <a:pt x="1611732" y="4557267"/>
                  <a:pt x="1611732" y="4558858"/>
                  <a:pt x="1611732" y="4560448"/>
                </a:cubicBezTo>
                <a:cubicBezTo>
                  <a:pt x="1613322" y="4560448"/>
                  <a:pt x="1613322" y="4560448"/>
                  <a:pt x="1614913" y="4560448"/>
                </a:cubicBezTo>
                <a:cubicBezTo>
                  <a:pt x="1614913" y="4557267"/>
                  <a:pt x="1614913" y="4555676"/>
                  <a:pt x="1614913" y="4554085"/>
                </a:cubicBezTo>
                <a:cubicBezTo>
                  <a:pt x="1613322" y="4554085"/>
                  <a:pt x="1613322" y="4554085"/>
                  <a:pt x="1611732" y="4554085"/>
                </a:cubicBezTo>
                <a:close/>
                <a:moveTo>
                  <a:pt x="1082018" y="4554085"/>
                </a:moveTo>
                <a:cubicBezTo>
                  <a:pt x="1082018" y="4557267"/>
                  <a:pt x="1083609" y="4558858"/>
                  <a:pt x="1083609" y="4562039"/>
                </a:cubicBezTo>
                <a:cubicBezTo>
                  <a:pt x="1082018" y="4562039"/>
                  <a:pt x="1082018" y="4563630"/>
                  <a:pt x="1082018" y="4565221"/>
                </a:cubicBezTo>
                <a:cubicBezTo>
                  <a:pt x="1082018" y="4565221"/>
                  <a:pt x="1082018" y="4565221"/>
                  <a:pt x="1078837" y="4563630"/>
                </a:cubicBezTo>
                <a:cubicBezTo>
                  <a:pt x="1078837" y="4562039"/>
                  <a:pt x="1082018" y="4560448"/>
                  <a:pt x="1080428" y="4558858"/>
                </a:cubicBezTo>
                <a:cubicBezTo>
                  <a:pt x="1080428" y="4558858"/>
                  <a:pt x="1080428" y="4558858"/>
                  <a:pt x="1078837" y="4558858"/>
                </a:cubicBezTo>
                <a:cubicBezTo>
                  <a:pt x="1080428" y="4557267"/>
                  <a:pt x="1080428" y="4554085"/>
                  <a:pt x="1082018" y="4554085"/>
                </a:cubicBezTo>
                <a:close/>
                <a:moveTo>
                  <a:pt x="1045431" y="4549312"/>
                </a:moveTo>
                <a:cubicBezTo>
                  <a:pt x="1047022" y="4554085"/>
                  <a:pt x="1050204" y="4557267"/>
                  <a:pt x="1051794" y="4560448"/>
                </a:cubicBezTo>
                <a:cubicBezTo>
                  <a:pt x="1050204" y="4560448"/>
                  <a:pt x="1048613" y="4560448"/>
                  <a:pt x="1047022" y="4562039"/>
                </a:cubicBezTo>
                <a:cubicBezTo>
                  <a:pt x="1050204" y="4563630"/>
                  <a:pt x="1053385" y="4566812"/>
                  <a:pt x="1058157" y="4568402"/>
                </a:cubicBezTo>
                <a:cubicBezTo>
                  <a:pt x="1061338" y="4571583"/>
                  <a:pt x="1062929" y="4573174"/>
                  <a:pt x="1064520" y="4576355"/>
                </a:cubicBezTo>
                <a:cubicBezTo>
                  <a:pt x="1054975" y="4577946"/>
                  <a:pt x="1043841" y="4581128"/>
                  <a:pt x="1034295" y="4582719"/>
                </a:cubicBezTo>
                <a:cubicBezTo>
                  <a:pt x="1029523" y="4574765"/>
                  <a:pt x="1027932" y="4565221"/>
                  <a:pt x="1026342" y="4554085"/>
                </a:cubicBezTo>
                <a:cubicBezTo>
                  <a:pt x="1032704" y="4552494"/>
                  <a:pt x="1039067" y="4550904"/>
                  <a:pt x="1045431" y="4549312"/>
                </a:cubicBezTo>
                <a:close/>
                <a:moveTo>
                  <a:pt x="1976009" y="4546131"/>
                </a:moveTo>
                <a:cubicBezTo>
                  <a:pt x="1960102" y="4557267"/>
                  <a:pt x="1947377" y="4574765"/>
                  <a:pt x="1936241" y="4597035"/>
                </a:cubicBezTo>
                <a:cubicBezTo>
                  <a:pt x="1856704" y="4604989"/>
                  <a:pt x="1874203" y="4803831"/>
                  <a:pt x="1823299" y="4842008"/>
                </a:cubicBezTo>
                <a:cubicBezTo>
                  <a:pt x="1785122" y="4856325"/>
                  <a:pt x="1810573" y="4756109"/>
                  <a:pt x="1820118" y="4730657"/>
                </a:cubicBezTo>
                <a:cubicBezTo>
                  <a:pt x="1842388" y="4668619"/>
                  <a:pt x="1884542" y="4624078"/>
                  <a:pt x="1928685" y="4582719"/>
                </a:cubicBezTo>
                <a:lnTo>
                  <a:pt x="1963739" y="4549821"/>
                </a:lnTo>
                <a:lnTo>
                  <a:pt x="1964402" y="4549462"/>
                </a:lnTo>
                <a:cubicBezTo>
                  <a:pt x="1968851" y="4547424"/>
                  <a:pt x="1972828" y="4546131"/>
                  <a:pt x="1976009" y="4546131"/>
                </a:cubicBezTo>
                <a:close/>
                <a:moveTo>
                  <a:pt x="1640365" y="4546131"/>
                </a:moveTo>
                <a:cubicBezTo>
                  <a:pt x="1637183" y="4547722"/>
                  <a:pt x="1634002" y="4547722"/>
                  <a:pt x="1630820" y="4549313"/>
                </a:cubicBezTo>
                <a:cubicBezTo>
                  <a:pt x="1630820" y="4550904"/>
                  <a:pt x="1630820" y="4554085"/>
                  <a:pt x="1630820" y="4555676"/>
                </a:cubicBezTo>
                <a:cubicBezTo>
                  <a:pt x="1634002" y="4555676"/>
                  <a:pt x="1637183" y="4554085"/>
                  <a:pt x="1640365" y="4552494"/>
                </a:cubicBezTo>
                <a:cubicBezTo>
                  <a:pt x="1640365" y="4550904"/>
                  <a:pt x="1640365" y="4547722"/>
                  <a:pt x="1640365" y="4546131"/>
                </a:cubicBezTo>
                <a:close/>
                <a:moveTo>
                  <a:pt x="1091562" y="4546131"/>
                </a:moveTo>
                <a:cubicBezTo>
                  <a:pt x="1091562" y="4547722"/>
                  <a:pt x="1091562" y="4547722"/>
                  <a:pt x="1091562" y="4549313"/>
                </a:cubicBezTo>
                <a:cubicBezTo>
                  <a:pt x="1091562" y="4550904"/>
                  <a:pt x="1089971" y="4550904"/>
                  <a:pt x="1089971" y="4552494"/>
                </a:cubicBezTo>
                <a:cubicBezTo>
                  <a:pt x="1089971" y="4549313"/>
                  <a:pt x="1091562" y="4547722"/>
                  <a:pt x="1091562" y="4546131"/>
                </a:cubicBezTo>
                <a:close/>
                <a:moveTo>
                  <a:pt x="1147238" y="4544540"/>
                </a:moveTo>
                <a:cubicBezTo>
                  <a:pt x="1147238" y="4547722"/>
                  <a:pt x="1147238" y="4552494"/>
                  <a:pt x="1148828" y="4555676"/>
                </a:cubicBezTo>
                <a:cubicBezTo>
                  <a:pt x="1142466" y="4558857"/>
                  <a:pt x="1136102" y="4560448"/>
                  <a:pt x="1129739" y="4560448"/>
                </a:cubicBezTo>
                <a:cubicBezTo>
                  <a:pt x="1136102" y="4555676"/>
                  <a:pt x="1142466" y="4550904"/>
                  <a:pt x="1147238" y="4544540"/>
                </a:cubicBezTo>
                <a:close/>
                <a:moveTo>
                  <a:pt x="1970043" y="4543904"/>
                </a:moveTo>
                <a:lnTo>
                  <a:pt x="1963739" y="4549821"/>
                </a:lnTo>
                <a:lnTo>
                  <a:pt x="1949961" y="4557267"/>
                </a:lnTo>
                <a:cubicBezTo>
                  <a:pt x="1939820" y="4563232"/>
                  <a:pt x="1929083" y="4569993"/>
                  <a:pt x="1920334" y="4573174"/>
                </a:cubicBezTo>
                <a:cubicBezTo>
                  <a:pt x="1936242" y="4565420"/>
                  <a:pt x="1952521" y="4555950"/>
                  <a:pt x="1968792" y="4544883"/>
                </a:cubicBezTo>
                <a:close/>
                <a:moveTo>
                  <a:pt x="1508334" y="4542950"/>
                </a:moveTo>
                <a:cubicBezTo>
                  <a:pt x="1506743" y="4544540"/>
                  <a:pt x="1505152" y="4546131"/>
                  <a:pt x="1503561" y="4547722"/>
                </a:cubicBezTo>
                <a:cubicBezTo>
                  <a:pt x="1505152" y="4550904"/>
                  <a:pt x="1506743" y="4552494"/>
                  <a:pt x="1508334" y="4552494"/>
                </a:cubicBezTo>
                <a:cubicBezTo>
                  <a:pt x="1509924" y="4552494"/>
                  <a:pt x="1509924" y="4550904"/>
                  <a:pt x="1511515" y="4550904"/>
                </a:cubicBezTo>
                <a:cubicBezTo>
                  <a:pt x="1509924" y="4549313"/>
                  <a:pt x="1508334" y="4546131"/>
                  <a:pt x="1508334" y="4542950"/>
                </a:cubicBezTo>
                <a:close/>
                <a:moveTo>
                  <a:pt x="1082018" y="4542950"/>
                </a:moveTo>
                <a:cubicBezTo>
                  <a:pt x="1082018" y="4546131"/>
                  <a:pt x="1082018" y="4549313"/>
                  <a:pt x="1083609" y="4552494"/>
                </a:cubicBezTo>
                <a:cubicBezTo>
                  <a:pt x="1082018" y="4552494"/>
                  <a:pt x="1082018" y="4550904"/>
                  <a:pt x="1080427" y="4550904"/>
                </a:cubicBezTo>
                <a:cubicBezTo>
                  <a:pt x="1082018" y="4549313"/>
                  <a:pt x="1080427" y="4544540"/>
                  <a:pt x="1082018" y="4542950"/>
                </a:cubicBezTo>
                <a:close/>
                <a:moveTo>
                  <a:pt x="1718310" y="4541359"/>
                </a:moveTo>
                <a:cubicBezTo>
                  <a:pt x="1702404" y="4546131"/>
                  <a:pt x="1686496" y="4549313"/>
                  <a:pt x="1670589" y="4554085"/>
                </a:cubicBezTo>
                <a:cubicBezTo>
                  <a:pt x="1670589" y="4554085"/>
                  <a:pt x="1668998" y="4554085"/>
                  <a:pt x="1668998" y="4555676"/>
                </a:cubicBezTo>
                <a:cubicBezTo>
                  <a:pt x="1668998" y="4555676"/>
                  <a:pt x="1668998" y="4557267"/>
                  <a:pt x="1670589" y="4557267"/>
                </a:cubicBezTo>
                <a:cubicBezTo>
                  <a:pt x="1673770" y="4557267"/>
                  <a:pt x="1675361" y="4555676"/>
                  <a:pt x="1676952" y="4554085"/>
                </a:cubicBezTo>
                <a:cubicBezTo>
                  <a:pt x="1676952" y="4554085"/>
                  <a:pt x="1678542" y="4555676"/>
                  <a:pt x="1678542" y="4557267"/>
                </a:cubicBezTo>
                <a:cubicBezTo>
                  <a:pt x="1692859" y="4554085"/>
                  <a:pt x="1707175" y="4550904"/>
                  <a:pt x="1721493" y="4546131"/>
                </a:cubicBezTo>
                <a:cubicBezTo>
                  <a:pt x="1719901" y="4544540"/>
                  <a:pt x="1719901" y="4542950"/>
                  <a:pt x="1718310" y="4541359"/>
                </a:cubicBezTo>
                <a:close/>
                <a:moveTo>
                  <a:pt x="1096334" y="4538178"/>
                </a:moveTo>
                <a:cubicBezTo>
                  <a:pt x="1096334" y="4538178"/>
                  <a:pt x="1097924" y="4538178"/>
                  <a:pt x="1097924" y="4538178"/>
                </a:cubicBezTo>
                <a:cubicBezTo>
                  <a:pt x="1097924" y="4539769"/>
                  <a:pt x="1097924" y="4541359"/>
                  <a:pt x="1097924" y="4542950"/>
                </a:cubicBezTo>
                <a:cubicBezTo>
                  <a:pt x="1097924" y="4542950"/>
                  <a:pt x="1097924" y="4542950"/>
                  <a:pt x="1096334" y="4542950"/>
                </a:cubicBezTo>
                <a:cubicBezTo>
                  <a:pt x="1096334" y="4542950"/>
                  <a:pt x="1094743" y="4541359"/>
                  <a:pt x="1094743" y="4539769"/>
                </a:cubicBezTo>
                <a:cubicBezTo>
                  <a:pt x="1094743" y="4539769"/>
                  <a:pt x="1096334" y="4538178"/>
                  <a:pt x="1096334" y="4538178"/>
                </a:cubicBezTo>
                <a:close/>
                <a:moveTo>
                  <a:pt x="1678542" y="4534997"/>
                </a:moveTo>
                <a:cubicBezTo>
                  <a:pt x="1672180" y="4538178"/>
                  <a:pt x="1667407" y="4539769"/>
                  <a:pt x="1661044" y="4541359"/>
                </a:cubicBezTo>
                <a:cubicBezTo>
                  <a:pt x="1662635" y="4542950"/>
                  <a:pt x="1665817" y="4544540"/>
                  <a:pt x="1667407" y="4546131"/>
                </a:cubicBezTo>
                <a:cubicBezTo>
                  <a:pt x="1673770" y="4544540"/>
                  <a:pt x="1678542" y="4542950"/>
                  <a:pt x="1684906" y="4541359"/>
                </a:cubicBezTo>
                <a:cubicBezTo>
                  <a:pt x="1684906" y="4539769"/>
                  <a:pt x="1683314" y="4538178"/>
                  <a:pt x="1681723" y="4536587"/>
                </a:cubicBezTo>
                <a:cubicBezTo>
                  <a:pt x="1681723" y="4536587"/>
                  <a:pt x="1681723" y="4538178"/>
                  <a:pt x="1681723" y="4538178"/>
                </a:cubicBezTo>
                <a:cubicBezTo>
                  <a:pt x="1680134" y="4536587"/>
                  <a:pt x="1680134" y="4536587"/>
                  <a:pt x="1678542" y="4534997"/>
                </a:cubicBezTo>
                <a:close/>
                <a:moveTo>
                  <a:pt x="1484473" y="4533406"/>
                </a:moveTo>
                <a:cubicBezTo>
                  <a:pt x="1482882" y="4533406"/>
                  <a:pt x="1479700" y="4533406"/>
                  <a:pt x="1478111" y="4534997"/>
                </a:cubicBezTo>
                <a:cubicBezTo>
                  <a:pt x="1447887" y="4560448"/>
                  <a:pt x="1419252" y="4587491"/>
                  <a:pt x="1392210" y="4611352"/>
                </a:cubicBezTo>
                <a:cubicBezTo>
                  <a:pt x="1411300" y="4601807"/>
                  <a:pt x="1427207" y="4589082"/>
                  <a:pt x="1441523" y="4576355"/>
                </a:cubicBezTo>
                <a:cubicBezTo>
                  <a:pt x="1443113" y="4574765"/>
                  <a:pt x="1443113" y="4573174"/>
                  <a:pt x="1443113" y="4573174"/>
                </a:cubicBezTo>
                <a:cubicBezTo>
                  <a:pt x="1444704" y="4573174"/>
                  <a:pt x="1444704" y="4573174"/>
                  <a:pt x="1446295" y="4573174"/>
                </a:cubicBezTo>
                <a:cubicBezTo>
                  <a:pt x="1449476" y="4569993"/>
                  <a:pt x="1451067" y="4568402"/>
                  <a:pt x="1454249" y="4566812"/>
                </a:cubicBezTo>
                <a:cubicBezTo>
                  <a:pt x="1452659" y="4568402"/>
                  <a:pt x="1449476" y="4568402"/>
                  <a:pt x="1447887" y="4566812"/>
                </a:cubicBezTo>
                <a:cubicBezTo>
                  <a:pt x="1451067" y="4563630"/>
                  <a:pt x="1452659" y="4558858"/>
                  <a:pt x="1455839" y="4555676"/>
                </a:cubicBezTo>
                <a:cubicBezTo>
                  <a:pt x="1466975" y="4549313"/>
                  <a:pt x="1479700" y="4544540"/>
                  <a:pt x="1484473" y="4533406"/>
                </a:cubicBezTo>
                <a:close/>
                <a:moveTo>
                  <a:pt x="1145647" y="4527042"/>
                </a:moveTo>
                <a:cubicBezTo>
                  <a:pt x="1140875" y="4538178"/>
                  <a:pt x="1136102" y="4547722"/>
                  <a:pt x="1129739" y="4554085"/>
                </a:cubicBezTo>
                <a:cubicBezTo>
                  <a:pt x="1123375" y="4547722"/>
                  <a:pt x="1110650" y="4555676"/>
                  <a:pt x="1110650" y="4565221"/>
                </a:cubicBezTo>
                <a:cubicBezTo>
                  <a:pt x="1105877" y="4550904"/>
                  <a:pt x="1110650" y="4541359"/>
                  <a:pt x="1118604" y="4533406"/>
                </a:cubicBezTo>
                <a:cubicBezTo>
                  <a:pt x="1126558" y="4531815"/>
                  <a:pt x="1136102" y="4528633"/>
                  <a:pt x="1145647" y="4527042"/>
                </a:cubicBezTo>
                <a:close/>
                <a:moveTo>
                  <a:pt x="2146218" y="4517498"/>
                </a:moveTo>
                <a:cubicBezTo>
                  <a:pt x="2109631" y="4574765"/>
                  <a:pt x="2007823" y="4624078"/>
                  <a:pt x="2033275" y="4719521"/>
                </a:cubicBezTo>
                <a:cubicBezTo>
                  <a:pt x="2036457" y="4616124"/>
                  <a:pt x="2123947" y="4604989"/>
                  <a:pt x="2146218" y="4517498"/>
                </a:cubicBezTo>
                <a:close/>
                <a:moveTo>
                  <a:pt x="1789894" y="4517498"/>
                </a:moveTo>
                <a:cubicBezTo>
                  <a:pt x="1770804" y="4523861"/>
                  <a:pt x="1750125" y="4531815"/>
                  <a:pt x="1731037" y="4536587"/>
                </a:cubicBezTo>
                <a:cubicBezTo>
                  <a:pt x="1727855" y="4538178"/>
                  <a:pt x="1726265" y="4541359"/>
                  <a:pt x="1724674" y="4544540"/>
                </a:cubicBezTo>
                <a:cubicBezTo>
                  <a:pt x="1729446" y="4542950"/>
                  <a:pt x="1732628" y="4542950"/>
                  <a:pt x="1737399" y="4541359"/>
                </a:cubicBezTo>
                <a:cubicBezTo>
                  <a:pt x="1751717" y="4538178"/>
                  <a:pt x="1766033" y="4531815"/>
                  <a:pt x="1780349" y="4527043"/>
                </a:cubicBezTo>
                <a:cubicBezTo>
                  <a:pt x="1781940" y="4527043"/>
                  <a:pt x="1783532" y="4525452"/>
                  <a:pt x="1785122" y="4523861"/>
                </a:cubicBezTo>
                <a:cubicBezTo>
                  <a:pt x="1786712" y="4523861"/>
                  <a:pt x="1789894" y="4523861"/>
                  <a:pt x="1791485" y="4523861"/>
                </a:cubicBezTo>
                <a:cubicBezTo>
                  <a:pt x="1794666" y="4523861"/>
                  <a:pt x="1797847" y="4522271"/>
                  <a:pt x="1801028" y="4520680"/>
                </a:cubicBezTo>
                <a:cubicBezTo>
                  <a:pt x="1796256" y="4520680"/>
                  <a:pt x="1793075" y="4520680"/>
                  <a:pt x="1788304" y="4520680"/>
                </a:cubicBezTo>
                <a:cubicBezTo>
                  <a:pt x="1788304" y="4519089"/>
                  <a:pt x="1789894" y="4519089"/>
                  <a:pt x="1789894" y="4517498"/>
                </a:cubicBezTo>
                <a:close/>
                <a:moveTo>
                  <a:pt x="1191778" y="4514316"/>
                </a:moveTo>
                <a:cubicBezTo>
                  <a:pt x="1196551" y="4522270"/>
                  <a:pt x="1199732" y="4531815"/>
                  <a:pt x="1201323" y="4539769"/>
                </a:cubicBezTo>
                <a:cubicBezTo>
                  <a:pt x="1190188" y="4544540"/>
                  <a:pt x="1179052" y="4547722"/>
                  <a:pt x="1167917" y="4550903"/>
                </a:cubicBezTo>
                <a:cubicBezTo>
                  <a:pt x="1167917" y="4541359"/>
                  <a:pt x="1167917" y="4530224"/>
                  <a:pt x="1166326" y="4520679"/>
                </a:cubicBezTo>
                <a:cubicBezTo>
                  <a:pt x="1175871" y="4519089"/>
                  <a:pt x="1183825" y="4515907"/>
                  <a:pt x="1191778" y="4514316"/>
                </a:cubicBezTo>
                <a:close/>
                <a:moveTo>
                  <a:pt x="1506743" y="4511135"/>
                </a:moveTo>
                <a:cubicBezTo>
                  <a:pt x="1501971" y="4515907"/>
                  <a:pt x="1495608" y="4520680"/>
                  <a:pt x="1487654" y="4527043"/>
                </a:cubicBezTo>
                <a:cubicBezTo>
                  <a:pt x="1490836" y="4530224"/>
                  <a:pt x="1492427" y="4531815"/>
                  <a:pt x="1494018" y="4534997"/>
                </a:cubicBezTo>
                <a:cubicBezTo>
                  <a:pt x="1497199" y="4531815"/>
                  <a:pt x="1501971" y="4527043"/>
                  <a:pt x="1505152" y="4523861"/>
                </a:cubicBezTo>
                <a:cubicBezTo>
                  <a:pt x="1505152" y="4519089"/>
                  <a:pt x="1506743" y="4515907"/>
                  <a:pt x="1506743" y="4511135"/>
                </a:cubicBezTo>
                <a:close/>
                <a:moveTo>
                  <a:pt x="1074063" y="4511135"/>
                </a:moveTo>
                <a:cubicBezTo>
                  <a:pt x="1075654" y="4512726"/>
                  <a:pt x="1075654" y="4514316"/>
                  <a:pt x="1077246" y="4515907"/>
                </a:cubicBezTo>
                <a:cubicBezTo>
                  <a:pt x="1074063" y="4517498"/>
                  <a:pt x="1072472" y="4514316"/>
                  <a:pt x="1070882" y="4517498"/>
                </a:cubicBezTo>
                <a:cubicBezTo>
                  <a:pt x="1069291" y="4519089"/>
                  <a:pt x="1070882" y="4519089"/>
                  <a:pt x="1070882" y="4520679"/>
                </a:cubicBezTo>
                <a:cubicBezTo>
                  <a:pt x="1069291" y="4520679"/>
                  <a:pt x="1069291" y="4520679"/>
                  <a:pt x="1069291" y="4520679"/>
                </a:cubicBezTo>
                <a:cubicBezTo>
                  <a:pt x="1069291" y="4517498"/>
                  <a:pt x="1069291" y="4515907"/>
                  <a:pt x="1067700" y="4512726"/>
                </a:cubicBezTo>
                <a:cubicBezTo>
                  <a:pt x="1067700" y="4512726"/>
                  <a:pt x="1067700" y="4514316"/>
                  <a:pt x="1069291" y="4514316"/>
                </a:cubicBezTo>
                <a:cubicBezTo>
                  <a:pt x="1070882" y="4512726"/>
                  <a:pt x="1072472" y="4512726"/>
                  <a:pt x="1074063" y="4511135"/>
                </a:cubicBezTo>
                <a:close/>
                <a:moveTo>
                  <a:pt x="2804781" y="4503181"/>
                </a:moveTo>
                <a:cubicBezTo>
                  <a:pt x="2833414" y="4541359"/>
                  <a:pt x="2889090" y="4579536"/>
                  <a:pt x="2928859" y="4601807"/>
                </a:cubicBezTo>
                <a:cubicBezTo>
                  <a:pt x="2901816" y="4558857"/>
                  <a:pt x="2850913" y="4533405"/>
                  <a:pt x="2804781" y="4503181"/>
                </a:cubicBezTo>
                <a:close/>
                <a:moveTo>
                  <a:pt x="1234728" y="4503181"/>
                </a:moveTo>
                <a:cubicBezTo>
                  <a:pt x="1234728" y="4504772"/>
                  <a:pt x="1233137" y="4506363"/>
                  <a:pt x="1231547" y="4506363"/>
                </a:cubicBezTo>
                <a:cubicBezTo>
                  <a:pt x="1233137" y="4511135"/>
                  <a:pt x="1234728" y="4522270"/>
                  <a:pt x="1231547" y="4525452"/>
                </a:cubicBezTo>
                <a:cubicBezTo>
                  <a:pt x="1233137" y="4525452"/>
                  <a:pt x="1233137" y="4527043"/>
                  <a:pt x="1233137" y="4528633"/>
                </a:cubicBezTo>
                <a:cubicBezTo>
                  <a:pt x="1228365" y="4530224"/>
                  <a:pt x="1225184" y="4531815"/>
                  <a:pt x="1220411" y="4533406"/>
                </a:cubicBezTo>
                <a:cubicBezTo>
                  <a:pt x="1223593" y="4523861"/>
                  <a:pt x="1223593" y="4515907"/>
                  <a:pt x="1223593" y="4506363"/>
                </a:cubicBezTo>
                <a:cubicBezTo>
                  <a:pt x="1226774" y="4504772"/>
                  <a:pt x="1231547" y="4504772"/>
                  <a:pt x="1234728" y="4503181"/>
                </a:cubicBezTo>
                <a:close/>
                <a:moveTo>
                  <a:pt x="1481291" y="4501591"/>
                </a:moveTo>
                <a:cubicBezTo>
                  <a:pt x="1479700" y="4503182"/>
                  <a:pt x="1476519" y="4504773"/>
                  <a:pt x="1473337" y="4506364"/>
                </a:cubicBezTo>
                <a:cubicBezTo>
                  <a:pt x="1473337" y="4507954"/>
                  <a:pt x="1471747" y="4509545"/>
                  <a:pt x="1471747" y="4509545"/>
                </a:cubicBezTo>
                <a:cubicBezTo>
                  <a:pt x="1463793" y="4517498"/>
                  <a:pt x="1449476" y="4520680"/>
                  <a:pt x="1441523" y="4528634"/>
                </a:cubicBezTo>
                <a:cubicBezTo>
                  <a:pt x="1438342" y="4533406"/>
                  <a:pt x="1438342" y="4539769"/>
                  <a:pt x="1435160" y="4542950"/>
                </a:cubicBezTo>
                <a:cubicBezTo>
                  <a:pt x="1451067" y="4531815"/>
                  <a:pt x="1466975" y="4517498"/>
                  <a:pt x="1482882" y="4504773"/>
                </a:cubicBezTo>
                <a:cubicBezTo>
                  <a:pt x="1482882" y="4504773"/>
                  <a:pt x="1481291" y="4504773"/>
                  <a:pt x="1481291" y="4504773"/>
                </a:cubicBezTo>
                <a:cubicBezTo>
                  <a:pt x="1481291" y="4503182"/>
                  <a:pt x="1481291" y="4503182"/>
                  <a:pt x="1481291" y="4501591"/>
                </a:cubicBezTo>
                <a:close/>
                <a:moveTo>
                  <a:pt x="2766604" y="4501590"/>
                </a:moveTo>
                <a:cubicBezTo>
                  <a:pt x="2811144" y="4550903"/>
                  <a:pt x="2854094" y="4601807"/>
                  <a:pt x="2912952" y="4641574"/>
                </a:cubicBezTo>
                <a:cubicBezTo>
                  <a:pt x="2877956" y="4585899"/>
                  <a:pt x="2822280" y="4542950"/>
                  <a:pt x="2766604" y="4501590"/>
                </a:cubicBezTo>
                <a:close/>
                <a:moveTo>
                  <a:pt x="1245862" y="4499999"/>
                </a:moveTo>
                <a:cubicBezTo>
                  <a:pt x="1242681" y="4509545"/>
                  <a:pt x="1241090" y="4517498"/>
                  <a:pt x="1239499" y="4527043"/>
                </a:cubicBezTo>
                <a:cubicBezTo>
                  <a:pt x="1239499" y="4527043"/>
                  <a:pt x="1237909" y="4528633"/>
                  <a:pt x="1236318" y="4528633"/>
                </a:cubicBezTo>
                <a:cubicBezTo>
                  <a:pt x="1236318" y="4523861"/>
                  <a:pt x="1236318" y="4519089"/>
                  <a:pt x="1237909" y="4515907"/>
                </a:cubicBezTo>
                <a:cubicBezTo>
                  <a:pt x="1233137" y="4512726"/>
                  <a:pt x="1237909" y="4507954"/>
                  <a:pt x="1239499" y="4501591"/>
                </a:cubicBezTo>
                <a:cubicBezTo>
                  <a:pt x="1241090" y="4501591"/>
                  <a:pt x="1244271" y="4499999"/>
                  <a:pt x="1245862" y="4499999"/>
                </a:cubicBezTo>
                <a:close/>
                <a:moveTo>
                  <a:pt x="1495608" y="4495228"/>
                </a:moveTo>
                <a:cubicBezTo>
                  <a:pt x="1492427" y="4496819"/>
                  <a:pt x="1489246" y="4498410"/>
                  <a:pt x="1486063" y="4500001"/>
                </a:cubicBezTo>
                <a:cubicBezTo>
                  <a:pt x="1486063" y="4501591"/>
                  <a:pt x="1484473" y="4503182"/>
                  <a:pt x="1484473" y="4504773"/>
                </a:cubicBezTo>
                <a:cubicBezTo>
                  <a:pt x="1489246" y="4501591"/>
                  <a:pt x="1492427" y="4498410"/>
                  <a:pt x="1495608" y="4495228"/>
                </a:cubicBezTo>
                <a:close/>
                <a:moveTo>
                  <a:pt x="1538558" y="4487275"/>
                </a:moveTo>
                <a:cubicBezTo>
                  <a:pt x="1530604" y="4492047"/>
                  <a:pt x="1524241" y="4496819"/>
                  <a:pt x="1516287" y="4503182"/>
                </a:cubicBezTo>
                <a:cubicBezTo>
                  <a:pt x="1517878" y="4504773"/>
                  <a:pt x="1521060" y="4504773"/>
                  <a:pt x="1524241" y="4506364"/>
                </a:cubicBezTo>
                <a:cubicBezTo>
                  <a:pt x="1529013" y="4501591"/>
                  <a:pt x="1533785" y="4498410"/>
                  <a:pt x="1540148" y="4493638"/>
                </a:cubicBezTo>
                <a:cubicBezTo>
                  <a:pt x="1538558" y="4493638"/>
                  <a:pt x="1538558" y="4493638"/>
                  <a:pt x="1538558" y="4493638"/>
                </a:cubicBezTo>
                <a:cubicBezTo>
                  <a:pt x="1538558" y="4492047"/>
                  <a:pt x="1538558" y="4488865"/>
                  <a:pt x="1538558" y="4487275"/>
                </a:cubicBezTo>
                <a:close/>
                <a:moveTo>
                  <a:pt x="1791485" y="4485684"/>
                </a:moveTo>
                <a:cubicBezTo>
                  <a:pt x="1788304" y="4487275"/>
                  <a:pt x="1786712" y="4487275"/>
                  <a:pt x="1785122" y="4488865"/>
                </a:cubicBezTo>
                <a:cubicBezTo>
                  <a:pt x="1780349" y="4498410"/>
                  <a:pt x="1772395" y="4503182"/>
                  <a:pt x="1756489" y="4503182"/>
                </a:cubicBezTo>
                <a:cubicBezTo>
                  <a:pt x="1748534" y="4507954"/>
                  <a:pt x="1740580" y="4511135"/>
                  <a:pt x="1732628" y="4514317"/>
                </a:cubicBezTo>
                <a:cubicBezTo>
                  <a:pt x="1734218" y="4515907"/>
                  <a:pt x="1734218" y="4515907"/>
                  <a:pt x="1735809" y="4515907"/>
                </a:cubicBezTo>
                <a:cubicBezTo>
                  <a:pt x="1735809" y="4515907"/>
                  <a:pt x="1735809" y="4517498"/>
                  <a:pt x="1735809" y="4517498"/>
                </a:cubicBezTo>
                <a:cubicBezTo>
                  <a:pt x="1734218" y="4517498"/>
                  <a:pt x="1732628" y="4515907"/>
                  <a:pt x="1731037" y="4515907"/>
                </a:cubicBezTo>
                <a:cubicBezTo>
                  <a:pt x="1718310" y="4522271"/>
                  <a:pt x="1703994" y="4527043"/>
                  <a:pt x="1689678" y="4531815"/>
                </a:cubicBezTo>
                <a:cubicBezTo>
                  <a:pt x="1689678" y="4533406"/>
                  <a:pt x="1689678" y="4536587"/>
                  <a:pt x="1689678" y="4539769"/>
                </a:cubicBezTo>
                <a:cubicBezTo>
                  <a:pt x="1696041" y="4538178"/>
                  <a:pt x="1703994" y="4534997"/>
                  <a:pt x="1710356" y="4533406"/>
                </a:cubicBezTo>
                <a:cubicBezTo>
                  <a:pt x="1708766" y="4531815"/>
                  <a:pt x="1705585" y="4530224"/>
                  <a:pt x="1702404" y="4528634"/>
                </a:cubicBezTo>
                <a:cubicBezTo>
                  <a:pt x="1707175" y="4528634"/>
                  <a:pt x="1713538" y="4528634"/>
                  <a:pt x="1719901" y="4530224"/>
                </a:cubicBezTo>
                <a:cubicBezTo>
                  <a:pt x="1732628" y="4527043"/>
                  <a:pt x="1743762" y="4522271"/>
                  <a:pt x="1754898" y="4517498"/>
                </a:cubicBezTo>
                <a:cubicBezTo>
                  <a:pt x="1754898" y="4517498"/>
                  <a:pt x="1754898" y="4515907"/>
                  <a:pt x="1754898" y="4515907"/>
                </a:cubicBezTo>
                <a:cubicBezTo>
                  <a:pt x="1758079" y="4515907"/>
                  <a:pt x="1759670" y="4515907"/>
                  <a:pt x="1761261" y="4515907"/>
                </a:cubicBezTo>
                <a:cubicBezTo>
                  <a:pt x="1775577" y="4509545"/>
                  <a:pt x="1789894" y="4503182"/>
                  <a:pt x="1802619" y="4496819"/>
                </a:cubicBezTo>
                <a:cubicBezTo>
                  <a:pt x="1797847" y="4496819"/>
                  <a:pt x="1794666" y="4498410"/>
                  <a:pt x="1789894" y="4495228"/>
                </a:cubicBezTo>
                <a:cubicBezTo>
                  <a:pt x="1789894" y="4492047"/>
                  <a:pt x="1791485" y="4488865"/>
                  <a:pt x="1791485" y="4485684"/>
                </a:cubicBezTo>
                <a:close/>
                <a:moveTo>
                  <a:pt x="1169509" y="4485683"/>
                </a:moveTo>
                <a:cubicBezTo>
                  <a:pt x="1172689" y="4488864"/>
                  <a:pt x="1175871" y="4492046"/>
                  <a:pt x="1179053" y="4496818"/>
                </a:cubicBezTo>
                <a:cubicBezTo>
                  <a:pt x="1175871" y="4498409"/>
                  <a:pt x="1171099" y="4498409"/>
                  <a:pt x="1167918" y="4500000"/>
                </a:cubicBezTo>
                <a:cubicBezTo>
                  <a:pt x="1169509" y="4495228"/>
                  <a:pt x="1169509" y="4490455"/>
                  <a:pt x="1169509" y="4485683"/>
                </a:cubicBezTo>
                <a:close/>
                <a:moveTo>
                  <a:pt x="1640365" y="4484093"/>
                </a:moveTo>
                <a:cubicBezTo>
                  <a:pt x="1637183" y="4485684"/>
                  <a:pt x="1632411" y="4485684"/>
                  <a:pt x="1629229" y="4485684"/>
                </a:cubicBezTo>
                <a:cubicBezTo>
                  <a:pt x="1624457" y="4488865"/>
                  <a:pt x="1618095" y="4490456"/>
                  <a:pt x="1613322" y="4493638"/>
                </a:cubicBezTo>
                <a:cubicBezTo>
                  <a:pt x="1622867" y="4490456"/>
                  <a:pt x="1632411" y="4487275"/>
                  <a:pt x="1640365" y="4484093"/>
                </a:cubicBezTo>
                <a:close/>
                <a:moveTo>
                  <a:pt x="1326990" y="4484092"/>
                </a:moveTo>
                <a:cubicBezTo>
                  <a:pt x="1331761" y="4484092"/>
                  <a:pt x="1336534" y="4485683"/>
                  <a:pt x="1336534" y="4488864"/>
                </a:cubicBezTo>
                <a:cubicBezTo>
                  <a:pt x="1334943" y="4490455"/>
                  <a:pt x="1331761" y="4490455"/>
                  <a:pt x="1330171" y="4492046"/>
                </a:cubicBezTo>
                <a:cubicBezTo>
                  <a:pt x="1330171" y="4488864"/>
                  <a:pt x="1328581" y="4487274"/>
                  <a:pt x="1326990" y="4484092"/>
                </a:cubicBezTo>
                <a:close/>
                <a:moveTo>
                  <a:pt x="1207686" y="4476139"/>
                </a:moveTo>
                <a:cubicBezTo>
                  <a:pt x="1207686" y="4479321"/>
                  <a:pt x="1207686" y="4480911"/>
                  <a:pt x="1207686" y="4485683"/>
                </a:cubicBezTo>
                <a:cubicBezTo>
                  <a:pt x="1206095" y="4485683"/>
                  <a:pt x="1206095" y="4485683"/>
                  <a:pt x="1206095" y="4485683"/>
                </a:cubicBezTo>
                <a:cubicBezTo>
                  <a:pt x="1207686" y="4482502"/>
                  <a:pt x="1207686" y="4479321"/>
                  <a:pt x="1207686" y="4476139"/>
                </a:cubicBezTo>
                <a:close/>
                <a:moveTo>
                  <a:pt x="1188597" y="4471367"/>
                </a:moveTo>
                <a:cubicBezTo>
                  <a:pt x="1190188" y="4474548"/>
                  <a:pt x="1193369" y="4476139"/>
                  <a:pt x="1196551" y="4477730"/>
                </a:cubicBezTo>
                <a:cubicBezTo>
                  <a:pt x="1196551" y="4474548"/>
                  <a:pt x="1194960" y="4471367"/>
                  <a:pt x="1196551" y="4471367"/>
                </a:cubicBezTo>
                <a:cubicBezTo>
                  <a:pt x="1199732" y="4476139"/>
                  <a:pt x="1199732" y="4482502"/>
                  <a:pt x="1199732" y="4488864"/>
                </a:cubicBezTo>
                <a:cubicBezTo>
                  <a:pt x="1198142" y="4488864"/>
                  <a:pt x="1194960" y="4490455"/>
                  <a:pt x="1191779" y="4492046"/>
                </a:cubicBezTo>
                <a:cubicBezTo>
                  <a:pt x="1188597" y="4487274"/>
                  <a:pt x="1185414" y="4484092"/>
                  <a:pt x="1182234" y="4480911"/>
                </a:cubicBezTo>
                <a:cubicBezTo>
                  <a:pt x="1183825" y="4477730"/>
                  <a:pt x="1187005" y="4474548"/>
                  <a:pt x="1188597" y="4471367"/>
                </a:cubicBezTo>
                <a:close/>
                <a:moveTo>
                  <a:pt x="1565600" y="4468186"/>
                </a:moveTo>
                <a:cubicBezTo>
                  <a:pt x="1562418" y="4469777"/>
                  <a:pt x="1559237" y="4472958"/>
                  <a:pt x="1556056" y="4474549"/>
                </a:cubicBezTo>
                <a:cubicBezTo>
                  <a:pt x="1557647" y="4474549"/>
                  <a:pt x="1557647" y="4474549"/>
                  <a:pt x="1559237" y="4474549"/>
                </a:cubicBezTo>
                <a:cubicBezTo>
                  <a:pt x="1560828" y="4472958"/>
                  <a:pt x="1564009" y="4471368"/>
                  <a:pt x="1565600" y="4468186"/>
                </a:cubicBezTo>
                <a:close/>
                <a:moveTo>
                  <a:pt x="1185415" y="4461822"/>
                </a:moveTo>
                <a:cubicBezTo>
                  <a:pt x="1185415" y="4461822"/>
                  <a:pt x="1183825" y="4463413"/>
                  <a:pt x="1185415" y="4465003"/>
                </a:cubicBezTo>
                <a:cubicBezTo>
                  <a:pt x="1183825" y="4465003"/>
                  <a:pt x="1183825" y="4466594"/>
                  <a:pt x="1182234" y="4466594"/>
                </a:cubicBezTo>
                <a:cubicBezTo>
                  <a:pt x="1182234" y="4466594"/>
                  <a:pt x="1183825" y="4460231"/>
                  <a:pt x="1185415" y="4461822"/>
                </a:cubicBezTo>
                <a:close/>
                <a:moveTo>
                  <a:pt x="1070882" y="4458640"/>
                </a:moveTo>
                <a:cubicBezTo>
                  <a:pt x="1080427" y="4463413"/>
                  <a:pt x="1088380" y="4468185"/>
                  <a:pt x="1099515" y="4469776"/>
                </a:cubicBezTo>
                <a:cubicBezTo>
                  <a:pt x="1097924" y="4469776"/>
                  <a:pt x="1094743" y="4474548"/>
                  <a:pt x="1097924" y="4474548"/>
                </a:cubicBezTo>
                <a:cubicBezTo>
                  <a:pt x="1107469" y="4474548"/>
                  <a:pt x="1117013" y="4471367"/>
                  <a:pt x="1126557" y="4468185"/>
                </a:cubicBezTo>
                <a:cubicBezTo>
                  <a:pt x="1128148" y="4469776"/>
                  <a:pt x="1128148" y="4469776"/>
                  <a:pt x="1129739" y="4469776"/>
                </a:cubicBezTo>
                <a:cubicBezTo>
                  <a:pt x="1129739" y="4469776"/>
                  <a:pt x="1129739" y="4468185"/>
                  <a:pt x="1129739" y="4468185"/>
                </a:cubicBezTo>
                <a:cubicBezTo>
                  <a:pt x="1136102" y="4466594"/>
                  <a:pt x="1140875" y="4466594"/>
                  <a:pt x="1145647" y="4468185"/>
                </a:cubicBezTo>
                <a:cubicBezTo>
                  <a:pt x="1145647" y="4469776"/>
                  <a:pt x="1145647" y="4469776"/>
                  <a:pt x="1145647" y="4471367"/>
                </a:cubicBezTo>
                <a:cubicBezTo>
                  <a:pt x="1147237" y="4472957"/>
                  <a:pt x="1148828" y="4474548"/>
                  <a:pt x="1152009" y="4474548"/>
                </a:cubicBezTo>
                <a:cubicBezTo>
                  <a:pt x="1152009" y="4485683"/>
                  <a:pt x="1152009" y="4496818"/>
                  <a:pt x="1150418" y="4507953"/>
                </a:cubicBezTo>
                <a:cubicBezTo>
                  <a:pt x="1148828" y="4507953"/>
                  <a:pt x="1145647" y="4509544"/>
                  <a:pt x="1144056" y="4509544"/>
                </a:cubicBezTo>
                <a:cubicBezTo>
                  <a:pt x="1140875" y="4509544"/>
                  <a:pt x="1139284" y="4511135"/>
                  <a:pt x="1136102" y="4511135"/>
                </a:cubicBezTo>
                <a:cubicBezTo>
                  <a:pt x="1136102" y="4506363"/>
                  <a:pt x="1136102" y="4501590"/>
                  <a:pt x="1134511" y="4496818"/>
                </a:cubicBezTo>
                <a:cubicBezTo>
                  <a:pt x="1132921" y="4501590"/>
                  <a:pt x="1129739" y="4507953"/>
                  <a:pt x="1126557" y="4512726"/>
                </a:cubicBezTo>
                <a:cubicBezTo>
                  <a:pt x="1121785" y="4512726"/>
                  <a:pt x="1115423" y="4514316"/>
                  <a:pt x="1110651" y="4515907"/>
                </a:cubicBezTo>
                <a:cubicBezTo>
                  <a:pt x="1113832" y="4507953"/>
                  <a:pt x="1118604" y="4501590"/>
                  <a:pt x="1115423" y="4493636"/>
                </a:cubicBezTo>
                <a:cubicBezTo>
                  <a:pt x="1110651" y="4500000"/>
                  <a:pt x="1107469" y="4507953"/>
                  <a:pt x="1104287" y="4517497"/>
                </a:cubicBezTo>
                <a:cubicBezTo>
                  <a:pt x="1104287" y="4517497"/>
                  <a:pt x="1102697" y="4517497"/>
                  <a:pt x="1102697" y="4517497"/>
                </a:cubicBezTo>
                <a:cubicBezTo>
                  <a:pt x="1099515" y="4514316"/>
                  <a:pt x="1096333" y="4511135"/>
                  <a:pt x="1094743" y="4507953"/>
                </a:cubicBezTo>
                <a:cubicBezTo>
                  <a:pt x="1091561" y="4509544"/>
                  <a:pt x="1091561" y="4514316"/>
                  <a:pt x="1091561" y="4519088"/>
                </a:cubicBezTo>
                <a:cubicBezTo>
                  <a:pt x="1089970" y="4519088"/>
                  <a:pt x="1089970" y="4519088"/>
                  <a:pt x="1088380" y="4519088"/>
                </a:cubicBezTo>
                <a:cubicBezTo>
                  <a:pt x="1086789" y="4517497"/>
                  <a:pt x="1085199" y="4515907"/>
                  <a:pt x="1083608" y="4515907"/>
                </a:cubicBezTo>
                <a:cubicBezTo>
                  <a:pt x="1080427" y="4504772"/>
                  <a:pt x="1082017" y="4493636"/>
                  <a:pt x="1089970" y="4490455"/>
                </a:cubicBezTo>
                <a:cubicBezTo>
                  <a:pt x="1089970" y="4488864"/>
                  <a:pt x="1086789" y="4488864"/>
                  <a:pt x="1086789" y="4487273"/>
                </a:cubicBezTo>
                <a:cubicBezTo>
                  <a:pt x="1089970" y="4482502"/>
                  <a:pt x="1097924" y="4477730"/>
                  <a:pt x="1094743" y="4472957"/>
                </a:cubicBezTo>
                <a:cubicBezTo>
                  <a:pt x="1091561" y="4472957"/>
                  <a:pt x="1089970" y="4476139"/>
                  <a:pt x="1088380" y="4477730"/>
                </a:cubicBezTo>
                <a:cubicBezTo>
                  <a:pt x="1086789" y="4474548"/>
                  <a:pt x="1085199" y="4469776"/>
                  <a:pt x="1080427" y="4469776"/>
                </a:cubicBezTo>
                <a:cubicBezTo>
                  <a:pt x="1078836" y="4469776"/>
                  <a:pt x="1077245" y="4471367"/>
                  <a:pt x="1075654" y="4472957"/>
                </a:cubicBezTo>
                <a:cubicBezTo>
                  <a:pt x="1075654" y="4479321"/>
                  <a:pt x="1080427" y="4484092"/>
                  <a:pt x="1080427" y="4488864"/>
                </a:cubicBezTo>
                <a:cubicBezTo>
                  <a:pt x="1075654" y="4490455"/>
                  <a:pt x="1077245" y="4485683"/>
                  <a:pt x="1077245" y="4482502"/>
                </a:cubicBezTo>
                <a:cubicBezTo>
                  <a:pt x="1074063" y="4474548"/>
                  <a:pt x="1072473" y="4466594"/>
                  <a:pt x="1070882" y="4458640"/>
                </a:cubicBezTo>
                <a:close/>
                <a:moveTo>
                  <a:pt x="1341308" y="4457050"/>
                </a:moveTo>
                <a:cubicBezTo>
                  <a:pt x="1341308" y="4457050"/>
                  <a:pt x="1341308" y="4458641"/>
                  <a:pt x="1341308" y="4458641"/>
                </a:cubicBezTo>
                <a:cubicBezTo>
                  <a:pt x="1341308" y="4458641"/>
                  <a:pt x="1339718" y="4458641"/>
                  <a:pt x="1339718" y="4458641"/>
                </a:cubicBezTo>
                <a:cubicBezTo>
                  <a:pt x="1339718" y="4458641"/>
                  <a:pt x="1341308" y="4457050"/>
                  <a:pt x="1341308" y="4457050"/>
                </a:cubicBezTo>
                <a:close/>
                <a:moveTo>
                  <a:pt x="1228366" y="4455459"/>
                </a:moveTo>
                <a:cubicBezTo>
                  <a:pt x="1228366" y="4458640"/>
                  <a:pt x="1231547" y="4458640"/>
                  <a:pt x="1233137" y="4461822"/>
                </a:cubicBezTo>
                <a:cubicBezTo>
                  <a:pt x="1229956" y="4460231"/>
                  <a:pt x="1228366" y="4461822"/>
                  <a:pt x="1228366" y="4461822"/>
                </a:cubicBezTo>
                <a:cubicBezTo>
                  <a:pt x="1228366" y="4460231"/>
                  <a:pt x="1228366" y="4457050"/>
                  <a:pt x="1228366" y="4455459"/>
                </a:cubicBezTo>
                <a:close/>
                <a:moveTo>
                  <a:pt x="1256999" y="4453869"/>
                </a:moveTo>
                <a:cubicBezTo>
                  <a:pt x="1256999" y="4460231"/>
                  <a:pt x="1255408" y="4466594"/>
                  <a:pt x="1253817" y="4472957"/>
                </a:cubicBezTo>
                <a:cubicBezTo>
                  <a:pt x="1252227" y="4474548"/>
                  <a:pt x="1252227" y="4474548"/>
                  <a:pt x="1250636" y="4474548"/>
                </a:cubicBezTo>
                <a:cubicBezTo>
                  <a:pt x="1250636" y="4466594"/>
                  <a:pt x="1253817" y="4458640"/>
                  <a:pt x="1256999" y="4453869"/>
                </a:cubicBezTo>
                <a:close/>
                <a:moveTo>
                  <a:pt x="1206094" y="4452278"/>
                </a:moveTo>
                <a:lnTo>
                  <a:pt x="1206094" y="4453869"/>
                </a:lnTo>
                <a:cubicBezTo>
                  <a:pt x="1206094" y="4453869"/>
                  <a:pt x="1204504" y="4453869"/>
                  <a:pt x="1202913" y="4453869"/>
                </a:cubicBezTo>
                <a:cubicBezTo>
                  <a:pt x="1202913" y="4452278"/>
                  <a:pt x="1204504" y="4452278"/>
                  <a:pt x="1206094" y="4452278"/>
                </a:cubicBezTo>
                <a:close/>
                <a:moveTo>
                  <a:pt x="1123375" y="4449097"/>
                </a:moveTo>
                <a:cubicBezTo>
                  <a:pt x="1126558" y="4449097"/>
                  <a:pt x="1129740" y="4452278"/>
                  <a:pt x="1131330" y="4455460"/>
                </a:cubicBezTo>
                <a:cubicBezTo>
                  <a:pt x="1129740" y="4455460"/>
                  <a:pt x="1126558" y="4457050"/>
                  <a:pt x="1124966" y="4457050"/>
                </a:cubicBezTo>
                <a:cubicBezTo>
                  <a:pt x="1120194" y="4453869"/>
                  <a:pt x="1118604" y="4449097"/>
                  <a:pt x="1123375" y="4449097"/>
                </a:cubicBezTo>
                <a:close/>
                <a:moveTo>
                  <a:pt x="2197121" y="4445916"/>
                </a:moveTo>
                <a:cubicBezTo>
                  <a:pt x="2168488" y="4490456"/>
                  <a:pt x="2168488" y="4587491"/>
                  <a:pt x="2197121" y="4624078"/>
                </a:cubicBezTo>
                <a:cubicBezTo>
                  <a:pt x="2197121" y="4576355"/>
                  <a:pt x="2187576" y="4509545"/>
                  <a:pt x="2197121" y="4445916"/>
                </a:cubicBezTo>
                <a:close/>
                <a:moveTo>
                  <a:pt x="1612621" y="4443892"/>
                </a:moveTo>
                <a:lnTo>
                  <a:pt x="1612924" y="4445916"/>
                </a:lnTo>
                <a:lnTo>
                  <a:pt x="1611983" y="4452196"/>
                </a:lnTo>
                <a:close/>
                <a:moveTo>
                  <a:pt x="1171098" y="4441143"/>
                </a:moveTo>
                <a:cubicBezTo>
                  <a:pt x="1172689" y="4444325"/>
                  <a:pt x="1177461" y="4447507"/>
                  <a:pt x="1179052" y="4447507"/>
                </a:cubicBezTo>
                <a:cubicBezTo>
                  <a:pt x="1182233" y="4447507"/>
                  <a:pt x="1187006" y="4449097"/>
                  <a:pt x="1185415" y="4450688"/>
                </a:cubicBezTo>
                <a:cubicBezTo>
                  <a:pt x="1182233" y="4449097"/>
                  <a:pt x="1179052" y="4450688"/>
                  <a:pt x="1177461" y="4452278"/>
                </a:cubicBezTo>
                <a:cubicBezTo>
                  <a:pt x="1175870" y="4450688"/>
                  <a:pt x="1172689" y="4449097"/>
                  <a:pt x="1169507" y="4449097"/>
                </a:cubicBezTo>
                <a:cubicBezTo>
                  <a:pt x="1171098" y="4445916"/>
                  <a:pt x="1171098" y="4444325"/>
                  <a:pt x="1171098" y="4441143"/>
                </a:cubicBezTo>
                <a:close/>
                <a:moveTo>
                  <a:pt x="1082017" y="4441143"/>
                </a:moveTo>
                <a:cubicBezTo>
                  <a:pt x="1082017" y="4442734"/>
                  <a:pt x="1083608" y="4442734"/>
                  <a:pt x="1085199" y="4444325"/>
                </a:cubicBezTo>
                <a:cubicBezTo>
                  <a:pt x="1094742" y="4452278"/>
                  <a:pt x="1102697" y="4455459"/>
                  <a:pt x="1113832" y="4460232"/>
                </a:cubicBezTo>
                <a:cubicBezTo>
                  <a:pt x="1105879" y="4460232"/>
                  <a:pt x="1099516" y="4460232"/>
                  <a:pt x="1091562" y="4458641"/>
                </a:cubicBezTo>
                <a:cubicBezTo>
                  <a:pt x="1088380" y="4453869"/>
                  <a:pt x="1085199" y="4447507"/>
                  <a:pt x="1082017" y="4441143"/>
                </a:cubicBezTo>
                <a:close/>
                <a:moveTo>
                  <a:pt x="1269723" y="4436371"/>
                </a:moveTo>
                <a:cubicBezTo>
                  <a:pt x="1269723" y="4437962"/>
                  <a:pt x="1268133" y="4437962"/>
                  <a:pt x="1268133" y="4437962"/>
                </a:cubicBezTo>
                <a:lnTo>
                  <a:pt x="1268830" y="4436594"/>
                </a:lnTo>
                <a:close/>
                <a:moveTo>
                  <a:pt x="1180642" y="4434780"/>
                </a:moveTo>
                <a:cubicBezTo>
                  <a:pt x="1183823" y="4436371"/>
                  <a:pt x="1185414" y="4437962"/>
                  <a:pt x="1188597" y="4439553"/>
                </a:cubicBezTo>
                <a:cubicBezTo>
                  <a:pt x="1188597" y="4441143"/>
                  <a:pt x="1188597" y="4442734"/>
                  <a:pt x="1188597" y="4445916"/>
                </a:cubicBezTo>
                <a:cubicBezTo>
                  <a:pt x="1190188" y="4447507"/>
                  <a:pt x="1191778" y="4449097"/>
                  <a:pt x="1190188" y="4450688"/>
                </a:cubicBezTo>
                <a:cubicBezTo>
                  <a:pt x="1183823" y="4450688"/>
                  <a:pt x="1185414" y="4445916"/>
                  <a:pt x="1185414" y="4442734"/>
                </a:cubicBezTo>
                <a:cubicBezTo>
                  <a:pt x="1185414" y="4439553"/>
                  <a:pt x="1183823" y="4436371"/>
                  <a:pt x="1180642" y="4434780"/>
                </a:cubicBezTo>
                <a:close/>
                <a:moveTo>
                  <a:pt x="1758079" y="4428417"/>
                </a:moveTo>
                <a:cubicBezTo>
                  <a:pt x="1756489" y="4430008"/>
                  <a:pt x="1754898" y="4430008"/>
                  <a:pt x="1753307" y="4431599"/>
                </a:cubicBezTo>
                <a:cubicBezTo>
                  <a:pt x="1751717" y="4434780"/>
                  <a:pt x="1750125" y="4439553"/>
                  <a:pt x="1748534" y="4442734"/>
                </a:cubicBezTo>
                <a:cubicBezTo>
                  <a:pt x="1740580" y="4444325"/>
                  <a:pt x="1732628" y="4447507"/>
                  <a:pt x="1723083" y="4449097"/>
                </a:cubicBezTo>
                <a:cubicBezTo>
                  <a:pt x="1723083" y="4447507"/>
                  <a:pt x="1723083" y="4445916"/>
                  <a:pt x="1723083" y="4444325"/>
                </a:cubicBezTo>
                <a:cubicBezTo>
                  <a:pt x="1721493" y="4444325"/>
                  <a:pt x="1719901" y="4445916"/>
                  <a:pt x="1718310" y="4445916"/>
                </a:cubicBezTo>
                <a:cubicBezTo>
                  <a:pt x="1719901" y="4447507"/>
                  <a:pt x="1719901" y="4447507"/>
                  <a:pt x="1719901" y="4449097"/>
                </a:cubicBezTo>
                <a:cubicBezTo>
                  <a:pt x="1716720" y="4450688"/>
                  <a:pt x="1713538" y="4450688"/>
                  <a:pt x="1710356" y="4450688"/>
                </a:cubicBezTo>
                <a:cubicBezTo>
                  <a:pt x="1699222" y="4457050"/>
                  <a:pt x="1688087" y="4461823"/>
                  <a:pt x="1676952" y="4466595"/>
                </a:cubicBezTo>
                <a:cubicBezTo>
                  <a:pt x="1678542" y="4469777"/>
                  <a:pt x="1680134" y="4471368"/>
                  <a:pt x="1680134" y="4474549"/>
                </a:cubicBezTo>
                <a:cubicBezTo>
                  <a:pt x="1688087" y="4471368"/>
                  <a:pt x="1696041" y="4468186"/>
                  <a:pt x="1703994" y="4465004"/>
                </a:cubicBezTo>
                <a:cubicBezTo>
                  <a:pt x="1703994" y="4463414"/>
                  <a:pt x="1703994" y="4463414"/>
                  <a:pt x="1703994" y="4461823"/>
                </a:cubicBezTo>
                <a:cubicBezTo>
                  <a:pt x="1708766" y="4461823"/>
                  <a:pt x="1711947" y="4460232"/>
                  <a:pt x="1715129" y="4460232"/>
                </a:cubicBezTo>
                <a:cubicBezTo>
                  <a:pt x="1731037" y="4453869"/>
                  <a:pt x="1746945" y="4447507"/>
                  <a:pt x="1762852" y="4439553"/>
                </a:cubicBezTo>
                <a:cubicBezTo>
                  <a:pt x="1762852" y="4437962"/>
                  <a:pt x="1764442" y="4436371"/>
                  <a:pt x="1764442" y="4434780"/>
                </a:cubicBezTo>
                <a:cubicBezTo>
                  <a:pt x="1759670" y="4436371"/>
                  <a:pt x="1756489" y="4437962"/>
                  <a:pt x="1753307" y="4441143"/>
                </a:cubicBezTo>
                <a:cubicBezTo>
                  <a:pt x="1754898" y="4436371"/>
                  <a:pt x="1756489" y="4433189"/>
                  <a:pt x="1758079" y="4428417"/>
                </a:cubicBezTo>
                <a:close/>
                <a:moveTo>
                  <a:pt x="1624457" y="4428417"/>
                </a:moveTo>
                <a:cubicBezTo>
                  <a:pt x="1622867" y="4433189"/>
                  <a:pt x="1622867" y="4436371"/>
                  <a:pt x="1619685" y="4437962"/>
                </a:cubicBezTo>
                <a:cubicBezTo>
                  <a:pt x="1619685" y="4436371"/>
                  <a:pt x="1619685" y="4436371"/>
                  <a:pt x="1619685" y="4436371"/>
                </a:cubicBezTo>
                <a:cubicBezTo>
                  <a:pt x="1621276" y="4434780"/>
                  <a:pt x="1622867" y="4431599"/>
                  <a:pt x="1624457" y="4428417"/>
                </a:cubicBezTo>
                <a:close/>
                <a:moveTo>
                  <a:pt x="1242681" y="4428417"/>
                </a:moveTo>
                <a:cubicBezTo>
                  <a:pt x="1244272" y="4430008"/>
                  <a:pt x="1245864" y="4430008"/>
                  <a:pt x="1249045" y="4433189"/>
                </a:cubicBezTo>
                <a:cubicBezTo>
                  <a:pt x="1244272" y="4434780"/>
                  <a:pt x="1241090" y="4436371"/>
                  <a:pt x="1237909" y="4439553"/>
                </a:cubicBezTo>
                <a:cubicBezTo>
                  <a:pt x="1237909" y="4437962"/>
                  <a:pt x="1236318" y="4437962"/>
                  <a:pt x="1236318" y="4436371"/>
                </a:cubicBezTo>
                <a:cubicBezTo>
                  <a:pt x="1237909" y="4434780"/>
                  <a:pt x="1241090" y="4431599"/>
                  <a:pt x="1242681" y="4428417"/>
                </a:cubicBezTo>
                <a:close/>
                <a:moveTo>
                  <a:pt x="1632411" y="4415692"/>
                </a:moveTo>
                <a:cubicBezTo>
                  <a:pt x="1632411" y="4415692"/>
                  <a:pt x="1632411" y="4415692"/>
                  <a:pt x="1630820" y="4417282"/>
                </a:cubicBezTo>
                <a:lnTo>
                  <a:pt x="1630820" y="4417283"/>
                </a:lnTo>
                <a:lnTo>
                  <a:pt x="1613322" y="4434780"/>
                </a:lnTo>
                <a:lnTo>
                  <a:pt x="1612621" y="4443892"/>
                </a:lnTo>
                <a:lnTo>
                  <a:pt x="1611732" y="4437962"/>
                </a:lnTo>
                <a:cubicBezTo>
                  <a:pt x="1608550" y="4441143"/>
                  <a:pt x="1606959" y="4442734"/>
                  <a:pt x="1605369" y="4444325"/>
                </a:cubicBezTo>
                <a:cubicBezTo>
                  <a:pt x="1605369" y="4447507"/>
                  <a:pt x="1606959" y="4452278"/>
                  <a:pt x="1611732" y="4453869"/>
                </a:cubicBezTo>
                <a:lnTo>
                  <a:pt x="1611983" y="4452196"/>
                </a:lnTo>
                <a:lnTo>
                  <a:pt x="1611732" y="4455460"/>
                </a:lnTo>
                <a:cubicBezTo>
                  <a:pt x="1605369" y="4455460"/>
                  <a:pt x="1599005" y="4455460"/>
                  <a:pt x="1592643" y="4455460"/>
                </a:cubicBezTo>
                <a:cubicBezTo>
                  <a:pt x="1583098" y="4465004"/>
                  <a:pt x="1573554" y="4476140"/>
                  <a:pt x="1564009" y="4485684"/>
                </a:cubicBezTo>
                <a:cubicBezTo>
                  <a:pt x="1565600" y="4490456"/>
                  <a:pt x="1567191" y="4493638"/>
                  <a:pt x="1567191" y="4498410"/>
                </a:cubicBezTo>
                <a:cubicBezTo>
                  <a:pt x="1567191" y="4498410"/>
                  <a:pt x="1565600" y="4500001"/>
                  <a:pt x="1565600" y="4500001"/>
                </a:cubicBezTo>
                <a:cubicBezTo>
                  <a:pt x="1560828" y="4498410"/>
                  <a:pt x="1557647" y="4496819"/>
                  <a:pt x="1552875" y="4496819"/>
                </a:cubicBezTo>
                <a:cubicBezTo>
                  <a:pt x="1543330" y="4507954"/>
                  <a:pt x="1532194" y="4519089"/>
                  <a:pt x="1521060" y="4530224"/>
                </a:cubicBezTo>
                <a:cubicBezTo>
                  <a:pt x="1521060" y="4534997"/>
                  <a:pt x="1519470" y="4541359"/>
                  <a:pt x="1517878" y="4546131"/>
                </a:cubicBezTo>
                <a:cubicBezTo>
                  <a:pt x="1524241" y="4541359"/>
                  <a:pt x="1529013" y="4536587"/>
                  <a:pt x="1535376" y="4531815"/>
                </a:cubicBezTo>
                <a:cubicBezTo>
                  <a:pt x="1536967" y="4523861"/>
                  <a:pt x="1540148" y="4515907"/>
                  <a:pt x="1543330" y="4507954"/>
                </a:cubicBezTo>
                <a:cubicBezTo>
                  <a:pt x="1548102" y="4507954"/>
                  <a:pt x="1551285" y="4509545"/>
                  <a:pt x="1556056" y="4509545"/>
                </a:cubicBezTo>
                <a:cubicBezTo>
                  <a:pt x="1557647" y="4509545"/>
                  <a:pt x="1557647" y="4509545"/>
                  <a:pt x="1559237" y="4511135"/>
                </a:cubicBezTo>
                <a:cubicBezTo>
                  <a:pt x="1568782" y="4503182"/>
                  <a:pt x="1576735" y="4495228"/>
                  <a:pt x="1584689" y="4487275"/>
                </a:cubicBezTo>
                <a:cubicBezTo>
                  <a:pt x="1583098" y="4488865"/>
                  <a:pt x="1581509" y="4488865"/>
                  <a:pt x="1579917" y="4490456"/>
                </a:cubicBezTo>
                <a:cubicBezTo>
                  <a:pt x="1579917" y="4490456"/>
                  <a:pt x="1579917" y="4490456"/>
                  <a:pt x="1578326" y="4490456"/>
                </a:cubicBezTo>
                <a:cubicBezTo>
                  <a:pt x="1578326" y="4487275"/>
                  <a:pt x="1579917" y="4485684"/>
                  <a:pt x="1579917" y="4484093"/>
                </a:cubicBezTo>
                <a:cubicBezTo>
                  <a:pt x="1579917" y="4484093"/>
                  <a:pt x="1581509" y="4485684"/>
                  <a:pt x="1581509" y="4485684"/>
                </a:cubicBezTo>
                <a:cubicBezTo>
                  <a:pt x="1583098" y="4482502"/>
                  <a:pt x="1586280" y="4482502"/>
                  <a:pt x="1589461" y="4479321"/>
                </a:cubicBezTo>
                <a:cubicBezTo>
                  <a:pt x="1589461" y="4477731"/>
                  <a:pt x="1589461" y="4476140"/>
                  <a:pt x="1589461" y="4474549"/>
                </a:cubicBezTo>
                <a:cubicBezTo>
                  <a:pt x="1592643" y="4474549"/>
                  <a:pt x="1594233" y="4474549"/>
                  <a:pt x="1597415" y="4474549"/>
                </a:cubicBezTo>
                <a:cubicBezTo>
                  <a:pt x="1602187" y="4469777"/>
                  <a:pt x="1608550" y="4463414"/>
                  <a:pt x="1614913" y="4457050"/>
                </a:cubicBezTo>
                <a:cubicBezTo>
                  <a:pt x="1616504" y="4455460"/>
                  <a:pt x="1616504" y="4455460"/>
                  <a:pt x="1618095" y="4453869"/>
                </a:cubicBezTo>
                <a:cubicBezTo>
                  <a:pt x="1621275" y="4445916"/>
                  <a:pt x="1624457" y="4437962"/>
                  <a:pt x="1627639" y="4431599"/>
                </a:cubicBezTo>
                <a:cubicBezTo>
                  <a:pt x="1632411" y="4430008"/>
                  <a:pt x="1637183" y="4430008"/>
                  <a:pt x="1640365" y="4425235"/>
                </a:cubicBezTo>
                <a:cubicBezTo>
                  <a:pt x="1637183" y="4423645"/>
                  <a:pt x="1630820" y="4425235"/>
                  <a:pt x="1627639" y="4423645"/>
                </a:cubicBezTo>
                <a:cubicBezTo>
                  <a:pt x="1627639" y="4420464"/>
                  <a:pt x="1630820" y="4420464"/>
                  <a:pt x="1632411" y="4418873"/>
                </a:cubicBezTo>
                <a:lnTo>
                  <a:pt x="1630820" y="4417283"/>
                </a:lnTo>
                <a:close/>
                <a:moveTo>
                  <a:pt x="1179052" y="4414101"/>
                </a:moveTo>
                <a:cubicBezTo>
                  <a:pt x="1180642" y="4415692"/>
                  <a:pt x="1182233" y="4415692"/>
                  <a:pt x="1185414" y="4415692"/>
                </a:cubicBezTo>
                <a:cubicBezTo>
                  <a:pt x="1187006" y="4417282"/>
                  <a:pt x="1187006" y="4418873"/>
                  <a:pt x="1188597" y="4420464"/>
                </a:cubicBezTo>
                <a:cubicBezTo>
                  <a:pt x="1183823" y="4418873"/>
                  <a:pt x="1180642" y="4418873"/>
                  <a:pt x="1177461" y="4417282"/>
                </a:cubicBezTo>
                <a:cubicBezTo>
                  <a:pt x="1177461" y="4417282"/>
                  <a:pt x="1179052" y="4415692"/>
                  <a:pt x="1179052" y="4414101"/>
                </a:cubicBezTo>
                <a:close/>
                <a:moveTo>
                  <a:pt x="1721493" y="4410919"/>
                </a:moveTo>
                <a:cubicBezTo>
                  <a:pt x="1719901" y="4412510"/>
                  <a:pt x="1719901" y="4414101"/>
                  <a:pt x="1718310" y="4415692"/>
                </a:cubicBezTo>
                <a:cubicBezTo>
                  <a:pt x="1718310" y="4415692"/>
                  <a:pt x="1719901" y="4414101"/>
                  <a:pt x="1721493" y="4414101"/>
                </a:cubicBezTo>
                <a:cubicBezTo>
                  <a:pt x="1721493" y="4412510"/>
                  <a:pt x="1721493" y="4412510"/>
                  <a:pt x="1721493" y="4410919"/>
                </a:cubicBezTo>
                <a:close/>
                <a:moveTo>
                  <a:pt x="1140875" y="4410918"/>
                </a:moveTo>
                <a:cubicBezTo>
                  <a:pt x="1144056" y="4414100"/>
                  <a:pt x="1148828" y="4415692"/>
                  <a:pt x="1153601" y="4418873"/>
                </a:cubicBezTo>
                <a:cubicBezTo>
                  <a:pt x="1156782" y="4426826"/>
                  <a:pt x="1156782" y="4437962"/>
                  <a:pt x="1155192" y="4449097"/>
                </a:cubicBezTo>
                <a:cubicBezTo>
                  <a:pt x="1153601" y="4449097"/>
                  <a:pt x="1153601" y="4450688"/>
                  <a:pt x="1152010" y="4450688"/>
                </a:cubicBezTo>
                <a:cubicBezTo>
                  <a:pt x="1152010" y="4452278"/>
                  <a:pt x="1153601" y="4453869"/>
                  <a:pt x="1155192" y="4453869"/>
                </a:cubicBezTo>
                <a:cubicBezTo>
                  <a:pt x="1155192" y="4455459"/>
                  <a:pt x="1155192" y="4455459"/>
                  <a:pt x="1155192" y="4455459"/>
                </a:cubicBezTo>
                <a:cubicBezTo>
                  <a:pt x="1145647" y="4455459"/>
                  <a:pt x="1139284" y="4453869"/>
                  <a:pt x="1136102" y="4449097"/>
                </a:cubicBezTo>
                <a:cubicBezTo>
                  <a:pt x="1140875" y="4450688"/>
                  <a:pt x="1145647" y="4452278"/>
                  <a:pt x="1147238" y="4447506"/>
                </a:cubicBezTo>
                <a:cubicBezTo>
                  <a:pt x="1142466" y="4444325"/>
                  <a:pt x="1137693" y="4442734"/>
                  <a:pt x="1132921" y="4439552"/>
                </a:cubicBezTo>
                <a:cubicBezTo>
                  <a:pt x="1131330" y="4431599"/>
                  <a:pt x="1136102" y="4418873"/>
                  <a:pt x="1140875" y="4410918"/>
                </a:cubicBezTo>
                <a:close/>
                <a:moveTo>
                  <a:pt x="1183824" y="4407738"/>
                </a:moveTo>
                <a:cubicBezTo>
                  <a:pt x="1185415" y="4410919"/>
                  <a:pt x="1185415" y="4412510"/>
                  <a:pt x="1187006" y="4415692"/>
                </a:cubicBezTo>
                <a:cubicBezTo>
                  <a:pt x="1185415" y="4414101"/>
                  <a:pt x="1182234" y="4412510"/>
                  <a:pt x="1180643" y="4410919"/>
                </a:cubicBezTo>
                <a:cubicBezTo>
                  <a:pt x="1182234" y="4409328"/>
                  <a:pt x="1183824" y="4409328"/>
                  <a:pt x="1183824" y="4407738"/>
                </a:cubicBezTo>
                <a:close/>
                <a:moveTo>
                  <a:pt x="1188597" y="4404556"/>
                </a:moveTo>
                <a:cubicBezTo>
                  <a:pt x="1190188" y="4406147"/>
                  <a:pt x="1191778" y="4409328"/>
                  <a:pt x="1193369" y="4410919"/>
                </a:cubicBezTo>
                <a:cubicBezTo>
                  <a:pt x="1193369" y="4412510"/>
                  <a:pt x="1193369" y="4412510"/>
                  <a:pt x="1193369" y="4412510"/>
                </a:cubicBezTo>
                <a:cubicBezTo>
                  <a:pt x="1190188" y="4410919"/>
                  <a:pt x="1190188" y="4407738"/>
                  <a:pt x="1188597" y="4404556"/>
                </a:cubicBezTo>
                <a:close/>
                <a:moveTo>
                  <a:pt x="1487654" y="4402965"/>
                </a:moveTo>
                <a:cubicBezTo>
                  <a:pt x="1481291" y="4407738"/>
                  <a:pt x="1476519" y="4412510"/>
                  <a:pt x="1470156" y="4417282"/>
                </a:cubicBezTo>
                <a:cubicBezTo>
                  <a:pt x="1470156" y="4418873"/>
                  <a:pt x="1470156" y="4422054"/>
                  <a:pt x="1471747" y="4423645"/>
                </a:cubicBezTo>
                <a:cubicBezTo>
                  <a:pt x="1473337" y="4426826"/>
                  <a:pt x="1474928" y="4428417"/>
                  <a:pt x="1476519" y="4431599"/>
                </a:cubicBezTo>
                <a:cubicBezTo>
                  <a:pt x="1481291" y="4428417"/>
                  <a:pt x="1486063" y="4423645"/>
                  <a:pt x="1489246" y="4420464"/>
                </a:cubicBezTo>
                <a:cubicBezTo>
                  <a:pt x="1487654" y="4420464"/>
                  <a:pt x="1487654" y="4420464"/>
                  <a:pt x="1487654" y="4420464"/>
                </a:cubicBezTo>
                <a:cubicBezTo>
                  <a:pt x="1487654" y="4415692"/>
                  <a:pt x="1487654" y="4412510"/>
                  <a:pt x="1487654" y="4407738"/>
                </a:cubicBezTo>
                <a:cubicBezTo>
                  <a:pt x="1489246" y="4407738"/>
                  <a:pt x="1490836" y="4407738"/>
                  <a:pt x="1492427" y="4407738"/>
                </a:cubicBezTo>
                <a:cubicBezTo>
                  <a:pt x="1490836" y="4407738"/>
                  <a:pt x="1490836" y="4406147"/>
                  <a:pt x="1490836" y="4406147"/>
                </a:cubicBezTo>
                <a:cubicBezTo>
                  <a:pt x="1489246" y="4404556"/>
                  <a:pt x="1489246" y="4404556"/>
                  <a:pt x="1487654" y="4402965"/>
                </a:cubicBezTo>
                <a:close/>
                <a:moveTo>
                  <a:pt x="1035886" y="4396602"/>
                </a:moveTo>
                <a:cubicBezTo>
                  <a:pt x="1067701" y="4388648"/>
                  <a:pt x="1066110" y="4418872"/>
                  <a:pt x="1078836" y="4437962"/>
                </a:cubicBezTo>
                <a:cubicBezTo>
                  <a:pt x="1077245" y="4434780"/>
                  <a:pt x="1075654" y="4434780"/>
                  <a:pt x="1072473" y="4433189"/>
                </a:cubicBezTo>
                <a:cubicBezTo>
                  <a:pt x="1070882" y="4444325"/>
                  <a:pt x="1078836" y="4445916"/>
                  <a:pt x="1080427" y="4453869"/>
                </a:cubicBezTo>
                <a:cubicBezTo>
                  <a:pt x="1078836" y="4453869"/>
                  <a:pt x="1075654" y="4452278"/>
                  <a:pt x="1074064" y="4453869"/>
                </a:cubicBezTo>
                <a:cubicBezTo>
                  <a:pt x="1074064" y="4450688"/>
                  <a:pt x="1072473" y="4447506"/>
                  <a:pt x="1072473" y="4444325"/>
                </a:cubicBezTo>
                <a:cubicBezTo>
                  <a:pt x="1067701" y="4437962"/>
                  <a:pt x="1066110" y="4430008"/>
                  <a:pt x="1066110" y="4420464"/>
                </a:cubicBezTo>
                <a:cubicBezTo>
                  <a:pt x="1062928" y="4418872"/>
                  <a:pt x="1064519" y="4415691"/>
                  <a:pt x="1061337" y="4414100"/>
                </a:cubicBezTo>
                <a:cubicBezTo>
                  <a:pt x="1059747" y="4417281"/>
                  <a:pt x="1062928" y="4420464"/>
                  <a:pt x="1062928" y="4422054"/>
                </a:cubicBezTo>
                <a:cubicBezTo>
                  <a:pt x="1062928" y="4423645"/>
                  <a:pt x="1062928" y="4426826"/>
                  <a:pt x="1062928" y="4430008"/>
                </a:cubicBezTo>
                <a:cubicBezTo>
                  <a:pt x="1064519" y="4437962"/>
                  <a:pt x="1069291" y="4447506"/>
                  <a:pt x="1069291" y="4455459"/>
                </a:cubicBezTo>
                <a:cubicBezTo>
                  <a:pt x="1069291" y="4457050"/>
                  <a:pt x="1067701" y="4458641"/>
                  <a:pt x="1067701" y="4460231"/>
                </a:cubicBezTo>
                <a:cubicBezTo>
                  <a:pt x="1067701" y="4468185"/>
                  <a:pt x="1074064" y="4479321"/>
                  <a:pt x="1074064" y="4487274"/>
                </a:cubicBezTo>
                <a:cubicBezTo>
                  <a:pt x="1074064" y="4488864"/>
                  <a:pt x="1070882" y="4487274"/>
                  <a:pt x="1070882" y="4490455"/>
                </a:cubicBezTo>
                <a:cubicBezTo>
                  <a:pt x="1072473" y="4490455"/>
                  <a:pt x="1072473" y="4488864"/>
                  <a:pt x="1074064" y="4488864"/>
                </a:cubicBezTo>
                <a:cubicBezTo>
                  <a:pt x="1074064" y="4493637"/>
                  <a:pt x="1077245" y="4498409"/>
                  <a:pt x="1075654" y="4503182"/>
                </a:cubicBezTo>
                <a:cubicBezTo>
                  <a:pt x="1075654" y="4496818"/>
                  <a:pt x="1067701" y="4500000"/>
                  <a:pt x="1066110" y="4503182"/>
                </a:cubicBezTo>
                <a:cubicBezTo>
                  <a:pt x="1067701" y="4504772"/>
                  <a:pt x="1067701" y="4506363"/>
                  <a:pt x="1069291" y="4506363"/>
                </a:cubicBezTo>
                <a:cubicBezTo>
                  <a:pt x="1069291" y="4507954"/>
                  <a:pt x="1067701" y="4507954"/>
                  <a:pt x="1067701" y="4509545"/>
                </a:cubicBezTo>
                <a:cubicBezTo>
                  <a:pt x="1066110" y="4506363"/>
                  <a:pt x="1064519" y="4504772"/>
                  <a:pt x="1062928" y="4503182"/>
                </a:cubicBezTo>
                <a:cubicBezTo>
                  <a:pt x="1061337" y="4509545"/>
                  <a:pt x="1064519" y="4517498"/>
                  <a:pt x="1061337" y="4520679"/>
                </a:cubicBezTo>
                <a:cubicBezTo>
                  <a:pt x="1058156" y="4512726"/>
                  <a:pt x="1056566" y="4504772"/>
                  <a:pt x="1048612" y="4500000"/>
                </a:cubicBezTo>
                <a:cubicBezTo>
                  <a:pt x="1047021" y="4509545"/>
                  <a:pt x="1050203" y="4515907"/>
                  <a:pt x="1053384" y="4522270"/>
                </a:cubicBezTo>
                <a:cubicBezTo>
                  <a:pt x="1051794" y="4522270"/>
                  <a:pt x="1048612" y="4523861"/>
                  <a:pt x="1047021" y="4523861"/>
                </a:cubicBezTo>
                <a:cubicBezTo>
                  <a:pt x="1040658" y="4511135"/>
                  <a:pt x="1034295" y="4500000"/>
                  <a:pt x="1031113" y="4484092"/>
                </a:cubicBezTo>
                <a:cubicBezTo>
                  <a:pt x="1029523" y="4501591"/>
                  <a:pt x="1032704" y="4514316"/>
                  <a:pt x="1035886" y="4527043"/>
                </a:cubicBezTo>
                <a:cubicBezTo>
                  <a:pt x="1027932" y="4528633"/>
                  <a:pt x="1019979" y="4528633"/>
                  <a:pt x="1012025" y="4530224"/>
                </a:cubicBezTo>
                <a:cubicBezTo>
                  <a:pt x="1012025" y="4527043"/>
                  <a:pt x="1012025" y="4522270"/>
                  <a:pt x="1012025" y="4519089"/>
                </a:cubicBezTo>
                <a:cubicBezTo>
                  <a:pt x="1013616" y="4507954"/>
                  <a:pt x="1016797" y="4496818"/>
                  <a:pt x="1021570" y="4487274"/>
                </a:cubicBezTo>
                <a:cubicBezTo>
                  <a:pt x="1029523" y="4479321"/>
                  <a:pt x="1032704" y="4469776"/>
                  <a:pt x="1035886" y="4458641"/>
                </a:cubicBezTo>
                <a:cubicBezTo>
                  <a:pt x="1031113" y="4463413"/>
                  <a:pt x="1027932" y="4466595"/>
                  <a:pt x="1024751" y="4471367"/>
                </a:cubicBezTo>
                <a:cubicBezTo>
                  <a:pt x="1027932" y="4450688"/>
                  <a:pt x="1031113" y="4426826"/>
                  <a:pt x="1034295" y="4404555"/>
                </a:cubicBezTo>
                <a:cubicBezTo>
                  <a:pt x="1034295" y="4401373"/>
                  <a:pt x="1035886" y="4399783"/>
                  <a:pt x="1035886" y="4396602"/>
                </a:cubicBezTo>
                <a:close/>
                <a:moveTo>
                  <a:pt x="1750125" y="4390240"/>
                </a:moveTo>
                <a:cubicBezTo>
                  <a:pt x="1748534" y="4390240"/>
                  <a:pt x="1748534" y="4391831"/>
                  <a:pt x="1746945" y="4391831"/>
                </a:cubicBezTo>
                <a:cubicBezTo>
                  <a:pt x="1746945" y="4391831"/>
                  <a:pt x="1748534" y="4391831"/>
                  <a:pt x="1748534" y="4391831"/>
                </a:cubicBezTo>
                <a:cubicBezTo>
                  <a:pt x="1753307" y="4393421"/>
                  <a:pt x="1753307" y="4391831"/>
                  <a:pt x="1750125" y="4390240"/>
                </a:cubicBezTo>
                <a:close/>
                <a:moveTo>
                  <a:pt x="1194959" y="4390240"/>
                </a:moveTo>
                <a:cubicBezTo>
                  <a:pt x="1198140" y="4390240"/>
                  <a:pt x="1201322" y="4393421"/>
                  <a:pt x="1204504" y="4395011"/>
                </a:cubicBezTo>
                <a:cubicBezTo>
                  <a:pt x="1202913" y="4395011"/>
                  <a:pt x="1201322" y="4396602"/>
                  <a:pt x="1201322" y="4398193"/>
                </a:cubicBezTo>
                <a:cubicBezTo>
                  <a:pt x="1199731" y="4395011"/>
                  <a:pt x="1196551" y="4393421"/>
                  <a:pt x="1194959" y="4390240"/>
                </a:cubicBezTo>
                <a:close/>
                <a:moveTo>
                  <a:pt x="1107469" y="4387057"/>
                </a:moveTo>
                <a:cubicBezTo>
                  <a:pt x="1109059" y="4388648"/>
                  <a:pt x="1110650" y="4391831"/>
                  <a:pt x="1109059" y="4398193"/>
                </a:cubicBezTo>
                <a:cubicBezTo>
                  <a:pt x="1124966" y="4401374"/>
                  <a:pt x="1132920" y="4420464"/>
                  <a:pt x="1123375" y="4434780"/>
                </a:cubicBezTo>
                <a:cubicBezTo>
                  <a:pt x="1112241" y="4428417"/>
                  <a:pt x="1112241" y="4412510"/>
                  <a:pt x="1102696" y="4404556"/>
                </a:cubicBezTo>
                <a:cubicBezTo>
                  <a:pt x="1102696" y="4415691"/>
                  <a:pt x="1110650" y="4423645"/>
                  <a:pt x="1110650" y="4434780"/>
                </a:cubicBezTo>
                <a:cubicBezTo>
                  <a:pt x="1089970" y="4426826"/>
                  <a:pt x="1072472" y="4420464"/>
                  <a:pt x="1067700" y="4404556"/>
                </a:cubicBezTo>
                <a:cubicBezTo>
                  <a:pt x="1078835" y="4393421"/>
                  <a:pt x="1093151" y="4390239"/>
                  <a:pt x="1107469" y="4387057"/>
                </a:cubicBezTo>
                <a:close/>
                <a:moveTo>
                  <a:pt x="1514698" y="4385468"/>
                </a:moveTo>
                <a:cubicBezTo>
                  <a:pt x="1514698" y="4385468"/>
                  <a:pt x="1516287" y="4387058"/>
                  <a:pt x="1517878" y="4387058"/>
                </a:cubicBezTo>
                <a:cubicBezTo>
                  <a:pt x="1519470" y="4387058"/>
                  <a:pt x="1519470" y="4385468"/>
                  <a:pt x="1519470" y="4385468"/>
                </a:cubicBezTo>
                <a:cubicBezTo>
                  <a:pt x="1517878" y="4385468"/>
                  <a:pt x="1516287" y="4385468"/>
                  <a:pt x="1514698" y="4385468"/>
                </a:cubicBezTo>
                <a:close/>
                <a:moveTo>
                  <a:pt x="1145856" y="4383993"/>
                </a:moveTo>
                <a:lnTo>
                  <a:pt x="1157379" y="4390438"/>
                </a:lnTo>
                <a:cubicBezTo>
                  <a:pt x="1161952" y="4392227"/>
                  <a:pt x="1167122" y="4393421"/>
                  <a:pt x="1172690" y="4393421"/>
                </a:cubicBezTo>
                <a:cubicBezTo>
                  <a:pt x="1171099" y="4398193"/>
                  <a:pt x="1169509" y="4402965"/>
                  <a:pt x="1166327" y="4409328"/>
                </a:cubicBezTo>
                <a:cubicBezTo>
                  <a:pt x="1159168" y="4404556"/>
                  <a:pt x="1153600" y="4398193"/>
                  <a:pt x="1149027" y="4390836"/>
                </a:cubicBezTo>
                <a:close/>
                <a:moveTo>
                  <a:pt x="1145647" y="4383877"/>
                </a:moveTo>
                <a:lnTo>
                  <a:pt x="1145802" y="4383877"/>
                </a:lnTo>
                <a:lnTo>
                  <a:pt x="1145856" y="4383993"/>
                </a:lnTo>
                <a:close/>
                <a:moveTo>
                  <a:pt x="1161555" y="4372741"/>
                </a:moveTo>
                <a:cubicBezTo>
                  <a:pt x="1163146" y="4372741"/>
                  <a:pt x="1164736" y="4374332"/>
                  <a:pt x="1167918" y="4374332"/>
                </a:cubicBezTo>
                <a:cubicBezTo>
                  <a:pt x="1169509" y="4375923"/>
                  <a:pt x="1169509" y="4379104"/>
                  <a:pt x="1171099" y="4382286"/>
                </a:cubicBezTo>
                <a:cubicBezTo>
                  <a:pt x="1171099" y="4383877"/>
                  <a:pt x="1171099" y="4383877"/>
                  <a:pt x="1171099" y="4383877"/>
                </a:cubicBezTo>
                <a:cubicBezTo>
                  <a:pt x="1166326" y="4380695"/>
                  <a:pt x="1166326" y="4375923"/>
                  <a:pt x="1161555" y="4372741"/>
                </a:cubicBezTo>
                <a:close/>
                <a:moveTo>
                  <a:pt x="1137693" y="4366378"/>
                </a:moveTo>
                <a:cubicBezTo>
                  <a:pt x="1145647" y="4375923"/>
                  <a:pt x="1161555" y="4377513"/>
                  <a:pt x="1172690" y="4385467"/>
                </a:cubicBezTo>
                <a:cubicBezTo>
                  <a:pt x="1172690" y="4388649"/>
                  <a:pt x="1172690" y="4390240"/>
                  <a:pt x="1172690" y="4391831"/>
                </a:cubicBezTo>
                <a:cubicBezTo>
                  <a:pt x="1166327" y="4390240"/>
                  <a:pt x="1161555" y="4383877"/>
                  <a:pt x="1153600" y="4383877"/>
                </a:cubicBezTo>
                <a:lnTo>
                  <a:pt x="1145802" y="4383877"/>
                </a:lnTo>
                <a:close/>
                <a:moveTo>
                  <a:pt x="2201894" y="4361607"/>
                </a:moveTo>
                <a:cubicBezTo>
                  <a:pt x="2150989" y="4476140"/>
                  <a:pt x="2061909" y="4534997"/>
                  <a:pt x="1980781" y="4603398"/>
                </a:cubicBezTo>
                <a:cubicBezTo>
                  <a:pt x="1953739" y="4646348"/>
                  <a:pt x="1894882" y="4729066"/>
                  <a:pt x="1918742" y="4789514"/>
                </a:cubicBezTo>
                <a:cubicBezTo>
                  <a:pt x="1941013" y="4555676"/>
                  <a:pt x="2158944" y="4563630"/>
                  <a:pt x="2201894" y="4361607"/>
                </a:cubicBezTo>
                <a:close/>
                <a:moveTo>
                  <a:pt x="1129739" y="4360016"/>
                </a:moveTo>
                <a:cubicBezTo>
                  <a:pt x="1131330" y="4364788"/>
                  <a:pt x="1136103" y="4371150"/>
                  <a:pt x="1129739" y="4374332"/>
                </a:cubicBezTo>
                <a:cubicBezTo>
                  <a:pt x="1126558" y="4371150"/>
                  <a:pt x="1123375" y="4369559"/>
                  <a:pt x="1118604" y="4367969"/>
                </a:cubicBezTo>
                <a:cubicBezTo>
                  <a:pt x="1121785" y="4364788"/>
                  <a:pt x="1124966" y="4361606"/>
                  <a:pt x="1129739" y="4360016"/>
                </a:cubicBezTo>
                <a:close/>
                <a:moveTo>
                  <a:pt x="1136102" y="4358425"/>
                </a:moveTo>
                <a:cubicBezTo>
                  <a:pt x="1147237" y="4361606"/>
                  <a:pt x="1156782" y="4366378"/>
                  <a:pt x="1164736" y="4371150"/>
                </a:cubicBezTo>
                <a:cubicBezTo>
                  <a:pt x="1153600" y="4371150"/>
                  <a:pt x="1145646" y="4360016"/>
                  <a:pt x="1134512" y="4361606"/>
                </a:cubicBezTo>
                <a:cubicBezTo>
                  <a:pt x="1134512" y="4360016"/>
                  <a:pt x="1134512" y="4360016"/>
                  <a:pt x="1136102" y="4358425"/>
                </a:cubicBezTo>
                <a:close/>
                <a:moveTo>
                  <a:pt x="1713339" y="4353454"/>
                </a:moveTo>
                <a:cubicBezTo>
                  <a:pt x="1711152" y="4353654"/>
                  <a:pt x="1707175" y="4355245"/>
                  <a:pt x="1705585" y="4358426"/>
                </a:cubicBezTo>
                <a:cubicBezTo>
                  <a:pt x="1699222" y="4360016"/>
                  <a:pt x="1694450" y="4363197"/>
                  <a:pt x="1688087" y="4364788"/>
                </a:cubicBezTo>
                <a:cubicBezTo>
                  <a:pt x="1675361" y="4374332"/>
                  <a:pt x="1662635" y="4385468"/>
                  <a:pt x="1649909" y="4399784"/>
                </a:cubicBezTo>
                <a:cubicBezTo>
                  <a:pt x="1653090" y="4404556"/>
                  <a:pt x="1656272" y="4409328"/>
                  <a:pt x="1657863" y="4414101"/>
                </a:cubicBezTo>
                <a:cubicBezTo>
                  <a:pt x="1661044" y="4410919"/>
                  <a:pt x="1664226" y="4407738"/>
                  <a:pt x="1667407" y="4404556"/>
                </a:cubicBezTo>
                <a:cubicBezTo>
                  <a:pt x="1667407" y="4404556"/>
                  <a:pt x="1667407" y="4402965"/>
                  <a:pt x="1667407" y="4402965"/>
                </a:cubicBezTo>
                <a:cubicBezTo>
                  <a:pt x="1667407" y="4402965"/>
                  <a:pt x="1667407" y="4401374"/>
                  <a:pt x="1665817" y="4401374"/>
                </a:cubicBezTo>
                <a:cubicBezTo>
                  <a:pt x="1662635" y="4399784"/>
                  <a:pt x="1664226" y="4402965"/>
                  <a:pt x="1661044" y="4402965"/>
                </a:cubicBezTo>
                <a:cubicBezTo>
                  <a:pt x="1659454" y="4401374"/>
                  <a:pt x="1659454" y="4398193"/>
                  <a:pt x="1657863" y="4396602"/>
                </a:cubicBezTo>
                <a:cubicBezTo>
                  <a:pt x="1664226" y="4396602"/>
                  <a:pt x="1668998" y="4396602"/>
                  <a:pt x="1675361" y="4396602"/>
                </a:cubicBezTo>
                <a:cubicBezTo>
                  <a:pt x="1678542" y="4393421"/>
                  <a:pt x="1680134" y="4391831"/>
                  <a:pt x="1683314" y="4388649"/>
                </a:cubicBezTo>
                <a:cubicBezTo>
                  <a:pt x="1680134" y="4388649"/>
                  <a:pt x="1678542" y="4387058"/>
                  <a:pt x="1676952" y="4387058"/>
                </a:cubicBezTo>
                <a:cubicBezTo>
                  <a:pt x="1680134" y="4385468"/>
                  <a:pt x="1684906" y="4385468"/>
                  <a:pt x="1688087" y="4383877"/>
                </a:cubicBezTo>
                <a:cubicBezTo>
                  <a:pt x="1694450" y="4379105"/>
                  <a:pt x="1699222" y="4374332"/>
                  <a:pt x="1703994" y="4369560"/>
                </a:cubicBezTo>
                <a:cubicBezTo>
                  <a:pt x="1700813" y="4369560"/>
                  <a:pt x="1699222" y="4367969"/>
                  <a:pt x="1697631" y="4367969"/>
                </a:cubicBezTo>
                <a:cubicBezTo>
                  <a:pt x="1694450" y="4361607"/>
                  <a:pt x="1707175" y="4361607"/>
                  <a:pt x="1710356" y="4356835"/>
                </a:cubicBezTo>
                <a:cubicBezTo>
                  <a:pt x="1715924" y="4354449"/>
                  <a:pt x="1715527" y="4353256"/>
                  <a:pt x="1713339" y="4353454"/>
                </a:cubicBezTo>
                <a:close/>
                <a:moveTo>
                  <a:pt x="1180642" y="4340926"/>
                </a:moveTo>
                <a:cubicBezTo>
                  <a:pt x="1180642" y="4344108"/>
                  <a:pt x="1182234" y="4345698"/>
                  <a:pt x="1183825" y="4348880"/>
                </a:cubicBezTo>
                <a:cubicBezTo>
                  <a:pt x="1180642" y="4353652"/>
                  <a:pt x="1177461" y="4358425"/>
                  <a:pt x="1175871" y="4364788"/>
                </a:cubicBezTo>
                <a:cubicBezTo>
                  <a:pt x="1175871" y="4363197"/>
                  <a:pt x="1175871" y="4363197"/>
                  <a:pt x="1175871" y="4361606"/>
                </a:cubicBezTo>
                <a:cubicBezTo>
                  <a:pt x="1174280" y="4353652"/>
                  <a:pt x="1177461" y="4347289"/>
                  <a:pt x="1180642" y="4340926"/>
                </a:cubicBezTo>
                <a:close/>
                <a:moveTo>
                  <a:pt x="1137693" y="4339335"/>
                </a:moveTo>
                <a:cubicBezTo>
                  <a:pt x="1140875" y="4344108"/>
                  <a:pt x="1145647" y="4348880"/>
                  <a:pt x="1148829" y="4352062"/>
                </a:cubicBezTo>
                <a:cubicBezTo>
                  <a:pt x="1147238" y="4352062"/>
                  <a:pt x="1147238" y="4352062"/>
                  <a:pt x="1145647" y="4352062"/>
                </a:cubicBezTo>
                <a:cubicBezTo>
                  <a:pt x="1139284" y="4348880"/>
                  <a:pt x="1134512" y="4345698"/>
                  <a:pt x="1131330" y="4342517"/>
                </a:cubicBezTo>
                <a:cubicBezTo>
                  <a:pt x="1134512" y="4340926"/>
                  <a:pt x="1136102" y="4340926"/>
                  <a:pt x="1137693" y="4339335"/>
                </a:cubicBezTo>
                <a:close/>
                <a:moveTo>
                  <a:pt x="1047021" y="4337745"/>
                </a:moveTo>
                <a:cubicBezTo>
                  <a:pt x="1066110" y="4342518"/>
                  <a:pt x="1083608" y="4360016"/>
                  <a:pt x="1097924" y="4366378"/>
                </a:cubicBezTo>
                <a:cubicBezTo>
                  <a:pt x="1099515" y="4367969"/>
                  <a:pt x="1099515" y="4369560"/>
                  <a:pt x="1101106" y="4371151"/>
                </a:cubicBezTo>
                <a:cubicBezTo>
                  <a:pt x="1099515" y="4372741"/>
                  <a:pt x="1097924" y="4372741"/>
                  <a:pt x="1096334" y="4374332"/>
                </a:cubicBezTo>
                <a:cubicBezTo>
                  <a:pt x="1078836" y="4385468"/>
                  <a:pt x="1061337" y="4382286"/>
                  <a:pt x="1034295" y="4380695"/>
                </a:cubicBezTo>
                <a:cubicBezTo>
                  <a:pt x="1034295" y="4379105"/>
                  <a:pt x="1034295" y="4375923"/>
                  <a:pt x="1034295" y="4374332"/>
                </a:cubicBezTo>
                <a:cubicBezTo>
                  <a:pt x="1037477" y="4363197"/>
                  <a:pt x="1040658" y="4350472"/>
                  <a:pt x="1047021" y="4337745"/>
                </a:cubicBezTo>
                <a:close/>
                <a:moveTo>
                  <a:pt x="1745353" y="4325020"/>
                </a:moveTo>
                <a:cubicBezTo>
                  <a:pt x="1743762" y="4326611"/>
                  <a:pt x="1740580" y="4328202"/>
                  <a:pt x="1737399" y="4329792"/>
                </a:cubicBezTo>
                <a:cubicBezTo>
                  <a:pt x="1738990" y="4331383"/>
                  <a:pt x="1740580" y="4331383"/>
                  <a:pt x="1742171" y="4332973"/>
                </a:cubicBezTo>
                <a:cubicBezTo>
                  <a:pt x="1743762" y="4329792"/>
                  <a:pt x="1746945" y="4328202"/>
                  <a:pt x="1748534" y="4326611"/>
                </a:cubicBezTo>
                <a:cubicBezTo>
                  <a:pt x="1746945" y="4326611"/>
                  <a:pt x="1745353" y="4325020"/>
                  <a:pt x="1745353" y="4325020"/>
                </a:cubicBezTo>
                <a:close/>
                <a:moveTo>
                  <a:pt x="1271314" y="4321838"/>
                </a:moveTo>
                <a:cubicBezTo>
                  <a:pt x="1271314" y="4321838"/>
                  <a:pt x="1269723" y="4323429"/>
                  <a:pt x="1269723" y="4323429"/>
                </a:cubicBezTo>
                <a:cubicBezTo>
                  <a:pt x="1268133" y="4325020"/>
                  <a:pt x="1268133" y="4325020"/>
                  <a:pt x="1268133" y="4326611"/>
                </a:cubicBezTo>
                <a:cubicBezTo>
                  <a:pt x="1266542" y="4326611"/>
                  <a:pt x="1266542" y="4326611"/>
                  <a:pt x="1266542" y="4326611"/>
                </a:cubicBezTo>
                <a:cubicBezTo>
                  <a:pt x="1264951" y="4328202"/>
                  <a:pt x="1263361" y="4328202"/>
                  <a:pt x="1263361" y="4329792"/>
                </a:cubicBezTo>
                <a:cubicBezTo>
                  <a:pt x="1264951" y="4328202"/>
                  <a:pt x="1268133" y="4326611"/>
                  <a:pt x="1274496" y="4323429"/>
                </a:cubicBezTo>
                <a:cubicBezTo>
                  <a:pt x="1272905" y="4323429"/>
                  <a:pt x="1272905" y="4321838"/>
                  <a:pt x="1271314" y="4321838"/>
                </a:cubicBezTo>
                <a:close/>
                <a:moveTo>
                  <a:pt x="1241090" y="4309112"/>
                </a:moveTo>
                <a:cubicBezTo>
                  <a:pt x="1239499" y="4310703"/>
                  <a:pt x="1237909" y="4313884"/>
                  <a:pt x="1237909" y="4317066"/>
                </a:cubicBezTo>
                <a:cubicBezTo>
                  <a:pt x="1239499" y="4313884"/>
                  <a:pt x="1242681" y="4312294"/>
                  <a:pt x="1245864" y="4310703"/>
                </a:cubicBezTo>
                <a:cubicBezTo>
                  <a:pt x="1244272" y="4310703"/>
                  <a:pt x="1242681" y="4309112"/>
                  <a:pt x="1241090" y="4309112"/>
                </a:cubicBezTo>
                <a:close/>
                <a:moveTo>
                  <a:pt x="1129739" y="4301158"/>
                </a:moveTo>
                <a:cubicBezTo>
                  <a:pt x="1128149" y="4312293"/>
                  <a:pt x="1129739" y="4320247"/>
                  <a:pt x="1132921" y="4328201"/>
                </a:cubicBezTo>
                <a:cubicBezTo>
                  <a:pt x="1128149" y="4329791"/>
                  <a:pt x="1121785" y="4334564"/>
                  <a:pt x="1118604" y="4339335"/>
                </a:cubicBezTo>
                <a:cubicBezTo>
                  <a:pt x="1112242" y="4347289"/>
                  <a:pt x="1109059" y="4356833"/>
                  <a:pt x="1105878" y="4363197"/>
                </a:cubicBezTo>
                <a:cubicBezTo>
                  <a:pt x="1104287" y="4361606"/>
                  <a:pt x="1101105" y="4360015"/>
                  <a:pt x="1101105" y="4356833"/>
                </a:cubicBezTo>
                <a:cubicBezTo>
                  <a:pt x="1099514" y="4348880"/>
                  <a:pt x="1107468" y="4345698"/>
                  <a:pt x="1112242" y="4334564"/>
                </a:cubicBezTo>
                <a:cubicBezTo>
                  <a:pt x="1120195" y="4318656"/>
                  <a:pt x="1117013" y="4302749"/>
                  <a:pt x="1129739" y="4301158"/>
                </a:cubicBezTo>
                <a:close/>
                <a:moveTo>
                  <a:pt x="3006804" y="4299567"/>
                </a:moveTo>
                <a:cubicBezTo>
                  <a:pt x="3030666" y="4353652"/>
                  <a:pt x="3099067" y="4404555"/>
                  <a:pt x="3143608" y="4453869"/>
                </a:cubicBezTo>
                <a:cubicBezTo>
                  <a:pt x="3126109" y="4396602"/>
                  <a:pt x="3041800" y="4356833"/>
                  <a:pt x="3006804" y="4299567"/>
                </a:cubicBezTo>
                <a:close/>
                <a:moveTo>
                  <a:pt x="1490836" y="4297977"/>
                </a:moveTo>
                <a:cubicBezTo>
                  <a:pt x="1489246" y="4301159"/>
                  <a:pt x="1484473" y="4302750"/>
                  <a:pt x="1481291" y="4304340"/>
                </a:cubicBezTo>
                <a:cubicBezTo>
                  <a:pt x="1482882" y="4304340"/>
                  <a:pt x="1482882" y="4305930"/>
                  <a:pt x="1484473" y="4307521"/>
                </a:cubicBezTo>
                <a:cubicBezTo>
                  <a:pt x="1487654" y="4304340"/>
                  <a:pt x="1490836" y="4302750"/>
                  <a:pt x="1490836" y="4297977"/>
                </a:cubicBezTo>
                <a:close/>
                <a:moveTo>
                  <a:pt x="1481291" y="4296387"/>
                </a:moveTo>
                <a:cubicBezTo>
                  <a:pt x="1479700" y="4297977"/>
                  <a:pt x="1478111" y="4297977"/>
                  <a:pt x="1478111" y="4299568"/>
                </a:cubicBezTo>
                <a:cubicBezTo>
                  <a:pt x="1478111" y="4299568"/>
                  <a:pt x="1479700" y="4301159"/>
                  <a:pt x="1479700" y="4301159"/>
                </a:cubicBezTo>
                <a:cubicBezTo>
                  <a:pt x="1481291" y="4299568"/>
                  <a:pt x="1482882" y="4297977"/>
                  <a:pt x="1481291" y="4296387"/>
                </a:cubicBezTo>
                <a:close/>
                <a:moveTo>
                  <a:pt x="1559237" y="4277297"/>
                </a:moveTo>
                <a:cubicBezTo>
                  <a:pt x="1557647" y="4278888"/>
                  <a:pt x="1554465" y="4280479"/>
                  <a:pt x="1552875" y="4282069"/>
                </a:cubicBezTo>
                <a:cubicBezTo>
                  <a:pt x="1556056" y="4285251"/>
                  <a:pt x="1557647" y="4288433"/>
                  <a:pt x="1560828" y="4290023"/>
                </a:cubicBezTo>
                <a:cubicBezTo>
                  <a:pt x="1562418" y="4290023"/>
                  <a:pt x="1565600" y="4288433"/>
                  <a:pt x="1567191" y="4286842"/>
                </a:cubicBezTo>
                <a:cubicBezTo>
                  <a:pt x="1564009" y="4283660"/>
                  <a:pt x="1560828" y="4280479"/>
                  <a:pt x="1559237" y="4277297"/>
                </a:cubicBezTo>
                <a:close/>
                <a:moveTo>
                  <a:pt x="1576735" y="4267753"/>
                </a:moveTo>
                <a:cubicBezTo>
                  <a:pt x="1573554" y="4270935"/>
                  <a:pt x="1570372" y="4272526"/>
                  <a:pt x="1567191" y="4274116"/>
                </a:cubicBezTo>
                <a:cubicBezTo>
                  <a:pt x="1573554" y="4275707"/>
                  <a:pt x="1578326" y="4277297"/>
                  <a:pt x="1583098" y="4280479"/>
                </a:cubicBezTo>
                <a:cubicBezTo>
                  <a:pt x="1584689" y="4278888"/>
                  <a:pt x="1587871" y="4277297"/>
                  <a:pt x="1589461" y="4275707"/>
                </a:cubicBezTo>
                <a:cubicBezTo>
                  <a:pt x="1584689" y="4272526"/>
                  <a:pt x="1579917" y="4270935"/>
                  <a:pt x="1576735" y="4267753"/>
                </a:cubicBezTo>
                <a:close/>
                <a:moveTo>
                  <a:pt x="1599005" y="4253436"/>
                </a:moveTo>
                <a:cubicBezTo>
                  <a:pt x="1595824" y="4255027"/>
                  <a:pt x="1592643" y="4256618"/>
                  <a:pt x="1591052" y="4258209"/>
                </a:cubicBezTo>
                <a:cubicBezTo>
                  <a:pt x="1599005" y="4261390"/>
                  <a:pt x="1608550" y="4262981"/>
                  <a:pt x="1614913" y="4256618"/>
                </a:cubicBezTo>
                <a:cubicBezTo>
                  <a:pt x="1610141" y="4256618"/>
                  <a:pt x="1603778" y="4255027"/>
                  <a:pt x="1599005" y="4253436"/>
                </a:cubicBezTo>
                <a:close/>
                <a:moveTo>
                  <a:pt x="1552875" y="4253436"/>
                </a:moveTo>
                <a:cubicBezTo>
                  <a:pt x="1548102" y="4256618"/>
                  <a:pt x="1543330" y="4259799"/>
                  <a:pt x="1538558" y="4261390"/>
                </a:cubicBezTo>
                <a:cubicBezTo>
                  <a:pt x="1540148" y="4262981"/>
                  <a:pt x="1540148" y="4262981"/>
                  <a:pt x="1541739" y="4264572"/>
                </a:cubicBezTo>
                <a:cubicBezTo>
                  <a:pt x="1543330" y="4267753"/>
                  <a:pt x="1544921" y="4269344"/>
                  <a:pt x="1546511" y="4272526"/>
                </a:cubicBezTo>
                <a:cubicBezTo>
                  <a:pt x="1551285" y="4269344"/>
                  <a:pt x="1557647" y="4264572"/>
                  <a:pt x="1564009" y="4259799"/>
                </a:cubicBezTo>
                <a:cubicBezTo>
                  <a:pt x="1559237" y="4258209"/>
                  <a:pt x="1556056" y="4255027"/>
                  <a:pt x="1552875" y="4253436"/>
                </a:cubicBezTo>
                <a:close/>
                <a:moveTo>
                  <a:pt x="1113832" y="4251845"/>
                </a:moveTo>
                <a:cubicBezTo>
                  <a:pt x="1128148" y="4255026"/>
                  <a:pt x="1131330" y="4277297"/>
                  <a:pt x="1121785" y="4286840"/>
                </a:cubicBezTo>
                <a:cubicBezTo>
                  <a:pt x="1101106" y="4288431"/>
                  <a:pt x="1096333" y="4277297"/>
                  <a:pt x="1083608" y="4270934"/>
                </a:cubicBezTo>
                <a:cubicBezTo>
                  <a:pt x="1080426" y="4286840"/>
                  <a:pt x="1105878" y="4288431"/>
                  <a:pt x="1113832" y="4297976"/>
                </a:cubicBezTo>
                <a:cubicBezTo>
                  <a:pt x="1112241" y="4307520"/>
                  <a:pt x="1110650" y="4318655"/>
                  <a:pt x="1102696" y="4323427"/>
                </a:cubicBezTo>
                <a:cubicBezTo>
                  <a:pt x="1096333" y="4317064"/>
                  <a:pt x="1094743" y="4307520"/>
                  <a:pt x="1091561" y="4299566"/>
                </a:cubicBezTo>
                <a:cubicBezTo>
                  <a:pt x="1088380" y="4304339"/>
                  <a:pt x="1091561" y="4315473"/>
                  <a:pt x="1089970" y="4321836"/>
                </a:cubicBezTo>
                <a:cubicBezTo>
                  <a:pt x="1082017" y="4318655"/>
                  <a:pt x="1080426" y="4310702"/>
                  <a:pt x="1075654" y="4304339"/>
                </a:cubicBezTo>
                <a:cubicBezTo>
                  <a:pt x="1069291" y="4325018"/>
                  <a:pt x="1104287" y="4332972"/>
                  <a:pt x="1089970" y="4355242"/>
                </a:cubicBezTo>
                <a:cubicBezTo>
                  <a:pt x="1072472" y="4348879"/>
                  <a:pt x="1062928" y="4334563"/>
                  <a:pt x="1054975" y="4318655"/>
                </a:cubicBezTo>
                <a:cubicBezTo>
                  <a:pt x="1051793" y="4318655"/>
                  <a:pt x="1059747" y="4329790"/>
                  <a:pt x="1058156" y="4337744"/>
                </a:cubicBezTo>
                <a:cubicBezTo>
                  <a:pt x="1053384" y="4337744"/>
                  <a:pt x="1050202" y="4336154"/>
                  <a:pt x="1047021" y="4332972"/>
                </a:cubicBezTo>
                <a:cubicBezTo>
                  <a:pt x="1056566" y="4309111"/>
                  <a:pt x="1067700" y="4285250"/>
                  <a:pt x="1077245" y="4261389"/>
                </a:cubicBezTo>
                <a:cubicBezTo>
                  <a:pt x="1091561" y="4259798"/>
                  <a:pt x="1099515" y="4248664"/>
                  <a:pt x="1113832" y="4251845"/>
                </a:cubicBezTo>
                <a:close/>
                <a:moveTo>
                  <a:pt x="1571963" y="4240711"/>
                </a:moveTo>
                <a:cubicBezTo>
                  <a:pt x="1570372" y="4242302"/>
                  <a:pt x="1567191" y="4243892"/>
                  <a:pt x="1562418" y="4245483"/>
                </a:cubicBezTo>
                <a:cubicBezTo>
                  <a:pt x="1567191" y="4248664"/>
                  <a:pt x="1570372" y="4250255"/>
                  <a:pt x="1573554" y="4251846"/>
                </a:cubicBezTo>
                <a:cubicBezTo>
                  <a:pt x="1576735" y="4248664"/>
                  <a:pt x="1578326" y="4247073"/>
                  <a:pt x="1581509" y="4245483"/>
                </a:cubicBezTo>
                <a:cubicBezTo>
                  <a:pt x="1578326" y="4243892"/>
                  <a:pt x="1575145" y="4242302"/>
                  <a:pt x="1571963" y="4240711"/>
                </a:cubicBezTo>
                <a:close/>
                <a:moveTo>
                  <a:pt x="1622867" y="4239120"/>
                </a:moveTo>
                <a:cubicBezTo>
                  <a:pt x="1621275" y="4239120"/>
                  <a:pt x="1621275" y="4240711"/>
                  <a:pt x="1619685" y="4240711"/>
                </a:cubicBezTo>
                <a:cubicBezTo>
                  <a:pt x="1619685" y="4245483"/>
                  <a:pt x="1619685" y="4250255"/>
                  <a:pt x="1618095" y="4256618"/>
                </a:cubicBezTo>
                <a:cubicBezTo>
                  <a:pt x="1619685" y="4255027"/>
                  <a:pt x="1621275" y="4255027"/>
                  <a:pt x="1621275" y="4256618"/>
                </a:cubicBezTo>
                <a:cubicBezTo>
                  <a:pt x="1621275" y="4253436"/>
                  <a:pt x="1622867" y="4250255"/>
                  <a:pt x="1622867" y="4247073"/>
                </a:cubicBezTo>
                <a:cubicBezTo>
                  <a:pt x="1624457" y="4245483"/>
                  <a:pt x="1627639" y="4243892"/>
                  <a:pt x="1626048" y="4240711"/>
                </a:cubicBezTo>
                <a:cubicBezTo>
                  <a:pt x="1624457" y="4239120"/>
                  <a:pt x="1622867" y="4243892"/>
                  <a:pt x="1622867" y="4240711"/>
                </a:cubicBezTo>
                <a:cubicBezTo>
                  <a:pt x="1622867" y="4239120"/>
                  <a:pt x="1622867" y="4239120"/>
                  <a:pt x="1622867" y="4239120"/>
                </a:cubicBezTo>
                <a:close/>
                <a:moveTo>
                  <a:pt x="2283022" y="4223211"/>
                </a:moveTo>
                <a:cubicBezTo>
                  <a:pt x="2270294" y="4240710"/>
                  <a:pt x="2284612" y="4266161"/>
                  <a:pt x="2290975" y="4282069"/>
                </a:cubicBezTo>
                <a:cubicBezTo>
                  <a:pt x="2302109" y="4266161"/>
                  <a:pt x="2284612" y="4242301"/>
                  <a:pt x="2283022" y="4223211"/>
                </a:cubicBezTo>
                <a:close/>
                <a:moveTo>
                  <a:pt x="1460612" y="4221622"/>
                </a:moveTo>
                <a:cubicBezTo>
                  <a:pt x="1459021" y="4221622"/>
                  <a:pt x="1457431" y="4221622"/>
                  <a:pt x="1454249" y="4223213"/>
                </a:cubicBezTo>
                <a:cubicBezTo>
                  <a:pt x="1454249" y="4224804"/>
                  <a:pt x="1454249" y="4224804"/>
                  <a:pt x="1454249" y="4226394"/>
                </a:cubicBezTo>
                <a:cubicBezTo>
                  <a:pt x="1455839" y="4224804"/>
                  <a:pt x="1459021" y="4223213"/>
                  <a:pt x="1460612" y="4221622"/>
                </a:cubicBezTo>
                <a:close/>
                <a:moveTo>
                  <a:pt x="1668998" y="4220031"/>
                </a:moveTo>
                <a:cubicBezTo>
                  <a:pt x="1661044" y="4220031"/>
                  <a:pt x="1651499" y="4221622"/>
                  <a:pt x="1645137" y="4223213"/>
                </a:cubicBezTo>
                <a:cubicBezTo>
                  <a:pt x="1640365" y="4226394"/>
                  <a:pt x="1635593" y="4229576"/>
                  <a:pt x="1630820" y="4232757"/>
                </a:cubicBezTo>
                <a:cubicBezTo>
                  <a:pt x="1634002" y="4235939"/>
                  <a:pt x="1637183" y="4239120"/>
                  <a:pt x="1640365" y="4242302"/>
                </a:cubicBezTo>
                <a:cubicBezTo>
                  <a:pt x="1645137" y="4239120"/>
                  <a:pt x="1648319" y="4235939"/>
                  <a:pt x="1653090" y="4232757"/>
                </a:cubicBezTo>
                <a:cubicBezTo>
                  <a:pt x="1654681" y="4231167"/>
                  <a:pt x="1656272" y="4227985"/>
                  <a:pt x="1659454" y="4227985"/>
                </a:cubicBezTo>
                <a:cubicBezTo>
                  <a:pt x="1662635" y="4224804"/>
                  <a:pt x="1665817" y="4223213"/>
                  <a:pt x="1668998" y="4220031"/>
                </a:cubicBezTo>
                <a:close/>
                <a:moveTo>
                  <a:pt x="2734790" y="4213668"/>
                </a:moveTo>
                <a:cubicBezTo>
                  <a:pt x="2776148" y="4293204"/>
                  <a:pt x="2871592" y="4366378"/>
                  <a:pt x="2978171" y="4417281"/>
                </a:cubicBezTo>
                <a:cubicBezTo>
                  <a:pt x="2906588" y="4355243"/>
                  <a:pt x="2792056" y="4294795"/>
                  <a:pt x="2734790" y="4213668"/>
                </a:cubicBezTo>
                <a:close/>
                <a:moveTo>
                  <a:pt x="1621276" y="4208896"/>
                </a:moveTo>
                <a:cubicBezTo>
                  <a:pt x="1622867" y="4208896"/>
                  <a:pt x="1622867" y="4208896"/>
                  <a:pt x="1624458" y="4208896"/>
                </a:cubicBezTo>
                <a:cubicBezTo>
                  <a:pt x="1624458" y="4210486"/>
                  <a:pt x="1624458" y="4210486"/>
                  <a:pt x="1624458" y="4212077"/>
                </a:cubicBezTo>
                <a:cubicBezTo>
                  <a:pt x="1622867" y="4212077"/>
                  <a:pt x="1622867" y="4210486"/>
                  <a:pt x="1621276" y="4208896"/>
                </a:cubicBezTo>
                <a:close/>
                <a:moveTo>
                  <a:pt x="1627639" y="4202533"/>
                </a:moveTo>
                <a:cubicBezTo>
                  <a:pt x="1626048" y="4204124"/>
                  <a:pt x="1624457" y="4205715"/>
                  <a:pt x="1621275" y="4207306"/>
                </a:cubicBezTo>
                <a:cubicBezTo>
                  <a:pt x="1616504" y="4210487"/>
                  <a:pt x="1611732" y="4213669"/>
                  <a:pt x="1606959" y="4216850"/>
                </a:cubicBezTo>
                <a:cubicBezTo>
                  <a:pt x="1610141" y="4218440"/>
                  <a:pt x="1613322" y="4220031"/>
                  <a:pt x="1614913" y="4221622"/>
                </a:cubicBezTo>
                <a:cubicBezTo>
                  <a:pt x="1619685" y="4218440"/>
                  <a:pt x="1624457" y="4213669"/>
                  <a:pt x="1629229" y="4210487"/>
                </a:cubicBezTo>
                <a:cubicBezTo>
                  <a:pt x="1629229" y="4210487"/>
                  <a:pt x="1629229" y="4208897"/>
                  <a:pt x="1629229" y="4207306"/>
                </a:cubicBezTo>
                <a:cubicBezTo>
                  <a:pt x="1632411" y="4207306"/>
                  <a:pt x="1634002" y="4205715"/>
                  <a:pt x="1635593" y="4204124"/>
                </a:cubicBezTo>
                <a:cubicBezTo>
                  <a:pt x="1634002" y="4204124"/>
                  <a:pt x="1635593" y="4202533"/>
                  <a:pt x="1634002" y="4202533"/>
                </a:cubicBezTo>
                <a:cubicBezTo>
                  <a:pt x="1630820" y="4202533"/>
                  <a:pt x="1629229" y="4204124"/>
                  <a:pt x="1627639" y="4205715"/>
                </a:cubicBezTo>
                <a:cubicBezTo>
                  <a:pt x="1627639" y="4204124"/>
                  <a:pt x="1627639" y="4204124"/>
                  <a:pt x="1627639" y="4202533"/>
                </a:cubicBezTo>
                <a:close/>
                <a:moveTo>
                  <a:pt x="1651499" y="4181853"/>
                </a:moveTo>
                <a:cubicBezTo>
                  <a:pt x="1648319" y="4183444"/>
                  <a:pt x="1646728" y="4185035"/>
                  <a:pt x="1645137" y="4186625"/>
                </a:cubicBezTo>
                <a:cubicBezTo>
                  <a:pt x="1649909" y="4186625"/>
                  <a:pt x="1653090" y="4186625"/>
                  <a:pt x="1657863" y="4186625"/>
                </a:cubicBezTo>
                <a:cubicBezTo>
                  <a:pt x="1657863" y="4186625"/>
                  <a:pt x="1659454" y="4185035"/>
                  <a:pt x="1659454" y="4185035"/>
                </a:cubicBezTo>
                <a:cubicBezTo>
                  <a:pt x="1657863" y="4183444"/>
                  <a:pt x="1654681" y="4181853"/>
                  <a:pt x="1651499" y="4181853"/>
                </a:cubicBezTo>
                <a:close/>
                <a:moveTo>
                  <a:pt x="2742744" y="4175490"/>
                </a:moveTo>
                <a:cubicBezTo>
                  <a:pt x="2838187" y="4302749"/>
                  <a:pt x="3029075" y="4369559"/>
                  <a:pt x="3107021" y="4506362"/>
                </a:cubicBezTo>
                <a:cubicBezTo>
                  <a:pt x="3046573" y="4356833"/>
                  <a:pt x="2855685" y="4291613"/>
                  <a:pt x="2742744" y="4175490"/>
                </a:cubicBezTo>
                <a:close/>
                <a:moveTo>
                  <a:pt x="1678542" y="4157992"/>
                </a:moveTo>
                <a:cubicBezTo>
                  <a:pt x="1673770" y="4162764"/>
                  <a:pt x="1670589" y="4165946"/>
                  <a:pt x="1665817" y="4170718"/>
                </a:cubicBezTo>
                <a:cubicBezTo>
                  <a:pt x="1664226" y="4172309"/>
                  <a:pt x="1664226" y="4172309"/>
                  <a:pt x="1662635" y="4173900"/>
                </a:cubicBezTo>
                <a:cubicBezTo>
                  <a:pt x="1668998" y="4170718"/>
                  <a:pt x="1675361" y="4169128"/>
                  <a:pt x="1681723" y="4165946"/>
                </a:cubicBezTo>
                <a:cubicBezTo>
                  <a:pt x="1683314" y="4164355"/>
                  <a:pt x="1684906" y="4162764"/>
                  <a:pt x="1686496" y="4161174"/>
                </a:cubicBezTo>
                <a:cubicBezTo>
                  <a:pt x="1683314" y="4161174"/>
                  <a:pt x="1680134" y="4159583"/>
                  <a:pt x="1678542" y="4157992"/>
                </a:cubicBezTo>
                <a:close/>
                <a:moveTo>
                  <a:pt x="1750125" y="4132540"/>
                </a:moveTo>
                <a:cubicBezTo>
                  <a:pt x="1748534" y="4132540"/>
                  <a:pt x="1746945" y="4134131"/>
                  <a:pt x="1745353" y="4134131"/>
                </a:cubicBezTo>
                <a:cubicBezTo>
                  <a:pt x="1745353" y="4134131"/>
                  <a:pt x="1746945" y="4135722"/>
                  <a:pt x="1746945" y="4135722"/>
                </a:cubicBezTo>
                <a:cubicBezTo>
                  <a:pt x="1748534" y="4135722"/>
                  <a:pt x="1748534" y="4134131"/>
                  <a:pt x="1750125" y="4132540"/>
                </a:cubicBezTo>
                <a:close/>
                <a:moveTo>
                  <a:pt x="3309044" y="4129358"/>
                </a:moveTo>
                <a:cubicBezTo>
                  <a:pt x="3309044" y="4135721"/>
                  <a:pt x="3307453" y="4143675"/>
                  <a:pt x="3304271" y="4150038"/>
                </a:cubicBezTo>
                <a:cubicBezTo>
                  <a:pt x="3312225" y="4148447"/>
                  <a:pt x="3316998" y="4142084"/>
                  <a:pt x="3315407" y="4135721"/>
                </a:cubicBezTo>
                <a:cubicBezTo>
                  <a:pt x="3312225" y="4135721"/>
                  <a:pt x="3310635" y="4132539"/>
                  <a:pt x="3309044" y="4129358"/>
                </a:cubicBezTo>
                <a:close/>
                <a:moveTo>
                  <a:pt x="1718310" y="4115043"/>
                </a:moveTo>
                <a:cubicBezTo>
                  <a:pt x="1718310" y="4115043"/>
                  <a:pt x="1716720" y="4116634"/>
                  <a:pt x="1716720" y="4116634"/>
                </a:cubicBezTo>
                <a:cubicBezTo>
                  <a:pt x="1719901" y="4118224"/>
                  <a:pt x="1723083" y="4121406"/>
                  <a:pt x="1726265" y="4122996"/>
                </a:cubicBezTo>
                <a:cubicBezTo>
                  <a:pt x="1727855" y="4122996"/>
                  <a:pt x="1727855" y="4121406"/>
                  <a:pt x="1729446" y="4119815"/>
                </a:cubicBezTo>
                <a:cubicBezTo>
                  <a:pt x="1726265" y="4118224"/>
                  <a:pt x="1721493" y="4116634"/>
                  <a:pt x="1718310" y="4115043"/>
                </a:cubicBezTo>
                <a:close/>
                <a:moveTo>
                  <a:pt x="1737399" y="4094363"/>
                </a:moveTo>
                <a:cubicBezTo>
                  <a:pt x="1735809" y="4094363"/>
                  <a:pt x="1735809" y="4095954"/>
                  <a:pt x="1735809" y="4095954"/>
                </a:cubicBezTo>
                <a:cubicBezTo>
                  <a:pt x="1738990" y="4097544"/>
                  <a:pt x="1740580" y="4097544"/>
                  <a:pt x="1743762" y="4099135"/>
                </a:cubicBezTo>
                <a:cubicBezTo>
                  <a:pt x="1750125" y="4102317"/>
                  <a:pt x="1746945" y="4097544"/>
                  <a:pt x="1742171" y="4097544"/>
                </a:cubicBezTo>
                <a:cubicBezTo>
                  <a:pt x="1740580" y="4095954"/>
                  <a:pt x="1738990" y="4095954"/>
                  <a:pt x="1737399" y="4094363"/>
                </a:cubicBezTo>
                <a:close/>
                <a:moveTo>
                  <a:pt x="1519470" y="4083228"/>
                </a:moveTo>
                <a:cubicBezTo>
                  <a:pt x="1497199" y="4100726"/>
                  <a:pt x="1473337" y="4118224"/>
                  <a:pt x="1444704" y="4129359"/>
                </a:cubicBezTo>
                <a:cubicBezTo>
                  <a:pt x="1447887" y="4135722"/>
                  <a:pt x="1449476" y="4142085"/>
                  <a:pt x="1451067" y="4146857"/>
                </a:cubicBezTo>
                <a:cubicBezTo>
                  <a:pt x="1473337" y="4137313"/>
                  <a:pt x="1495608" y="4124587"/>
                  <a:pt x="1514698" y="4108680"/>
                </a:cubicBezTo>
                <a:cubicBezTo>
                  <a:pt x="1516287" y="4105498"/>
                  <a:pt x="1517878" y="4102317"/>
                  <a:pt x="1517878" y="4099135"/>
                </a:cubicBezTo>
                <a:cubicBezTo>
                  <a:pt x="1519470" y="4099135"/>
                  <a:pt x="1521060" y="4100726"/>
                  <a:pt x="1522651" y="4102317"/>
                </a:cubicBezTo>
                <a:cubicBezTo>
                  <a:pt x="1525832" y="4100726"/>
                  <a:pt x="1529013" y="4097544"/>
                  <a:pt x="1532194" y="4094363"/>
                </a:cubicBezTo>
                <a:cubicBezTo>
                  <a:pt x="1527423" y="4091182"/>
                  <a:pt x="1524241" y="4089592"/>
                  <a:pt x="1519470" y="4086410"/>
                </a:cubicBezTo>
                <a:cubicBezTo>
                  <a:pt x="1519470" y="4084819"/>
                  <a:pt x="1519470" y="4084819"/>
                  <a:pt x="1519470" y="4083228"/>
                </a:cubicBezTo>
                <a:close/>
                <a:moveTo>
                  <a:pt x="1751717" y="4076865"/>
                </a:moveTo>
                <a:cubicBezTo>
                  <a:pt x="1750125" y="4078456"/>
                  <a:pt x="1750125" y="4078456"/>
                  <a:pt x="1748534" y="4080047"/>
                </a:cubicBezTo>
                <a:cubicBezTo>
                  <a:pt x="1750125" y="4080047"/>
                  <a:pt x="1753307" y="4081638"/>
                  <a:pt x="1754898" y="4081638"/>
                </a:cubicBezTo>
                <a:cubicBezTo>
                  <a:pt x="1753307" y="4080047"/>
                  <a:pt x="1751717" y="4080047"/>
                  <a:pt x="1751717" y="4076865"/>
                </a:cubicBezTo>
                <a:close/>
                <a:moveTo>
                  <a:pt x="3316998" y="4075273"/>
                </a:moveTo>
                <a:cubicBezTo>
                  <a:pt x="3307453" y="4081636"/>
                  <a:pt x="3299499" y="4089590"/>
                  <a:pt x="3297909" y="4108678"/>
                </a:cubicBezTo>
                <a:cubicBezTo>
                  <a:pt x="3302681" y="4111860"/>
                  <a:pt x="3305862" y="4116632"/>
                  <a:pt x="3307453" y="4121405"/>
                </a:cubicBezTo>
                <a:cubicBezTo>
                  <a:pt x="3309044" y="4119814"/>
                  <a:pt x="3309044" y="4118223"/>
                  <a:pt x="3310635" y="4116632"/>
                </a:cubicBezTo>
                <a:cubicBezTo>
                  <a:pt x="3318589" y="4107088"/>
                  <a:pt x="3313816" y="4092772"/>
                  <a:pt x="3315407" y="4084818"/>
                </a:cubicBezTo>
                <a:cubicBezTo>
                  <a:pt x="3316998" y="4081636"/>
                  <a:pt x="3316998" y="4078455"/>
                  <a:pt x="3316998" y="4075273"/>
                </a:cubicBezTo>
                <a:close/>
                <a:moveTo>
                  <a:pt x="1455839" y="4070502"/>
                </a:moveTo>
                <a:cubicBezTo>
                  <a:pt x="1447887" y="4070502"/>
                  <a:pt x="1438342" y="4073684"/>
                  <a:pt x="1430388" y="4075274"/>
                </a:cubicBezTo>
                <a:cubicBezTo>
                  <a:pt x="1430388" y="4078456"/>
                  <a:pt x="1431979" y="4080047"/>
                  <a:pt x="1431979" y="4083228"/>
                </a:cubicBezTo>
                <a:cubicBezTo>
                  <a:pt x="1439932" y="4078456"/>
                  <a:pt x="1447887" y="4075274"/>
                  <a:pt x="1455839" y="4070502"/>
                </a:cubicBezTo>
                <a:close/>
                <a:moveTo>
                  <a:pt x="1562418" y="4048232"/>
                </a:moveTo>
                <a:cubicBezTo>
                  <a:pt x="1559237" y="4051413"/>
                  <a:pt x="1554465" y="4054595"/>
                  <a:pt x="1551285" y="4057777"/>
                </a:cubicBezTo>
                <a:cubicBezTo>
                  <a:pt x="1554465" y="4060958"/>
                  <a:pt x="1557647" y="4064139"/>
                  <a:pt x="1560828" y="4067320"/>
                </a:cubicBezTo>
                <a:cubicBezTo>
                  <a:pt x="1565600" y="4060958"/>
                  <a:pt x="1570372" y="4056186"/>
                  <a:pt x="1575145" y="4051413"/>
                </a:cubicBezTo>
                <a:cubicBezTo>
                  <a:pt x="1570372" y="4049823"/>
                  <a:pt x="1565600" y="4049823"/>
                  <a:pt x="1562418" y="4048232"/>
                </a:cubicBezTo>
                <a:close/>
                <a:moveTo>
                  <a:pt x="1524241" y="4048232"/>
                </a:moveTo>
                <a:cubicBezTo>
                  <a:pt x="1497199" y="4068911"/>
                  <a:pt x="1468566" y="4088001"/>
                  <a:pt x="1436751" y="4102317"/>
                </a:cubicBezTo>
                <a:cubicBezTo>
                  <a:pt x="1436751" y="4107089"/>
                  <a:pt x="1438342" y="4111861"/>
                  <a:pt x="1439932" y="4116634"/>
                </a:cubicBezTo>
                <a:cubicBezTo>
                  <a:pt x="1468566" y="4105498"/>
                  <a:pt x="1495608" y="4089592"/>
                  <a:pt x="1521060" y="4070502"/>
                </a:cubicBezTo>
                <a:cubicBezTo>
                  <a:pt x="1522651" y="4062549"/>
                  <a:pt x="1524241" y="4054595"/>
                  <a:pt x="1524241" y="4048232"/>
                </a:cubicBezTo>
                <a:close/>
                <a:moveTo>
                  <a:pt x="1544921" y="4032325"/>
                </a:moveTo>
                <a:cubicBezTo>
                  <a:pt x="1541739" y="4035506"/>
                  <a:pt x="1538558" y="4038687"/>
                  <a:pt x="1533785" y="4040278"/>
                </a:cubicBezTo>
                <a:cubicBezTo>
                  <a:pt x="1536967" y="4045050"/>
                  <a:pt x="1541739" y="4049823"/>
                  <a:pt x="1544921" y="4053004"/>
                </a:cubicBezTo>
                <a:cubicBezTo>
                  <a:pt x="1548102" y="4049823"/>
                  <a:pt x="1551285" y="4048232"/>
                  <a:pt x="1554465" y="4045050"/>
                </a:cubicBezTo>
                <a:cubicBezTo>
                  <a:pt x="1552875" y="4043460"/>
                  <a:pt x="1549693" y="4043460"/>
                  <a:pt x="1548102" y="4041869"/>
                </a:cubicBezTo>
                <a:cubicBezTo>
                  <a:pt x="1546511" y="4040278"/>
                  <a:pt x="1546511" y="4037096"/>
                  <a:pt x="1544921" y="4032325"/>
                </a:cubicBezTo>
                <a:close/>
                <a:moveTo>
                  <a:pt x="1589461" y="4024371"/>
                </a:moveTo>
                <a:cubicBezTo>
                  <a:pt x="1586280" y="4027553"/>
                  <a:pt x="1581509" y="4030734"/>
                  <a:pt x="1578326" y="4033915"/>
                </a:cubicBezTo>
                <a:cubicBezTo>
                  <a:pt x="1581509" y="4035506"/>
                  <a:pt x="1584689" y="4035506"/>
                  <a:pt x="1587871" y="4037096"/>
                </a:cubicBezTo>
                <a:cubicBezTo>
                  <a:pt x="1591052" y="4032325"/>
                  <a:pt x="1595824" y="4029143"/>
                  <a:pt x="1599005" y="4024371"/>
                </a:cubicBezTo>
                <a:cubicBezTo>
                  <a:pt x="1595824" y="4024371"/>
                  <a:pt x="1592643" y="4024371"/>
                  <a:pt x="1589461" y="4024371"/>
                </a:cubicBezTo>
                <a:close/>
                <a:moveTo>
                  <a:pt x="1567191" y="4013235"/>
                </a:moveTo>
                <a:cubicBezTo>
                  <a:pt x="1564009" y="4018008"/>
                  <a:pt x="1559237" y="4021189"/>
                  <a:pt x="1556056" y="4022780"/>
                </a:cubicBezTo>
                <a:cubicBezTo>
                  <a:pt x="1560828" y="4024371"/>
                  <a:pt x="1565600" y="4027553"/>
                  <a:pt x="1571963" y="4029143"/>
                </a:cubicBezTo>
                <a:cubicBezTo>
                  <a:pt x="1575145" y="4027553"/>
                  <a:pt x="1578326" y="4024371"/>
                  <a:pt x="1581509" y="4021189"/>
                </a:cubicBezTo>
                <a:cubicBezTo>
                  <a:pt x="1576735" y="4019599"/>
                  <a:pt x="1571963" y="4016417"/>
                  <a:pt x="1567191" y="4013235"/>
                </a:cubicBezTo>
                <a:close/>
                <a:moveTo>
                  <a:pt x="1816936" y="3997329"/>
                </a:moveTo>
                <a:cubicBezTo>
                  <a:pt x="1815346" y="3998919"/>
                  <a:pt x="1813756" y="4002101"/>
                  <a:pt x="1812164" y="4003691"/>
                </a:cubicBezTo>
                <a:cubicBezTo>
                  <a:pt x="1816936" y="4006872"/>
                  <a:pt x="1823299" y="4010054"/>
                  <a:pt x="1828071" y="4011645"/>
                </a:cubicBezTo>
                <a:cubicBezTo>
                  <a:pt x="1829662" y="4011645"/>
                  <a:pt x="1829662" y="4010054"/>
                  <a:pt x="1831252" y="4008463"/>
                </a:cubicBezTo>
                <a:cubicBezTo>
                  <a:pt x="1824890" y="4005282"/>
                  <a:pt x="1820118" y="4002101"/>
                  <a:pt x="1816936" y="3997329"/>
                </a:cubicBezTo>
                <a:close/>
                <a:moveTo>
                  <a:pt x="2270294" y="3981420"/>
                </a:moveTo>
                <a:cubicBezTo>
                  <a:pt x="2267113" y="3983010"/>
                  <a:pt x="2263932" y="3984601"/>
                  <a:pt x="2259160" y="3983010"/>
                </a:cubicBezTo>
                <a:cubicBezTo>
                  <a:pt x="2265523" y="4103906"/>
                  <a:pt x="2303700" y="4204123"/>
                  <a:pt x="2343469" y="4304340"/>
                </a:cubicBezTo>
                <a:cubicBezTo>
                  <a:pt x="2318017" y="4208895"/>
                  <a:pt x="2290975" y="4089590"/>
                  <a:pt x="2270294" y="3981420"/>
                </a:cubicBezTo>
                <a:close/>
                <a:moveTo>
                  <a:pt x="1834434" y="3976649"/>
                </a:moveTo>
                <a:cubicBezTo>
                  <a:pt x="1832843" y="3978239"/>
                  <a:pt x="1832843" y="3978239"/>
                  <a:pt x="1831252" y="3979830"/>
                </a:cubicBezTo>
                <a:cubicBezTo>
                  <a:pt x="1836025" y="3983012"/>
                  <a:pt x="1840797" y="3987784"/>
                  <a:pt x="1845569" y="3989375"/>
                </a:cubicBezTo>
                <a:cubicBezTo>
                  <a:pt x="1847160" y="3989375"/>
                  <a:pt x="1847160" y="3987784"/>
                  <a:pt x="1848751" y="3984602"/>
                </a:cubicBezTo>
                <a:cubicBezTo>
                  <a:pt x="1842388" y="3984602"/>
                  <a:pt x="1836025" y="3981421"/>
                  <a:pt x="1834434" y="3976649"/>
                </a:cubicBezTo>
                <a:close/>
                <a:moveTo>
                  <a:pt x="2639345" y="3971876"/>
                </a:moveTo>
                <a:cubicBezTo>
                  <a:pt x="2645708" y="3981420"/>
                  <a:pt x="2653662" y="3989374"/>
                  <a:pt x="2658435" y="4000510"/>
                </a:cubicBezTo>
                <a:cubicBezTo>
                  <a:pt x="2647299" y="3995738"/>
                  <a:pt x="2634573" y="3976649"/>
                  <a:pt x="2639345" y="3971876"/>
                </a:cubicBezTo>
                <a:close/>
                <a:moveTo>
                  <a:pt x="1845569" y="3963923"/>
                </a:moveTo>
                <a:cubicBezTo>
                  <a:pt x="1843979" y="3965514"/>
                  <a:pt x="1843979" y="3965514"/>
                  <a:pt x="1842388" y="3967105"/>
                </a:cubicBezTo>
                <a:cubicBezTo>
                  <a:pt x="1847160" y="3967105"/>
                  <a:pt x="1851933" y="3967105"/>
                  <a:pt x="1855114" y="3963923"/>
                </a:cubicBezTo>
                <a:cubicBezTo>
                  <a:pt x="1851933" y="3965514"/>
                  <a:pt x="1848751" y="3965514"/>
                  <a:pt x="1845569" y="3963923"/>
                </a:cubicBezTo>
                <a:close/>
                <a:moveTo>
                  <a:pt x="1641956" y="3946425"/>
                </a:moveTo>
                <a:cubicBezTo>
                  <a:pt x="1640365" y="3948015"/>
                  <a:pt x="1640365" y="3949606"/>
                  <a:pt x="1638774" y="3951197"/>
                </a:cubicBezTo>
                <a:cubicBezTo>
                  <a:pt x="1637183" y="3952788"/>
                  <a:pt x="1634002" y="3955969"/>
                  <a:pt x="1630820" y="3957560"/>
                </a:cubicBezTo>
                <a:cubicBezTo>
                  <a:pt x="1635593" y="3957560"/>
                  <a:pt x="1638774" y="3959151"/>
                  <a:pt x="1643546" y="3959151"/>
                </a:cubicBezTo>
                <a:cubicBezTo>
                  <a:pt x="1646728" y="3955969"/>
                  <a:pt x="1649909" y="3952788"/>
                  <a:pt x="1653090" y="3949606"/>
                </a:cubicBezTo>
                <a:cubicBezTo>
                  <a:pt x="1648319" y="3948015"/>
                  <a:pt x="1645137" y="3948015"/>
                  <a:pt x="1641956" y="3946425"/>
                </a:cubicBezTo>
                <a:close/>
                <a:moveTo>
                  <a:pt x="1369940" y="3909838"/>
                </a:moveTo>
                <a:cubicBezTo>
                  <a:pt x="1360396" y="3913020"/>
                  <a:pt x="1349261" y="3914610"/>
                  <a:pt x="1339716" y="3916201"/>
                </a:cubicBezTo>
                <a:cubicBezTo>
                  <a:pt x="1341307" y="3920973"/>
                  <a:pt x="1342898" y="3927336"/>
                  <a:pt x="1344488" y="3932108"/>
                </a:cubicBezTo>
                <a:cubicBezTo>
                  <a:pt x="1346079" y="3930517"/>
                  <a:pt x="1347670" y="3930517"/>
                  <a:pt x="1349261" y="3930517"/>
                </a:cubicBezTo>
                <a:cubicBezTo>
                  <a:pt x="1355623" y="3924154"/>
                  <a:pt x="1363577" y="3917791"/>
                  <a:pt x="1369940" y="3909838"/>
                </a:cubicBezTo>
                <a:close/>
                <a:moveTo>
                  <a:pt x="3428349" y="3905065"/>
                </a:moveTo>
                <a:cubicBezTo>
                  <a:pt x="3428349" y="3911428"/>
                  <a:pt x="3421986" y="3917791"/>
                  <a:pt x="3429940" y="3922563"/>
                </a:cubicBezTo>
                <a:cubicBezTo>
                  <a:pt x="3436303" y="3919382"/>
                  <a:pt x="3437894" y="3906655"/>
                  <a:pt x="3428349" y="3905065"/>
                </a:cubicBezTo>
                <a:close/>
                <a:moveTo>
                  <a:pt x="1700813" y="3895521"/>
                </a:moveTo>
                <a:cubicBezTo>
                  <a:pt x="1691268" y="3900294"/>
                  <a:pt x="1680134" y="3905066"/>
                  <a:pt x="1668998" y="3908248"/>
                </a:cubicBezTo>
                <a:cubicBezTo>
                  <a:pt x="1665817" y="3911429"/>
                  <a:pt x="1664226" y="3916201"/>
                  <a:pt x="1661044" y="3919382"/>
                </a:cubicBezTo>
                <a:cubicBezTo>
                  <a:pt x="1667407" y="3919382"/>
                  <a:pt x="1673770" y="3919382"/>
                  <a:pt x="1680134" y="3919382"/>
                </a:cubicBezTo>
                <a:cubicBezTo>
                  <a:pt x="1688087" y="3911429"/>
                  <a:pt x="1694450" y="3903475"/>
                  <a:pt x="1700813" y="3895521"/>
                </a:cubicBezTo>
                <a:close/>
                <a:moveTo>
                  <a:pt x="1145647" y="3884387"/>
                </a:moveTo>
                <a:cubicBezTo>
                  <a:pt x="1144056" y="3889158"/>
                  <a:pt x="1144056" y="3895521"/>
                  <a:pt x="1144056" y="3900294"/>
                </a:cubicBezTo>
                <a:cubicBezTo>
                  <a:pt x="1144056" y="3903475"/>
                  <a:pt x="1144056" y="3906657"/>
                  <a:pt x="1147237" y="3909838"/>
                </a:cubicBezTo>
                <a:cubicBezTo>
                  <a:pt x="1161554" y="3916201"/>
                  <a:pt x="1174280" y="3924154"/>
                  <a:pt x="1190187" y="3928927"/>
                </a:cubicBezTo>
                <a:cubicBezTo>
                  <a:pt x="1190187" y="3919382"/>
                  <a:pt x="1190187" y="3909838"/>
                  <a:pt x="1188596" y="3900294"/>
                </a:cubicBezTo>
                <a:cubicBezTo>
                  <a:pt x="1180642" y="3898703"/>
                  <a:pt x="1174280" y="3895521"/>
                  <a:pt x="1166326" y="3892340"/>
                </a:cubicBezTo>
                <a:cubicBezTo>
                  <a:pt x="1164735" y="3895521"/>
                  <a:pt x="1163145" y="3898703"/>
                  <a:pt x="1161554" y="3901884"/>
                </a:cubicBezTo>
                <a:cubicBezTo>
                  <a:pt x="1159963" y="3898703"/>
                  <a:pt x="1159963" y="3895521"/>
                  <a:pt x="1159963" y="3890749"/>
                </a:cubicBezTo>
                <a:cubicBezTo>
                  <a:pt x="1155191" y="3889158"/>
                  <a:pt x="1150418" y="3885977"/>
                  <a:pt x="1145647" y="3884387"/>
                </a:cubicBezTo>
                <a:close/>
                <a:moveTo>
                  <a:pt x="3261918" y="3880210"/>
                </a:moveTo>
                <a:cubicBezTo>
                  <a:pt x="3251778" y="3878420"/>
                  <a:pt x="3241438" y="3878818"/>
                  <a:pt x="3231098" y="3882795"/>
                </a:cubicBezTo>
                <a:cubicBezTo>
                  <a:pt x="3245414" y="3893929"/>
                  <a:pt x="3272457" y="3893929"/>
                  <a:pt x="3293137" y="3900292"/>
                </a:cubicBezTo>
                <a:lnTo>
                  <a:pt x="3291546" y="3890749"/>
                </a:lnTo>
                <a:cubicBezTo>
                  <a:pt x="3282002" y="3885977"/>
                  <a:pt x="3272060" y="3882000"/>
                  <a:pt x="3261918" y="3880210"/>
                </a:cubicBezTo>
                <a:close/>
                <a:moveTo>
                  <a:pt x="1395392" y="3879614"/>
                </a:moveTo>
                <a:cubicBezTo>
                  <a:pt x="1385848" y="3879614"/>
                  <a:pt x="1376303" y="3881205"/>
                  <a:pt x="1366758" y="3881205"/>
                </a:cubicBezTo>
                <a:cubicBezTo>
                  <a:pt x="1365168" y="3884387"/>
                  <a:pt x="1363577" y="3887568"/>
                  <a:pt x="1361986" y="3890749"/>
                </a:cubicBezTo>
                <a:cubicBezTo>
                  <a:pt x="1373122" y="3887568"/>
                  <a:pt x="1382666" y="3885977"/>
                  <a:pt x="1392210" y="3884387"/>
                </a:cubicBezTo>
                <a:cubicBezTo>
                  <a:pt x="1392210" y="3882796"/>
                  <a:pt x="1393801" y="3881205"/>
                  <a:pt x="1395392" y="3879614"/>
                </a:cubicBezTo>
                <a:close/>
                <a:moveTo>
                  <a:pt x="1174280" y="3871660"/>
                </a:moveTo>
                <a:cubicBezTo>
                  <a:pt x="1172689" y="3873251"/>
                  <a:pt x="1172689" y="3876433"/>
                  <a:pt x="1171099" y="3878023"/>
                </a:cubicBezTo>
                <a:cubicBezTo>
                  <a:pt x="1174280" y="3881205"/>
                  <a:pt x="1177461" y="3882796"/>
                  <a:pt x="1182233" y="3884387"/>
                </a:cubicBezTo>
                <a:cubicBezTo>
                  <a:pt x="1180642" y="3879614"/>
                  <a:pt x="1180642" y="3876433"/>
                  <a:pt x="1179052" y="3873251"/>
                </a:cubicBezTo>
                <a:cubicBezTo>
                  <a:pt x="1177461" y="3871660"/>
                  <a:pt x="1175870" y="3871660"/>
                  <a:pt x="1174280" y="3871660"/>
                </a:cubicBezTo>
                <a:close/>
                <a:moveTo>
                  <a:pt x="1152009" y="3858934"/>
                </a:moveTo>
                <a:cubicBezTo>
                  <a:pt x="1152009" y="3860525"/>
                  <a:pt x="1150418" y="3862116"/>
                  <a:pt x="1148828" y="3863706"/>
                </a:cubicBezTo>
                <a:cubicBezTo>
                  <a:pt x="1152009" y="3866888"/>
                  <a:pt x="1156781" y="3868479"/>
                  <a:pt x="1159963" y="3871660"/>
                </a:cubicBezTo>
                <a:cubicBezTo>
                  <a:pt x="1159963" y="3870070"/>
                  <a:pt x="1161554" y="3866888"/>
                  <a:pt x="1161554" y="3865297"/>
                </a:cubicBezTo>
                <a:cubicBezTo>
                  <a:pt x="1158372" y="3863706"/>
                  <a:pt x="1155191" y="3860525"/>
                  <a:pt x="1152009" y="3858934"/>
                </a:cubicBezTo>
                <a:close/>
                <a:moveTo>
                  <a:pt x="1109060" y="3857344"/>
                </a:moveTo>
                <a:cubicBezTo>
                  <a:pt x="1104287" y="3862116"/>
                  <a:pt x="1101106" y="3866888"/>
                  <a:pt x="1096333" y="3871660"/>
                </a:cubicBezTo>
                <a:cubicBezTo>
                  <a:pt x="1104287" y="3879614"/>
                  <a:pt x="1112241" y="3885977"/>
                  <a:pt x="1121785" y="3892340"/>
                </a:cubicBezTo>
                <a:cubicBezTo>
                  <a:pt x="1124967" y="3887568"/>
                  <a:pt x="1128148" y="3881205"/>
                  <a:pt x="1131330" y="3876433"/>
                </a:cubicBezTo>
                <a:cubicBezTo>
                  <a:pt x="1123376" y="3873251"/>
                  <a:pt x="1115423" y="3868479"/>
                  <a:pt x="1107469" y="3863706"/>
                </a:cubicBezTo>
                <a:cubicBezTo>
                  <a:pt x="1107469" y="3862116"/>
                  <a:pt x="1107469" y="3860525"/>
                  <a:pt x="1109060" y="3857344"/>
                </a:cubicBezTo>
                <a:close/>
                <a:moveTo>
                  <a:pt x="1363577" y="3849391"/>
                </a:moveTo>
                <a:cubicBezTo>
                  <a:pt x="1349261" y="3852572"/>
                  <a:pt x="1334944" y="3854163"/>
                  <a:pt x="1319037" y="3855753"/>
                </a:cubicBezTo>
                <a:cubicBezTo>
                  <a:pt x="1330171" y="3860525"/>
                  <a:pt x="1346079" y="3862116"/>
                  <a:pt x="1358804" y="3865297"/>
                </a:cubicBezTo>
                <a:cubicBezTo>
                  <a:pt x="1365168" y="3863706"/>
                  <a:pt x="1373122" y="3862116"/>
                  <a:pt x="1379485" y="3860525"/>
                </a:cubicBezTo>
                <a:cubicBezTo>
                  <a:pt x="1373122" y="3858934"/>
                  <a:pt x="1368349" y="3857344"/>
                  <a:pt x="1361986" y="3854163"/>
                </a:cubicBezTo>
                <a:cubicBezTo>
                  <a:pt x="1361986" y="3852572"/>
                  <a:pt x="1363577" y="3850981"/>
                  <a:pt x="1363577" y="3849391"/>
                </a:cubicBezTo>
                <a:close/>
                <a:moveTo>
                  <a:pt x="1129739" y="3841437"/>
                </a:moveTo>
                <a:cubicBezTo>
                  <a:pt x="1134511" y="3847800"/>
                  <a:pt x="1139284" y="3852572"/>
                  <a:pt x="1144056" y="3858934"/>
                </a:cubicBezTo>
                <a:cubicBezTo>
                  <a:pt x="1144056" y="3857344"/>
                  <a:pt x="1145647" y="3857344"/>
                  <a:pt x="1145647" y="3855753"/>
                </a:cubicBezTo>
                <a:cubicBezTo>
                  <a:pt x="1140875" y="3850981"/>
                  <a:pt x="1134511" y="3846209"/>
                  <a:pt x="1129739" y="3841437"/>
                </a:cubicBezTo>
                <a:close/>
                <a:moveTo>
                  <a:pt x="1419252" y="3835073"/>
                </a:moveTo>
                <a:cubicBezTo>
                  <a:pt x="1409709" y="3838255"/>
                  <a:pt x="1398573" y="3841437"/>
                  <a:pt x="1385848" y="3844618"/>
                </a:cubicBezTo>
                <a:cubicBezTo>
                  <a:pt x="1385848" y="3849391"/>
                  <a:pt x="1384256" y="3855753"/>
                  <a:pt x="1382666" y="3860525"/>
                </a:cubicBezTo>
                <a:cubicBezTo>
                  <a:pt x="1392210" y="3858934"/>
                  <a:pt x="1401755" y="3855753"/>
                  <a:pt x="1411300" y="3852572"/>
                </a:cubicBezTo>
                <a:cubicBezTo>
                  <a:pt x="1414480" y="3846209"/>
                  <a:pt x="1417662" y="3841437"/>
                  <a:pt x="1419252" y="3835073"/>
                </a:cubicBezTo>
                <a:close/>
                <a:moveTo>
                  <a:pt x="1764442" y="3828710"/>
                </a:moveTo>
                <a:cubicBezTo>
                  <a:pt x="1756489" y="3830301"/>
                  <a:pt x="1750125" y="3830301"/>
                  <a:pt x="1742171" y="3830301"/>
                </a:cubicBezTo>
                <a:cubicBezTo>
                  <a:pt x="1740580" y="3831892"/>
                  <a:pt x="1738990" y="3833483"/>
                  <a:pt x="1737399" y="3835073"/>
                </a:cubicBezTo>
                <a:cubicBezTo>
                  <a:pt x="1743762" y="3835073"/>
                  <a:pt x="1750125" y="3836664"/>
                  <a:pt x="1756489" y="3836664"/>
                </a:cubicBezTo>
                <a:cubicBezTo>
                  <a:pt x="1758079" y="3833483"/>
                  <a:pt x="1761261" y="3831892"/>
                  <a:pt x="1764442" y="3828710"/>
                </a:cubicBezTo>
                <a:close/>
                <a:moveTo>
                  <a:pt x="2924086" y="3825528"/>
                </a:moveTo>
                <a:cubicBezTo>
                  <a:pt x="2960673" y="3898702"/>
                  <a:pt x="3167469" y="3975057"/>
                  <a:pt x="3253368" y="3913019"/>
                </a:cubicBezTo>
                <a:cubicBezTo>
                  <a:pt x="3145199" y="3941652"/>
                  <a:pt x="2998851" y="3893929"/>
                  <a:pt x="2924086" y="3825528"/>
                </a:cubicBezTo>
                <a:close/>
                <a:moveTo>
                  <a:pt x="2811144" y="3825528"/>
                </a:moveTo>
                <a:cubicBezTo>
                  <a:pt x="2806372" y="3825528"/>
                  <a:pt x="2806372" y="3830301"/>
                  <a:pt x="2809554" y="3831891"/>
                </a:cubicBezTo>
                <a:cubicBezTo>
                  <a:pt x="2887499" y="3884386"/>
                  <a:pt x="3011577" y="3967103"/>
                  <a:pt x="3138836" y="3979830"/>
                </a:cubicBezTo>
                <a:cubicBezTo>
                  <a:pt x="3189739" y="3984601"/>
                  <a:pt x="3240642" y="3962331"/>
                  <a:pt x="3285183" y="3981420"/>
                </a:cubicBezTo>
                <a:cubicBezTo>
                  <a:pt x="3253368" y="3936880"/>
                  <a:pt x="3189739" y="3971876"/>
                  <a:pt x="3142017" y="3967103"/>
                </a:cubicBezTo>
                <a:cubicBezTo>
                  <a:pt x="3017940" y="3955968"/>
                  <a:pt x="2903407" y="3868478"/>
                  <a:pt x="2811144" y="3825528"/>
                </a:cubicBezTo>
                <a:close/>
                <a:moveTo>
                  <a:pt x="3425665" y="3792769"/>
                </a:moveTo>
                <a:cubicBezTo>
                  <a:pt x="3424472" y="3792620"/>
                  <a:pt x="3423180" y="3793315"/>
                  <a:pt x="3421986" y="3795304"/>
                </a:cubicBezTo>
                <a:cubicBezTo>
                  <a:pt x="3417214" y="3803258"/>
                  <a:pt x="3417214" y="3817575"/>
                  <a:pt x="3418804" y="3819165"/>
                </a:cubicBezTo>
                <a:cubicBezTo>
                  <a:pt x="3425167" y="3827119"/>
                  <a:pt x="3437894" y="3835072"/>
                  <a:pt x="3441075" y="3822347"/>
                </a:cubicBezTo>
                <a:cubicBezTo>
                  <a:pt x="3423576" y="3827119"/>
                  <a:pt x="3437894" y="3814393"/>
                  <a:pt x="3428349" y="3804848"/>
                </a:cubicBezTo>
                <a:cubicBezTo>
                  <a:pt x="3431928" y="3801270"/>
                  <a:pt x="3429244" y="3793216"/>
                  <a:pt x="3425665" y="3792769"/>
                </a:cubicBezTo>
                <a:close/>
                <a:moveTo>
                  <a:pt x="1140875" y="3785761"/>
                </a:moveTo>
                <a:cubicBezTo>
                  <a:pt x="1140875" y="3795306"/>
                  <a:pt x="1137693" y="3806440"/>
                  <a:pt x="1132921" y="3815985"/>
                </a:cubicBezTo>
                <a:cubicBezTo>
                  <a:pt x="1137693" y="3812803"/>
                  <a:pt x="1144056" y="3809622"/>
                  <a:pt x="1150418" y="3806440"/>
                </a:cubicBezTo>
                <a:cubicBezTo>
                  <a:pt x="1147237" y="3800077"/>
                  <a:pt x="1142465" y="3793715"/>
                  <a:pt x="1140875" y="3785761"/>
                </a:cubicBezTo>
                <a:close/>
                <a:moveTo>
                  <a:pt x="1804210" y="3784170"/>
                </a:moveTo>
                <a:cubicBezTo>
                  <a:pt x="1797847" y="3784170"/>
                  <a:pt x="1791485" y="3787352"/>
                  <a:pt x="1785122" y="3787352"/>
                </a:cubicBezTo>
                <a:cubicBezTo>
                  <a:pt x="1778758" y="3795306"/>
                  <a:pt x="1770804" y="3801668"/>
                  <a:pt x="1764442" y="3808031"/>
                </a:cubicBezTo>
                <a:cubicBezTo>
                  <a:pt x="1770804" y="3809622"/>
                  <a:pt x="1778758" y="3808031"/>
                  <a:pt x="1785122" y="3808031"/>
                </a:cubicBezTo>
                <a:cubicBezTo>
                  <a:pt x="1786712" y="3806440"/>
                  <a:pt x="1788304" y="3804849"/>
                  <a:pt x="1789894" y="3803258"/>
                </a:cubicBezTo>
                <a:cubicBezTo>
                  <a:pt x="1788304" y="3803258"/>
                  <a:pt x="1785122" y="3803258"/>
                  <a:pt x="1783532" y="3800077"/>
                </a:cubicBezTo>
                <a:cubicBezTo>
                  <a:pt x="1789894" y="3793715"/>
                  <a:pt x="1796256" y="3785761"/>
                  <a:pt x="1804210" y="3784170"/>
                </a:cubicBezTo>
                <a:close/>
                <a:moveTo>
                  <a:pt x="1557647" y="3776216"/>
                </a:moveTo>
                <a:cubicBezTo>
                  <a:pt x="1532194" y="3788943"/>
                  <a:pt x="1503561" y="3803258"/>
                  <a:pt x="1471747" y="3815985"/>
                </a:cubicBezTo>
                <a:cubicBezTo>
                  <a:pt x="1471747" y="3817576"/>
                  <a:pt x="1471747" y="3820757"/>
                  <a:pt x="1471747" y="3822348"/>
                </a:cubicBezTo>
                <a:cubicBezTo>
                  <a:pt x="1471747" y="3823939"/>
                  <a:pt x="1471747" y="3825529"/>
                  <a:pt x="1471747" y="3827120"/>
                </a:cubicBezTo>
                <a:cubicBezTo>
                  <a:pt x="1503561" y="3811212"/>
                  <a:pt x="1532194" y="3793715"/>
                  <a:pt x="1557647" y="3776216"/>
                </a:cubicBezTo>
                <a:close/>
                <a:moveTo>
                  <a:pt x="1839206" y="3753946"/>
                </a:moveTo>
                <a:cubicBezTo>
                  <a:pt x="1832843" y="3757128"/>
                  <a:pt x="1826480" y="3760309"/>
                  <a:pt x="1820118" y="3761900"/>
                </a:cubicBezTo>
                <a:cubicBezTo>
                  <a:pt x="1816936" y="3761900"/>
                  <a:pt x="1815346" y="3761900"/>
                  <a:pt x="1812164" y="3760309"/>
                </a:cubicBezTo>
                <a:cubicBezTo>
                  <a:pt x="1810573" y="3763491"/>
                  <a:pt x="1807392" y="3765082"/>
                  <a:pt x="1805801" y="3768263"/>
                </a:cubicBezTo>
                <a:cubicBezTo>
                  <a:pt x="1812164" y="3768263"/>
                  <a:pt x="1816936" y="3769853"/>
                  <a:pt x="1823299" y="3769853"/>
                </a:cubicBezTo>
                <a:cubicBezTo>
                  <a:pt x="1829662" y="3765082"/>
                  <a:pt x="1834434" y="3760309"/>
                  <a:pt x="1839206" y="3753946"/>
                </a:cubicBezTo>
                <a:close/>
                <a:moveTo>
                  <a:pt x="2527994" y="3747583"/>
                </a:moveTo>
                <a:cubicBezTo>
                  <a:pt x="2527994" y="3760309"/>
                  <a:pt x="2547084" y="3774625"/>
                  <a:pt x="2534356" y="3784170"/>
                </a:cubicBezTo>
                <a:cubicBezTo>
                  <a:pt x="2535947" y="3773034"/>
                  <a:pt x="2520041" y="3744401"/>
                  <a:pt x="2527994" y="3747583"/>
                </a:cubicBezTo>
                <a:close/>
                <a:moveTo>
                  <a:pt x="2615485" y="3738038"/>
                </a:moveTo>
                <a:cubicBezTo>
                  <a:pt x="2757060" y="3881204"/>
                  <a:pt x="2990897" y="4048231"/>
                  <a:pt x="3259732" y="4029142"/>
                </a:cubicBezTo>
                <a:cubicBezTo>
                  <a:pt x="3184966" y="4002100"/>
                  <a:pt x="3105430" y="4016416"/>
                  <a:pt x="3025894" y="3990964"/>
                </a:cubicBezTo>
                <a:cubicBezTo>
                  <a:pt x="2893862" y="3948015"/>
                  <a:pt x="2765013" y="3846207"/>
                  <a:pt x="2669569" y="3782578"/>
                </a:cubicBezTo>
                <a:cubicBezTo>
                  <a:pt x="2648890" y="3768262"/>
                  <a:pt x="2634573" y="3753945"/>
                  <a:pt x="2621847" y="3739629"/>
                </a:cubicBezTo>
                <a:cubicBezTo>
                  <a:pt x="2620256" y="3739629"/>
                  <a:pt x="2617075" y="3738038"/>
                  <a:pt x="2615485" y="3738038"/>
                </a:cubicBezTo>
                <a:close/>
                <a:moveTo>
                  <a:pt x="2271885" y="3728493"/>
                </a:moveTo>
                <a:cubicBezTo>
                  <a:pt x="2267113" y="3726902"/>
                  <a:pt x="2265523" y="3726902"/>
                  <a:pt x="2263932" y="3730084"/>
                </a:cubicBezTo>
                <a:cubicBezTo>
                  <a:pt x="2227345" y="3987783"/>
                  <a:pt x="2335515" y="4159582"/>
                  <a:pt x="2430959" y="4340926"/>
                </a:cubicBezTo>
                <a:cubicBezTo>
                  <a:pt x="2343469" y="4159582"/>
                  <a:pt x="2265523" y="3971876"/>
                  <a:pt x="2271885" y="3728493"/>
                </a:cubicBezTo>
                <a:close/>
                <a:moveTo>
                  <a:pt x="1872612" y="3712587"/>
                </a:moveTo>
                <a:cubicBezTo>
                  <a:pt x="1866249" y="3714178"/>
                  <a:pt x="1859886" y="3715768"/>
                  <a:pt x="1851933" y="3715768"/>
                </a:cubicBezTo>
                <a:cubicBezTo>
                  <a:pt x="1848751" y="3718950"/>
                  <a:pt x="1847160" y="3720541"/>
                  <a:pt x="1845569" y="3723722"/>
                </a:cubicBezTo>
                <a:cubicBezTo>
                  <a:pt x="1851933" y="3723722"/>
                  <a:pt x="1858295" y="3725313"/>
                  <a:pt x="1864658" y="3725313"/>
                </a:cubicBezTo>
                <a:cubicBezTo>
                  <a:pt x="1866249" y="3720541"/>
                  <a:pt x="1869430" y="3717359"/>
                  <a:pt x="1872612" y="3712587"/>
                </a:cubicBezTo>
                <a:close/>
                <a:moveTo>
                  <a:pt x="1104287" y="3712587"/>
                </a:moveTo>
                <a:cubicBezTo>
                  <a:pt x="1096333" y="3733267"/>
                  <a:pt x="1112241" y="3744401"/>
                  <a:pt x="1124967" y="3757128"/>
                </a:cubicBezTo>
                <a:cubicBezTo>
                  <a:pt x="1123376" y="3753946"/>
                  <a:pt x="1121785" y="3749174"/>
                  <a:pt x="1120194" y="3744401"/>
                </a:cubicBezTo>
                <a:cubicBezTo>
                  <a:pt x="1117013" y="3734858"/>
                  <a:pt x="1110651" y="3723722"/>
                  <a:pt x="1104287" y="3712587"/>
                </a:cubicBezTo>
                <a:close/>
                <a:moveTo>
                  <a:pt x="3269276" y="3701451"/>
                </a:moveTo>
                <a:cubicBezTo>
                  <a:pt x="3189739" y="3753945"/>
                  <a:pt x="3091114" y="3774625"/>
                  <a:pt x="2967037" y="3757127"/>
                </a:cubicBezTo>
                <a:cubicBezTo>
                  <a:pt x="3108612" y="3806439"/>
                  <a:pt x="3188148" y="3760308"/>
                  <a:pt x="3270866" y="3717358"/>
                </a:cubicBezTo>
                <a:close/>
                <a:moveTo>
                  <a:pt x="1721493" y="3676000"/>
                </a:moveTo>
                <a:cubicBezTo>
                  <a:pt x="1699222" y="3671228"/>
                  <a:pt x="1688087" y="3701452"/>
                  <a:pt x="1667407" y="3712587"/>
                </a:cubicBezTo>
                <a:cubicBezTo>
                  <a:pt x="1661044" y="3718950"/>
                  <a:pt x="1656272" y="3723722"/>
                  <a:pt x="1649909" y="3730085"/>
                </a:cubicBezTo>
                <a:cubicBezTo>
                  <a:pt x="1651499" y="3730085"/>
                  <a:pt x="1653090" y="3730085"/>
                  <a:pt x="1654681" y="3730085"/>
                </a:cubicBezTo>
                <a:cubicBezTo>
                  <a:pt x="1634002" y="3760309"/>
                  <a:pt x="1611732" y="3787352"/>
                  <a:pt x="1584689" y="3803258"/>
                </a:cubicBezTo>
                <a:cubicBezTo>
                  <a:pt x="1587871" y="3773035"/>
                  <a:pt x="1630820" y="3771444"/>
                  <a:pt x="1632411" y="3745992"/>
                </a:cubicBezTo>
                <a:cubicBezTo>
                  <a:pt x="1613322" y="3763491"/>
                  <a:pt x="1594233" y="3780989"/>
                  <a:pt x="1575145" y="3796896"/>
                </a:cubicBezTo>
                <a:cubicBezTo>
                  <a:pt x="1575145" y="3800077"/>
                  <a:pt x="1573554" y="3801668"/>
                  <a:pt x="1573554" y="3804849"/>
                </a:cubicBezTo>
                <a:cubicBezTo>
                  <a:pt x="1571963" y="3811212"/>
                  <a:pt x="1568782" y="3815985"/>
                  <a:pt x="1565600" y="3819166"/>
                </a:cubicBezTo>
                <a:cubicBezTo>
                  <a:pt x="1565600" y="3814394"/>
                  <a:pt x="1565600" y="3809622"/>
                  <a:pt x="1564009" y="3804849"/>
                </a:cubicBezTo>
                <a:cubicBezTo>
                  <a:pt x="1511515" y="3846209"/>
                  <a:pt x="1455839" y="3881205"/>
                  <a:pt x="1400164" y="3900294"/>
                </a:cubicBezTo>
                <a:cubicBezTo>
                  <a:pt x="1384256" y="3913020"/>
                  <a:pt x="1366758" y="3924154"/>
                  <a:pt x="1350851" y="3930517"/>
                </a:cubicBezTo>
                <a:cubicBezTo>
                  <a:pt x="1471747" y="3901884"/>
                  <a:pt x="1573554" y="3817576"/>
                  <a:pt x="1654681" y="3752355"/>
                </a:cubicBezTo>
                <a:cubicBezTo>
                  <a:pt x="1662635" y="3744401"/>
                  <a:pt x="1668998" y="3734858"/>
                  <a:pt x="1676952" y="3726904"/>
                </a:cubicBezTo>
                <a:cubicBezTo>
                  <a:pt x="1680134" y="3709406"/>
                  <a:pt x="1689678" y="3701452"/>
                  <a:pt x="1702404" y="3696680"/>
                </a:cubicBezTo>
                <a:cubicBezTo>
                  <a:pt x="1708766" y="3688726"/>
                  <a:pt x="1715129" y="3682363"/>
                  <a:pt x="1721493" y="3676000"/>
                </a:cubicBezTo>
                <a:close/>
                <a:moveTo>
                  <a:pt x="1885337" y="3669637"/>
                </a:moveTo>
                <a:cubicBezTo>
                  <a:pt x="1883747" y="3671228"/>
                  <a:pt x="1882156" y="3674410"/>
                  <a:pt x="1880566" y="3677591"/>
                </a:cubicBezTo>
                <a:cubicBezTo>
                  <a:pt x="1880566" y="3679182"/>
                  <a:pt x="1883747" y="3682363"/>
                  <a:pt x="1885337" y="3685544"/>
                </a:cubicBezTo>
                <a:cubicBezTo>
                  <a:pt x="1880566" y="3688726"/>
                  <a:pt x="1875793" y="3690317"/>
                  <a:pt x="1871021" y="3690317"/>
                </a:cubicBezTo>
                <a:cubicBezTo>
                  <a:pt x="1869430" y="3691907"/>
                  <a:pt x="1867839" y="3695089"/>
                  <a:pt x="1866249" y="3696680"/>
                </a:cubicBezTo>
                <a:cubicBezTo>
                  <a:pt x="1872612" y="3695089"/>
                  <a:pt x="1880566" y="3693498"/>
                  <a:pt x="1886928" y="3691907"/>
                </a:cubicBezTo>
                <a:cubicBezTo>
                  <a:pt x="1888519" y="3688726"/>
                  <a:pt x="1891701" y="3685544"/>
                  <a:pt x="1894882" y="3683953"/>
                </a:cubicBezTo>
                <a:cubicBezTo>
                  <a:pt x="1893291" y="3677591"/>
                  <a:pt x="1888519" y="3674410"/>
                  <a:pt x="1885337" y="3669637"/>
                </a:cubicBezTo>
                <a:close/>
                <a:moveTo>
                  <a:pt x="1129739" y="3653730"/>
                </a:moveTo>
                <a:cubicBezTo>
                  <a:pt x="1128148" y="3655320"/>
                  <a:pt x="1128148" y="3658502"/>
                  <a:pt x="1126557" y="3661683"/>
                </a:cubicBezTo>
                <a:cubicBezTo>
                  <a:pt x="1128148" y="3664865"/>
                  <a:pt x="1131330" y="3666456"/>
                  <a:pt x="1132921" y="3666456"/>
                </a:cubicBezTo>
                <a:cubicBezTo>
                  <a:pt x="1131330" y="3661683"/>
                  <a:pt x="1129739" y="3656911"/>
                  <a:pt x="1129739" y="3653730"/>
                </a:cubicBezTo>
                <a:close/>
                <a:moveTo>
                  <a:pt x="3138165" y="3623953"/>
                </a:moveTo>
                <a:cubicBezTo>
                  <a:pt x="3050848" y="3620523"/>
                  <a:pt x="2968230" y="3664069"/>
                  <a:pt x="2866820" y="3637821"/>
                </a:cubicBezTo>
                <a:cubicBezTo>
                  <a:pt x="2997261" y="3696679"/>
                  <a:pt x="3091114" y="3596463"/>
                  <a:pt x="3227917" y="3647366"/>
                </a:cubicBezTo>
                <a:cubicBezTo>
                  <a:pt x="3196898" y="3631459"/>
                  <a:pt x="3167271" y="3625096"/>
                  <a:pt x="3138165" y="3623953"/>
                </a:cubicBezTo>
                <a:close/>
                <a:moveTo>
                  <a:pt x="1096333" y="3623505"/>
                </a:moveTo>
                <a:cubicBezTo>
                  <a:pt x="1101106" y="3629869"/>
                  <a:pt x="1105878" y="3637823"/>
                  <a:pt x="1110651" y="3642595"/>
                </a:cubicBezTo>
                <a:cubicBezTo>
                  <a:pt x="1112241" y="3637823"/>
                  <a:pt x="1113832" y="3631459"/>
                  <a:pt x="1115423" y="3626687"/>
                </a:cubicBezTo>
                <a:cubicBezTo>
                  <a:pt x="1109060" y="3626687"/>
                  <a:pt x="1102697" y="3625096"/>
                  <a:pt x="1096333" y="3623505"/>
                </a:cubicBezTo>
                <a:close/>
                <a:moveTo>
                  <a:pt x="2410280" y="3607597"/>
                </a:moveTo>
                <a:cubicBezTo>
                  <a:pt x="2473909" y="3749173"/>
                  <a:pt x="2437322" y="3981420"/>
                  <a:pt x="2492998" y="4127768"/>
                </a:cubicBezTo>
                <a:cubicBezTo>
                  <a:pt x="2537538" y="4262980"/>
                  <a:pt x="2648890" y="4355243"/>
                  <a:pt x="2739561" y="4460231"/>
                </a:cubicBezTo>
                <a:cubicBezTo>
                  <a:pt x="2702975" y="4382285"/>
                  <a:pt x="2617075" y="4310702"/>
                  <a:pt x="2558218" y="4237528"/>
                </a:cubicBezTo>
                <a:cubicBezTo>
                  <a:pt x="2515269" y="4124586"/>
                  <a:pt x="2454820" y="3975057"/>
                  <a:pt x="2461183" y="3828710"/>
                </a:cubicBezTo>
                <a:cubicBezTo>
                  <a:pt x="2464365" y="3741220"/>
                  <a:pt x="2464365" y="3664864"/>
                  <a:pt x="2410280" y="3607597"/>
                </a:cubicBezTo>
                <a:close/>
                <a:moveTo>
                  <a:pt x="1807392" y="3602826"/>
                </a:moveTo>
                <a:cubicBezTo>
                  <a:pt x="1793075" y="3604417"/>
                  <a:pt x="1778758" y="3609189"/>
                  <a:pt x="1762852" y="3606008"/>
                </a:cubicBezTo>
                <a:cubicBezTo>
                  <a:pt x="1759670" y="3609189"/>
                  <a:pt x="1756489" y="3613962"/>
                  <a:pt x="1753307" y="3617143"/>
                </a:cubicBezTo>
                <a:cubicBezTo>
                  <a:pt x="1761261" y="3621915"/>
                  <a:pt x="1766033" y="3625096"/>
                  <a:pt x="1770804" y="3629869"/>
                </a:cubicBezTo>
                <a:cubicBezTo>
                  <a:pt x="1783532" y="3618734"/>
                  <a:pt x="1794666" y="3610780"/>
                  <a:pt x="1807392" y="3602826"/>
                </a:cubicBezTo>
                <a:close/>
                <a:moveTo>
                  <a:pt x="1926697" y="3601236"/>
                </a:moveTo>
                <a:cubicBezTo>
                  <a:pt x="1921925" y="3599645"/>
                  <a:pt x="1920334" y="3602826"/>
                  <a:pt x="1915561" y="3602826"/>
                </a:cubicBezTo>
                <a:cubicBezTo>
                  <a:pt x="1909199" y="3620325"/>
                  <a:pt x="1902836" y="3636232"/>
                  <a:pt x="1893291" y="3650548"/>
                </a:cubicBezTo>
                <a:cubicBezTo>
                  <a:pt x="1898063" y="3652139"/>
                  <a:pt x="1901245" y="3655320"/>
                  <a:pt x="1906017" y="3656911"/>
                </a:cubicBezTo>
                <a:cubicBezTo>
                  <a:pt x="1913971" y="3639413"/>
                  <a:pt x="1921925" y="3620325"/>
                  <a:pt x="1926697" y="3601236"/>
                </a:cubicBezTo>
                <a:close/>
                <a:moveTo>
                  <a:pt x="1126557" y="3601236"/>
                </a:moveTo>
                <a:cubicBezTo>
                  <a:pt x="1124967" y="3602826"/>
                  <a:pt x="1121785" y="3602826"/>
                  <a:pt x="1120194" y="3604417"/>
                </a:cubicBezTo>
                <a:cubicBezTo>
                  <a:pt x="1120194" y="3606008"/>
                  <a:pt x="1121785" y="3606008"/>
                  <a:pt x="1121785" y="3606008"/>
                </a:cubicBezTo>
                <a:cubicBezTo>
                  <a:pt x="1123376" y="3604417"/>
                  <a:pt x="1123376" y="3604417"/>
                  <a:pt x="1124967" y="3604417"/>
                </a:cubicBezTo>
                <a:cubicBezTo>
                  <a:pt x="1124967" y="3602826"/>
                  <a:pt x="1126557" y="3602826"/>
                  <a:pt x="1126557" y="3601236"/>
                </a:cubicBezTo>
                <a:close/>
                <a:moveTo>
                  <a:pt x="1560828" y="3599645"/>
                </a:moveTo>
                <a:cubicBezTo>
                  <a:pt x="1471747" y="3633050"/>
                  <a:pt x="1346079" y="3607599"/>
                  <a:pt x="1234728" y="3607599"/>
                </a:cubicBezTo>
                <a:cubicBezTo>
                  <a:pt x="1237909" y="3610780"/>
                  <a:pt x="1241090" y="3615552"/>
                  <a:pt x="1242681" y="3620325"/>
                </a:cubicBezTo>
                <a:cubicBezTo>
                  <a:pt x="1357214" y="3631459"/>
                  <a:pt x="1484473" y="3648958"/>
                  <a:pt x="1560828" y="3599645"/>
                </a:cubicBezTo>
                <a:close/>
                <a:moveTo>
                  <a:pt x="2817508" y="3585327"/>
                </a:moveTo>
                <a:cubicBezTo>
                  <a:pt x="2952720" y="3664864"/>
                  <a:pt x="3075206" y="3575783"/>
                  <a:pt x="3221554" y="3621915"/>
                </a:cubicBezTo>
                <a:cubicBezTo>
                  <a:pt x="3086342" y="3547150"/>
                  <a:pt x="2957492" y="3647366"/>
                  <a:pt x="2817508" y="3585327"/>
                </a:cubicBezTo>
                <a:close/>
                <a:moveTo>
                  <a:pt x="2709337" y="3585327"/>
                </a:moveTo>
                <a:cubicBezTo>
                  <a:pt x="2755469" y="3650548"/>
                  <a:pt x="2847731" y="3701451"/>
                  <a:pt x="2933631" y="3731675"/>
                </a:cubicBezTo>
                <a:cubicBezTo>
                  <a:pt x="2857275" y="3683953"/>
                  <a:pt x="2772966" y="3642594"/>
                  <a:pt x="2709337" y="3585327"/>
                </a:cubicBezTo>
                <a:close/>
                <a:moveTo>
                  <a:pt x="1175870" y="3582147"/>
                </a:moveTo>
                <a:cubicBezTo>
                  <a:pt x="1172689" y="3582147"/>
                  <a:pt x="1169508" y="3583738"/>
                  <a:pt x="1166326" y="3583738"/>
                </a:cubicBezTo>
                <a:cubicBezTo>
                  <a:pt x="1166326" y="3586920"/>
                  <a:pt x="1167917" y="3588510"/>
                  <a:pt x="1167917" y="3591691"/>
                </a:cubicBezTo>
                <a:cubicBezTo>
                  <a:pt x="1167917" y="3591691"/>
                  <a:pt x="1169508" y="3591691"/>
                  <a:pt x="1171099" y="3591691"/>
                </a:cubicBezTo>
                <a:cubicBezTo>
                  <a:pt x="1172689" y="3590101"/>
                  <a:pt x="1175870" y="3590101"/>
                  <a:pt x="1177461" y="3590101"/>
                </a:cubicBezTo>
                <a:cubicBezTo>
                  <a:pt x="1177461" y="3586920"/>
                  <a:pt x="1175870" y="3585329"/>
                  <a:pt x="1175870" y="3582147"/>
                </a:cubicBezTo>
                <a:close/>
                <a:moveTo>
                  <a:pt x="1250635" y="3580556"/>
                </a:moveTo>
                <a:cubicBezTo>
                  <a:pt x="1247453" y="3583738"/>
                  <a:pt x="1244272" y="3588510"/>
                  <a:pt x="1242681" y="3591691"/>
                </a:cubicBezTo>
                <a:cubicBezTo>
                  <a:pt x="1320628" y="3596463"/>
                  <a:pt x="1406527" y="3615552"/>
                  <a:pt x="1463793" y="3588510"/>
                </a:cubicBezTo>
                <a:cubicBezTo>
                  <a:pt x="1416072" y="3602826"/>
                  <a:pt x="1328581" y="3583738"/>
                  <a:pt x="1250635" y="3580556"/>
                </a:cubicBezTo>
                <a:close/>
                <a:moveTo>
                  <a:pt x="1212457" y="3580556"/>
                </a:moveTo>
                <a:cubicBezTo>
                  <a:pt x="1204504" y="3580556"/>
                  <a:pt x="1196550" y="3582147"/>
                  <a:pt x="1190187" y="3582147"/>
                </a:cubicBezTo>
                <a:cubicBezTo>
                  <a:pt x="1190187" y="3583738"/>
                  <a:pt x="1190187" y="3586920"/>
                  <a:pt x="1190187" y="3590101"/>
                </a:cubicBezTo>
                <a:cubicBezTo>
                  <a:pt x="1198141" y="3588510"/>
                  <a:pt x="1204504" y="3588510"/>
                  <a:pt x="1209275" y="3590101"/>
                </a:cubicBezTo>
                <a:cubicBezTo>
                  <a:pt x="1209275" y="3585329"/>
                  <a:pt x="1210866" y="3582147"/>
                  <a:pt x="1212457" y="3580556"/>
                </a:cubicBezTo>
                <a:close/>
                <a:moveTo>
                  <a:pt x="3081768" y="3568227"/>
                </a:moveTo>
                <a:cubicBezTo>
                  <a:pt x="3023110" y="3567432"/>
                  <a:pt x="2967037" y="3571806"/>
                  <a:pt x="2924086" y="3590100"/>
                </a:cubicBezTo>
                <a:cubicBezTo>
                  <a:pt x="3017940" y="3580555"/>
                  <a:pt x="3142017" y="3580555"/>
                  <a:pt x="3256550" y="3586918"/>
                </a:cubicBezTo>
                <a:lnTo>
                  <a:pt x="3254959" y="3577373"/>
                </a:lnTo>
                <a:cubicBezTo>
                  <a:pt x="3201670" y="3574987"/>
                  <a:pt x="3140427" y="3569023"/>
                  <a:pt x="3081768" y="3568227"/>
                </a:cubicBezTo>
                <a:close/>
                <a:moveTo>
                  <a:pt x="1166326" y="3566239"/>
                </a:moveTo>
                <a:cubicBezTo>
                  <a:pt x="1166326" y="3567830"/>
                  <a:pt x="1166326" y="3567830"/>
                  <a:pt x="1166326" y="3569421"/>
                </a:cubicBezTo>
                <a:cubicBezTo>
                  <a:pt x="1167917" y="3569421"/>
                  <a:pt x="1167917" y="3569421"/>
                  <a:pt x="1169508" y="3569421"/>
                </a:cubicBezTo>
                <a:cubicBezTo>
                  <a:pt x="1167917" y="3569421"/>
                  <a:pt x="1167917" y="3567830"/>
                  <a:pt x="1166326" y="3566239"/>
                </a:cubicBezTo>
                <a:close/>
                <a:moveTo>
                  <a:pt x="1145647" y="3563058"/>
                </a:moveTo>
                <a:cubicBezTo>
                  <a:pt x="1128148" y="3571012"/>
                  <a:pt x="1110651" y="3580556"/>
                  <a:pt x="1097924" y="3594872"/>
                </a:cubicBezTo>
                <a:cubicBezTo>
                  <a:pt x="1097924" y="3594872"/>
                  <a:pt x="1097924" y="3596463"/>
                  <a:pt x="1096333" y="3596463"/>
                </a:cubicBezTo>
                <a:cubicBezTo>
                  <a:pt x="1109060" y="3590101"/>
                  <a:pt x="1121785" y="3583738"/>
                  <a:pt x="1136102" y="3578966"/>
                </a:cubicBezTo>
                <a:cubicBezTo>
                  <a:pt x="1139284" y="3572602"/>
                  <a:pt x="1142465" y="3567830"/>
                  <a:pt x="1145647" y="3563058"/>
                </a:cubicBezTo>
                <a:close/>
                <a:moveTo>
                  <a:pt x="1979192" y="3561467"/>
                </a:moveTo>
                <a:cubicBezTo>
                  <a:pt x="1974418" y="3559877"/>
                  <a:pt x="1972828" y="3559877"/>
                  <a:pt x="1971237" y="3563058"/>
                </a:cubicBezTo>
                <a:cubicBezTo>
                  <a:pt x="1980781" y="3745992"/>
                  <a:pt x="2038048" y="3997329"/>
                  <a:pt x="1952148" y="4191398"/>
                </a:cubicBezTo>
                <a:cubicBezTo>
                  <a:pt x="1920334" y="4266163"/>
                  <a:pt x="1863067" y="4312294"/>
                  <a:pt x="1804210" y="4353653"/>
                </a:cubicBezTo>
                <a:cubicBezTo>
                  <a:pt x="1804210" y="4358426"/>
                  <a:pt x="1804210" y="4363197"/>
                  <a:pt x="1804210" y="4367969"/>
                </a:cubicBezTo>
                <a:cubicBezTo>
                  <a:pt x="1880566" y="4318657"/>
                  <a:pt x="1948967" y="4253436"/>
                  <a:pt x="1985554" y="4153220"/>
                </a:cubicBezTo>
                <a:cubicBezTo>
                  <a:pt x="2061909" y="3944834"/>
                  <a:pt x="1983964" y="3738039"/>
                  <a:pt x="1979192" y="3561467"/>
                </a:cubicBezTo>
                <a:close/>
                <a:moveTo>
                  <a:pt x="1261771" y="3559877"/>
                </a:moveTo>
                <a:cubicBezTo>
                  <a:pt x="1260180" y="3563058"/>
                  <a:pt x="1258589" y="3564648"/>
                  <a:pt x="1258589" y="3566239"/>
                </a:cubicBezTo>
                <a:cubicBezTo>
                  <a:pt x="1272905" y="3567830"/>
                  <a:pt x="1288813" y="3572602"/>
                  <a:pt x="1306311" y="3577375"/>
                </a:cubicBezTo>
                <a:cubicBezTo>
                  <a:pt x="1291994" y="3569421"/>
                  <a:pt x="1276087" y="3564648"/>
                  <a:pt x="1261771" y="3559877"/>
                </a:cubicBezTo>
                <a:close/>
                <a:moveTo>
                  <a:pt x="1212457" y="3553514"/>
                </a:moveTo>
                <a:cubicBezTo>
                  <a:pt x="1210866" y="3556695"/>
                  <a:pt x="1207685" y="3559877"/>
                  <a:pt x="1206094" y="3564648"/>
                </a:cubicBezTo>
                <a:cubicBezTo>
                  <a:pt x="1210866" y="3564648"/>
                  <a:pt x="1215639" y="3563058"/>
                  <a:pt x="1218820" y="3563058"/>
                </a:cubicBezTo>
                <a:cubicBezTo>
                  <a:pt x="1220411" y="3559877"/>
                  <a:pt x="1222002" y="3556695"/>
                  <a:pt x="1223592" y="3553514"/>
                </a:cubicBezTo>
                <a:cubicBezTo>
                  <a:pt x="1220411" y="3553514"/>
                  <a:pt x="1215639" y="3553514"/>
                  <a:pt x="1212457" y="3553514"/>
                </a:cubicBezTo>
                <a:close/>
                <a:moveTo>
                  <a:pt x="1191778" y="3551923"/>
                </a:moveTo>
                <a:cubicBezTo>
                  <a:pt x="1191778" y="3556695"/>
                  <a:pt x="1191778" y="3559877"/>
                  <a:pt x="1191778" y="3564648"/>
                </a:cubicBezTo>
                <a:cubicBezTo>
                  <a:pt x="1194959" y="3563058"/>
                  <a:pt x="1199732" y="3563058"/>
                  <a:pt x="1202913" y="3563058"/>
                </a:cubicBezTo>
                <a:cubicBezTo>
                  <a:pt x="1201322" y="3559877"/>
                  <a:pt x="1201322" y="3556695"/>
                  <a:pt x="1201322" y="3551923"/>
                </a:cubicBezTo>
                <a:cubicBezTo>
                  <a:pt x="1198141" y="3553514"/>
                  <a:pt x="1194959" y="3553514"/>
                  <a:pt x="1191778" y="3551923"/>
                </a:cubicBezTo>
                <a:close/>
                <a:moveTo>
                  <a:pt x="2074635" y="3539197"/>
                </a:moveTo>
                <a:cubicBezTo>
                  <a:pt x="2047592" y="3755537"/>
                  <a:pt x="2168488" y="4024371"/>
                  <a:pt x="2042820" y="4269344"/>
                </a:cubicBezTo>
                <a:cubicBezTo>
                  <a:pt x="2034866" y="4280479"/>
                  <a:pt x="2057137" y="4274116"/>
                  <a:pt x="2049183" y="4285251"/>
                </a:cubicBezTo>
                <a:cubicBezTo>
                  <a:pt x="1995098" y="4399784"/>
                  <a:pt x="1909199" y="4466595"/>
                  <a:pt x="1812164" y="4509545"/>
                </a:cubicBezTo>
                <a:cubicBezTo>
                  <a:pt x="1810573" y="4511135"/>
                  <a:pt x="1810573" y="4514317"/>
                  <a:pt x="1808982" y="4517498"/>
                </a:cubicBezTo>
                <a:cubicBezTo>
                  <a:pt x="1929878" y="4466595"/>
                  <a:pt x="2030095" y="4380695"/>
                  <a:pt x="2090542" y="4239120"/>
                </a:cubicBezTo>
                <a:cubicBezTo>
                  <a:pt x="2104859" y="4205715"/>
                  <a:pt x="2111222" y="4164355"/>
                  <a:pt x="2115994" y="4124587"/>
                </a:cubicBezTo>
                <a:cubicBezTo>
                  <a:pt x="2131901" y="3970286"/>
                  <a:pt x="2087361" y="3803258"/>
                  <a:pt x="2085770" y="3652139"/>
                </a:cubicBezTo>
                <a:cubicBezTo>
                  <a:pt x="2084180" y="3612371"/>
                  <a:pt x="2104859" y="3574193"/>
                  <a:pt x="2074635" y="3539197"/>
                </a:cubicBezTo>
                <a:close/>
                <a:moveTo>
                  <a:pt x="2217800" y="3529652"/>
                </a:moveTo>
                <a:cubicBezTo>
                  <a:pt x="2176442" y="3604416"/>
                  <a:pt x="2213028" y="3648957"/>
                  <a:pt x="2225754" y="3698270"/>
                </a:cubicBezTo>
                <a:cubicBezTo>
                  <a:pt x="2235299" y="3738038"/>
                  <a:pt x="2217800" y="3795304"/>
                  <a:pt x="2214619" y="3841435"/>
                </a:cubicBezTo>
                <a:cubicBezTo>
                  <a:pt x="2205075" y="3968695"/>
                  <a:pt x="2255978" y="4113452"/>
                  <a:pt x="2230527" y="4232757"/>
                </a:cubicBezTo>
                <a:cubicBezTo>
                  <a:pt x="2213028" y="4235939"/>
                  <a:pt x="2208256" y="4304340"/>
                  <a:pt x="2213028" y="4328202"/>
                </a:cubicBezTo>
                <a:cubicBezTo>
                  <a:pt x="2286202" y="4347290"/>
                  <a:pt x="2222573" y="4434780"/>
                  <a:pt x="2251206" y="4476140"/>
                </a:cubicBezTo>
                <a:cubicBezTo>
                  <a:pt x="2270294" y="4503182"/>
                  <a:pt x="2302109" y="4490456"/>
                  <a:pt x="2300518" y="4530224"/>
                </a:cubicBezTo>
                <a:cubicBezTo>
                  <a:pt x="2268704" y="4555676"/>
                  <a:pt x="2236889" y="4577946"/>
                  <a:pt x="2232118" y="4646348"/>
                </a:cubicBezTo>
                <a:cubicBezTo>
                  <a:pt x="2217800" y="4665436"/>
                  <a:pt x="2190759" y="4662255"/>
                  <a:pt x="2174851" y="4676572"/>
                </a:cubicBezTo>
                <a:cubicBezTo>
                  <a:pt x="2168488" y="4732248"/>
                  <a:pt x="2138264" y="4749745"/>
                  <a:pt x="2108040" y="4765653"/>
                </a:cubicBezTo>
                <a:cubicBezTo>
                  <a:pt x="2071453" y="4733838"/>
                  <a:pt x="2033275" y="4779969"/>
                  <a:pt x="2007823" y="4768834"/>
                </a:cubicBezTo>
                <a:cubicBezTo>
                  <a:pt x="1987144" y="4759290"/>
                  <a:pt x="2007823" y="4743383"/>
                  <a:pt x="1983964" y="4732248"/>
                </a:cubicBezTo>
                <a:cubicBezTo>
                  <a:pt x="1971237" y="4813375"/>
                  <a:pt x="1923515" y="4881776"/>
                  <a:pt x="1847160" y="4834055"/>
                </a:cubicBezTo>
                <a:cubicBezTo>
                  <a:pt x="1861476" y="4765653"/>
                  <a:pt x="1880565" y="4694070"/>
                  <a:pt x="1915561" y="4639985"/>
                </a:cubicBezTo>
                <a:cubicBezTo>
                  <a:pt x="2006233" y="4500000"/>
                  <a:pt x="2205075" y="4420464"/>
                  <a:pt x="2198712" y="4200943"/>
                </a:cubicBezTo>
                <a:cubicBezTo>
                  <a:pt x="2193940" y="3990965"/>
                  <a:pt x="2166897" y="3765081"/>
                  <a:pt x="2171669" y="3543968"/>
                </a:cubicBezTo>
                <a:cubicBezTo>
                  <a:pt x="2192349" y="3548740"/>
                  <a:pt x="2205075" y="3537605"/>
                  <a:pt x="2217800" y="3529652"/>
                </a:cubicBezTo>
                <a:close/>
                <a:moveTo>
                  <a:pt x="744781" y="3505791"/>
                </a:moveTo>
                <a:cubicBezTo>
                  <a:pt x="735237" y="3502610"/>
                  <a:pt x="728875" y="3505791"/>
                  <a:pt x="728875" y="3516927"/>
                </a:cubicBezTo>
                <a:cubicBezTo>
                  <a:pt x="736828" y="3518518"/>
                  <a:pt x="743191" y="3513745"/>
                  <a:pt x="744781" y="3505791"/>
                </a:cubicBezTo>
                <a:close/>
                <a:moveTo>
                  <a:pt x="3239052" y="3431026"/>
                </a:moveTo>
                <a:cubicBezTo>
                  <a:pt x="3223144" y="3437389"/>
                  <a:pt x="3207237" y="3446934"/>
                  <a:pt x="3199284" y="3467613"/>
                </a:cubicBezTo>
                <a:cubicBezTo>
                  <a:pt x="3210418" y="3459659"/>
                  <a:pt x="3224735" y="3453296"/>
                  <a:pt x="3237461" y="3446934"/>
                </a:cubicBezTo>
                <a:lnTo>
                  <a:pt x="3237461" y="3443752"/>
                </a:lnTo>
                <a:cubicBezTo>
                  <a:pt x="3239052" y="3438980"/>
                  <a:pt x="3239052" y="3435798"/>
                  <a:pt x="3239052" y="3431026"/>
                </a:cubicBezTo>
                <a:close/>
                <a:moveTo>
                  <a:pt x="2625028" y="3410347"/>
                </a:moveTo>
                <a:cubicBezTo>
                  <a:pt x="2629800" y="3443753"/>
                  <a:pt x="2642527" y="3472386"/>
                  <a:pt x="2658433" y="3499428"/>
                </a:cubicBezTo>
                <a:cubicBezTo>
                  <a:pt x="2642527" y="3488292"/>
                  <a:pt x="2632982" y="3493065"/>
                  <a:pt x="2617075" y="3493065"/>
                </a:cubicBezTo>
                <a:cubicBezTo>
                  <a:pt x="2612302" y="3485111"/>
                  <a:pt x="2607530" y="3475567"/>
                  <a:pt x="2601167" y="3467613"/>
                </a:cubicBezTo>
                <a:lnTo>
                  <a:pt x="2601168" y="3467614"/>
                </a:lnTo>
                <a:lnTo>
                  <a:pt x="2617075" y="3475567"/>
                </a:lnTo>
                <a:cubicBezTo>
                  <a:pt x="2636163" y="3456478"/>
                  <a:pt x="2609121" y="3427845"/>
                  <a:pt x="2625028" y="3410347"/>
                </a:cubicBezTo>
                <a:close/>
                <a:moveTo>
                  <a:pt x="1451067" y="3397622"/>
                </a:moveTo>
                <a:cubicBezTo>
                  <a:pt x="1447887" y="3400803"/>
                  <a:pt x="1446295" y="3402394"/>
                  <a:pt x="1443113" y="3405576"/>
                </a:cubicBezTo>
                <a:cubicBezTo>
                  <a:pt x="1447887" y="3407166"/>
                  <a:pt x="1452659" y="3407166"/>
                  <a:pt x="1457431" y="3407166"/>
                </a:cubicBezTo>
                <a:cubicBezTo>
                  <a:pt x="1459021" y="3405576"/>
                  <a:pt x="1460612" y="3403985"/>
                  <a:pt x="1462203" y="3402394"/>
                </a:cubicBezTo>
                <a:cubicBezTo>
                  <a:pt x="1459021" y="3402394"/>
                  <a:pt x="1454249" y="3400803"/>
                  <a:pt x="1451067" y="3397622"/>
                </a:cubicBezTo>
                <a:close/>
                <a:moveTo>
                  <a:pt x="1433570" y="3394440"/>
                </a:moveTo>
                <a:cubicBezTo>
                  <a:pt x="1430388" y="3397622"/>
                  <a:pt x="1427207" y="3400803"/>
                  <a:pt x="1424025" y="3403985"/>
                </a:cubicBezTo>
                <a:cubicBezTo>
                  <a:pt x="1427207" y="3403985"/>
                  <a:pt x="1430388" y="3405576"/>
                  <a:pt x="1433570" y="3405576"/>
                </a:cubicBezTo>
                <a:cubicBezTo>
                  <a:pt x="1435160" y="3402394"/>
                  <a:pt x="1435160" y="3399213"/>
                  <a:pt x="1435160" y="3394440"/>
                </a:cubicBezTo>
                <a:cubicBezTo>
                  <a:pt x="1435160" y="3394440"/>
                  <a:pt x="1433570" y="3394440"/>
                  <a:pt x="1433570" y="3394440"/>
                </a:cubicBezTo>
                <a:close/>
                <a:moveTo>
                  <a:pt x="2329152" y="3392848"/>
                </a:moveTo>
                <a:cubicBezTo>
                  <a:pt x="2278248" y="3456478"/>
                  <a:pt x="2251206" y="3620324"/>
                  <a:pt x="2273476" y="3690316"/>
                </a:cubicBezTo>
                <a:cubicBezTo>
                  <a:pt x="2310063" y="3701451"/>
                  <a:pt x="2308474" y="3653729"/>
                  <a:pt x="2318017" y="3621915"/>
                </a:cubicBezTo>
                <a:cubicBezTo>
                  <a:pt x="2332333" y="3626686"/>
                  <a:pt x="2332333" y="3666455"/>
                  <a:pt x="2359376" y="3674409"/>
                </a:cubicBezTo>
                <a:cubicBezTo>
                  <a:pt x="2302109" y="3927335"/>
                  <a:pt x="2405507" y="4105497"/>
                  <a:pt x="2504132" y="4269343"/>
                </a:cubicBezTo>
                <a:cubicBezTo>
                  <a:pt x="2438913" y="4103906"/>
                  <a:pt x="2341878" y="3933698"/>
                  <a:pt x="2357785" y="3704633"/>
                </a:cubicBezTo>
                <a:cubicBezTo>
                  <a:pt x="2367330" y="3698269"/>
                  <a:pt x="2360967" y="3726902"/>
                  <a:pt x="2378465" y="3723721"/>
                </a:cubicBezTo>
                <a:cubicBezTo>
                  <a:pt x="2380056" y="3927335"/>
                  <a:pt x="2430959" y="4099134"/>
                  <a:pt x="2534356" y="4239119"/>
                </a:cubicBezTo>
                <a:cubicBezTo>
                  <a:pt x="2469137" y="4080046"/>
                  <a:pt x="2370511" y="3909837"/>
                  <a:pt x="2400735" y="3707814"/>
                </a:cubicBezTo>
                <a:cubicBezTo>
                  <a:pt x="2423006" y="3599644"/>
                  <a:pt x="2330742" y="3551922"/>
                  <a:pt x="2321199" y="3458068"/>
                </a:cubicBezTo>
                <a:cubicBezTo>
                  <a:pt x="2322790" y="3431026"/>
                  <a:pt x="2346650" y="3407165"/>
                  <a:pt x="2329152" y="3392848"/>
                </a:cubicBezTo>
                <a:close/>
                <a:moveTo>
                  <a:pt x="3619237" y="3376941"/>
                </a:moveTo>
                <a:cubicBezTo>
                  <a:pt x="3616056" y="3383304"/>
                  <a:pt x="3612874" y="3391258"/>
                  <a:pt x="3612874" y="3397620"/>
                </a:cubicBezTo>
                <a:cubicBezTo>
                  <a:pt x="3612874" y="3400802"/>
                  <a:pt x="3619237" y="3413528"/>
                  <a:pt x="3619237" y="3419891"/>
                </a:cubicBezTo>
                <a:cubicBezTo>
                  <a:pt x="3684457" y="3485111"/>
                  <a:pt x="3752859" y="3548740"/>
                  <a:pt x="3819671" y="3613961"/>
                </a:cubicBezTo>
                <a:cubicBezTo>
                  <a:pt x="3813306" y="3601234"/>
                  <a:pt x="3806943" y="3586918"/>
                  <a:pt x="3802171" y="3572601"/>
                </a:cubicBezTo>
                <a:cubicBezTo>
                  <a:pt x="3775129" y="3547150"/>
                  <a:pt x="3749677" y="3526470"/>
                  <a:pt x="3730589" y="3494656"/>
                </a:cubicBezTo>
                <a:cubicBezTo>
                  <a:pt x="3722635" y="3488292"/>
                  <a:pt x="3716272" y="3480339"/>
                  <a:pt x="3708318" y="3472385"/>
                </a:cubicBezTo>
                <a:cubicBezTo>
                  <a:pt x="3706728" y="3472385"/>
                  <a:pt x="3705137" y="3473976"/>
                  <a:pt x="3703546" y="3477158"/>
                </a:cubicBezTo>
                <a:cubicBezTo>
                  <a:pt x="3700365" y="3470795"/>
                  <a:pt x="3698774" y="3466022"/>
                  <a:pt x="3695592" y="3459659"/>
                </a:cubicBezTo>
                <a:cubicBezTo>
                  <a:pt x="3678094" y="3440571"/>
                  <a:pt x="3659005" y="3419891"/>
                  <a:pt x="3641508" y="3400802"/>
                </a:cubicBezTo>
                <a:lnTo>
                  <a:pt x="3646280" y="3419891"/>
                </a:lnTo>
                <a:cubicBezTo>
                  <a:pt x="3641508" y="3413528"/>
                  <a:pt x="3636735" y="3403984"/>
                  <a:pt x="3633554" y="3392848"/>
                </a:cubicBezTo>
                <a:cubicBezTo>
                  <a:pt x="3628781" y="3388077"/>
                  <a:pt x="3624009" y="3381713"/>
                  <a:pt x="3619237" y="3376941"/>
                </a:cubicBezTo>
                <a:close/>
                <a:moveTo>
                  <a:pt x="1361986" y="3362625"/>
                </a:moveTo>
                <a:cubicBezTo>
                  <a:pt x="1355623" y="3365807"/>
                  <a:pt x="1346079" y="3367398"/>
                  <a:pt x="1338125" y="3367398"/>
                </a:cubicBezTo>
                <a:cubicBezTo>
                  <a:pt x="1342898" y="3368988"/>
                  <a:pt x="1346079" y="3372170"/>
                  <a:pt x="1350851" y="3373761"/>
                </a:cubicBezTo>
                <a:cubicBezTo>
                  <a:pt x="1350851" y="3372170"/>
                  <a:pt x="1350851" y="3372170"/>
                  <a:pt x="1352442" y="3370579"/>
                </a:cubicBezTo>
                <a:cubicBezTo>
                  <a:pt x="1365168" y="3368988"/>
                  <a:pt x="1368349" y="3375352"/>
                  <a:pt x="1366758" y="3381715"/>
                </a:cubicBezTo>
                <a:cubicBezTo>
                  <a:pt x="1374712" y="3386486"/>
                  <a:pt x="1384256" y="3391259"/>
                  <a:pt x="1393801" y="3394440"/>
                </a:cubicBezTo>
                <a:cubicBezTo>
                  <a:pt x="1398573" y="3391259"/>
                  <a:pt x="1404936" y="3388077"/>
                  <a:pt x="1412890" y="3386486"/>
                </a:cubicBezTo>
                <a:cubicBezTo>
                  <a:pt x="1395392" y="3380124"/>
                  <a:pt x="1377894" y="3370579"/>
                  <a:pt x="1361986" y="3362625"/>
                </a:cubicBezTo>
                <a:close/>
                <a:moveTo>
                  <a:pt x="1070882" y="3361034"/>
                </a:moveTo>
                <a:cubicBezTo>
                  <a:pt x="1050203" y="3380124"/>
                  <a:pt x="1031113" y="3397622"/>
                  <a:pt x="1012025" y="3416710"/>
                </a:cubicBezTo>
                <a:cubicBezTo>
                  <a:pt x="922944" y="3469205"/>
                  <a:pt x="835453" y="3497838"/>
                  <a:pt x="728875" y="3520108"/>
                </a:cubicBezTo>
                <a:cubicBezTo>
                  <a:pt x="722511" y="3520108"/>
                  <a:pt x="709785" y="3521699"/>
                  <a:pt x="706604" y="3536015"/>
                </a:cubicBezTo>
                <a:cubicBezTo>
                  <a:pt x="844998" y="3524881"/>
                  <a:pt x="964303" y="3462842"/>
                  <a:pt x="1064519" y="3392849"/>
                </a:cubicBezTo>
                <a:cubicBezTo>
                  <a:pt x="1062928" y="3383305"/>
                  <a:pt x="1061337" y="3376942"/>
                  <a:pt x="1061337" y="3372170"/>
                </a:cubicBezTo>
                <a:cubicBezTo>
                  <a:pt x="1064519" y="3368988"/>
                  <a:pt x="1067700" y="3365807"/>
                  <a:pt x="1070882" y="3361034"/>
                </a:cubicBezTo>
                <a:close/>
                <a:moveTo>
                  <a:pt x="4010558" y="3359443"/>
                </a:moveTo>
                <a:cubicBezTo>
                  <a:pt x="4010558" y="3361034"/>
                  <a:pt x="4010558" y="3364215"/>
                  <a:pt x="4010558" y="3365806"/>
                </a:cubicBezTo>
                <a:cubicBezTo>
                  <a:pt x="4012149" y="3367396"/>
                  <a:pt x="4013740" y="3368987"/>
                  <a:pt x="4015331" y="3370578"/>
                </a:cubicBezTo>
                <a:cubicBezTo>
                  <a:pt x="4013740" y="3367396"/>
                  <a:pt x="4012149" y="3362624"/>
                  <a:pt x="4010558" y="3359443"/>
                </a:cubicBezTo>
                <a:close/>
                <a:moveTo>
                  <a:pt x="2445275" y="3341945"/>
                </a:moveTo>
                <a:cubicBezTo>
                  <a:pt x="2446866" y="3367397"/>
                  <a:pt x="2467547" y="3394439"/>
                  <a:pt x="2464366" y="3413528"/>
                </a:cubicBezTo>
                <a:cubicBezTo>
                  <a:pt x="2458004" y="3391258"/>
                  <a:pt x="2435732" y="3362624"/>
                  <a:pt x="2445275" y="3341945"/>
                </a:cubicBezTo>
                <a:close/>
                <a:moveTo>
                  <a:pt x="1315855" y="3338764"/>
                </a:moveTo>
                <a:cubicBezTo>
                  <a:pt x="1314264" y="3343536"/>
                  <a:pt x="1311083" y="3348308"/>
                  <a:pt x="1309492" y="3351490"/>
                </a:cubicBezTo>
                <a:cubicBezTo>
                  <a:pt x="1312674" y="3354671"/>
                  <a:pt x="1317446" y="3356262"/>
                  <a:pt x="1320628" y="3357853"/>
                </a:cubicBezTo>
                <a:cubicBezTo>
                  <a:pt x="1325399" y="3353080"/>
                  <a:pt x="1328581" y="3349899"/>
                  <a:pt x="1333353" y="3346717"/>
                </a:cubicBezTo>
                <a:cubicBezTo>
                  <a:pt x="1328581" y="3345127"/>
                  <a:pt x="1322218" y="3341945"/>
                  <a:pt x="1315855" y="3338764"/>
                </a:cubicBezTo>
                <a:close/>
                <a:moveTo>
                  <a:pt x="1118604" y="3323056"/>
                </a:moveTo>
                <a:cubicBezTo>
                  <a:pt x="1116616" y="3322062"/>
                  <a:pt x="1114628" y="3322062"/>
                  <a:pt x="1110651" y="3324448"/>
                </a:cubicBezTo>
                <a:cubicBezTo>
                  <a:pt x="1107469" y="3326038"/>
                  <a:pt x="1105878" y="3329220"/>
                  <a:pt x="1102697" y="3330810"/>
                </a:cubicBezTo>
                <a:cubicBezTo>
                  <a:pt x="1094743" y="3351490"/>
                  <a:pt x="1085199" y="3370579"/>
                  <a:pt x="1074063" y="3384896"/>
                </a:cubicBezTo>
                <a:cubicBezTo>
                  <a:pt x="1080427" y="3380124"/>
                  <a:pt x="1086789" y="3375352"/>
                  <a:pt x="1093152" y="3370579"/>
                </a:cubicBezTo>
                <a:cubicBezTo>
                  <a:pt x="1089970" y="3378533"/>
                  <a:pt x="1097924" y="3388077"/>
                  <a:pt x="1093152" y="3399213"/>
                </a:cubicBezTo>
                <a:cubicBezTo>
                  <a:pt x="1018388" y="3470796"/>
                  <a:pt x="897492" y="3494657"/>
                  <a:pt x="813183" y="3536015"/>
                </a:cubicBezTo>
                <a:cubicBezTo>
                  <a:pt x="913399" y="3523290"/>
                  <a:pt x="1016797" y="3458070"/>
                  <a:pt x="1089970" y="3424664"/>
                </a:cubicBezTo>
                <a:cubicBezTo>
                  <a:pt x="1096333" y="3400803"/>
                  <a:pt x="1109060" y="3373761"/>
                  <a:pt x="1120194" y="3351490"/>
                </a:cubicBezTo>
                <a:cubicBezTo>
                  <a:pt x="1121785" y="3356262"/>
                  <a:pt x="1124967" y="3361034"/>
                  <a:pt x="1126557" y="3367398"/>
                </a:cubicBezTo>
                <a:cubicBezTo>
                  <a:pt x="1131330" y="3364216"/>
                  <a:pt x="1136102" y="3362625"/>
                  <a:pt x="1140875" y="3361034"/>
                </a:cubicBezTo>
                <a:cubicBezTo>
                  <a:pt x="1136102" y="3349899"/>
                  <a:pt x="1129739" y="3338764"/>
                  <a:pt x="1126557" y="3327629"/>
                </a:cubicBezTo>
                <a:cubicBezTo>
                  <a:pt x="1122580" y="3326039"/>
                  <a:pt x="1120593" y="3324050"/>
                  <a:pt x="1118604" y="3323056"/>
                </a:cubicBezTo>
                <a:close/>
                <a:moveTo>
                  <a:pt x="1231546" y="3313312"/>
                </a:moveTo>
                <a:cubicBezTo>
                  <a:pt x="1233137" y="3316494"/>
                  <a:pt x="1234728" y="3319675"/>
                  <a:pt x="1236318" y="3322857"/>
                </a:cubicBezTo>
                <a:cubicBezTo>
                  <a:pt x="1247453" y="3324448"/>
                  <a:pt x="1258589" y="3327629"/>
                  <a:pt x="1269723" y="3332401"/>
                </a:cubicBezTo>
                <a:cubicBezTo>
                  <a:pt x="1271314" y="3329220"/>
                  <a:pt x="1274496" y="3326038"/>
                  <a:pt x="1276087" y="3322857"/>
                </a:cubicBezTo>
                <a:cubicBezTo>
                  <a:pt x="1271314" y="3321266"/>
                  <a:pt x="1268133" y="3321266"/>
                  <a:pt x="1263361" y="3319675"/>
                </a:cubicBezTo>
                <a:cubicBezTo>
                  <a:pt x="1260180" y="3322857"/>
                  <a:pt x="1256999" y="3326038"/>
                  <a:pt x="1252227" y="3326038"/>
                </a:cubicBezTo>
                <a:cubicBezTo>
                  <a:pt x="1249044" y="3324448"/>
                  <a:pt x="1247453" y="3319675"/>
                  <a:pt x="1245864" y="3316494"/>
                </a:cubicBezTo>
                <a:cubicBezTo>
                  <a:pt x="1241090" y="3314903"/>
                  <a:pt x="1236318" y="3314903"/>
                  <a:pt x="1231546" y="3313312"/>
                </a:cubicBezTo>
                <a:close/>
                <a:moveTo>
                  <a:pt x="1099515" y="3300586"/>
                </a:moveTo>
                <a:cubicBezTo>
                  <a:pt x="1096333" y="3302177"/>
                  <a:pt x="1094743" y="3305358"/>
                  <a:pt x="1091561" y="3308540"/>
                </a:cubicBezTo>
                <a:cubicBezTo>
                  <a:pt x="1096333" y="3308540"/>
                  <a:pt x="1101106" y="3306949"/>
                  <a:pt x="1105878" y="3305358"/>
                </a:cubicBezTo>
                <a:cubicBezTo>
                  <a:pt x="1102697" y="3303767"/>
                  <a:pt x="1101106" y="3302177"/>
                  <a:pt x="1099515" y="3300586"/>
                </a:cubicBezTo>
                <a:close/>
                <a:moveTo>
                  <a:pt x="3208828" y="3300586"/>
                </a:moveTo>
                <a:cubicBezTo>
                  <a:pt x="3175423" y="3313312"/>
                  <a:pt x="3140427" y="3322856"/>
                  <a:pt x="3113384" y="3343536"/>
                </a:cubicBezTo>
                <a:cubicBezTo>
                  <a:pt x="3148380" y="3335582"/>
                  <a:pt x="3189739" y="3335582"/>
                  <a:pt x="3208828" y="3300586"/>
                </a:cubicBezTo>
                <a:close/>
                <a:moveTo>
                  <a:pt x="3204056" y="3267181"/>
                </a:moveTo>
                <a:cubicBezTo>
                  <a:pt x="3149971" y="3294223"/>
                  <a:pt x="3095885" y="3324447"/>
                  <a:pt x="3035437" y="3340354"/>
                </a:cubicBezTo>
                <a:cubicBezTo>
                  <a:pt x="3094295" y="3340354"/>
                  <a:pt x="3165878" y="3316493"/>
                  <a:pt x="3204056" y="3267181"/>
                </a:cubicBezTo>
                <a:close/>
                <a:moveTo>
                  <a:pt x="752735" y="3265590"/>
                </a:moveTo>
                <a:cubicBezTo>
                  <a:pt x="703423" y="3302177"/>
                  <a:pt x="609570" y="3265590"/>
                  <a:pt x="577755" y="3329220"/>
                </a:cubicBezTo>
                <a:cubicBezTo>
                  <a:pt x="627067" y="3295814"/>
                  <a:pt x="727284" y="3321266"/>
                  <a:pt x="752735" y="3265590"/>
                </a:cubicBezTo>
                <a:close/>
                <a:moveTo>
                  <a:pt x="3525384" y="3263999"/>
                </a:moveTo>
                <a:cubicBezTo>
                  <a:pt x="3519021" y="3275134"/>
                  <a:pt x="3511067" y="3287860"/>
                  <a:pt x="3506295" y="3298996"/>
                </a:cubicBezTo>
                <a:cubicBezTo>
                  <a:pt x="3539700" y="3335582"/>
                  <a:pt x="3573106" y="3372169"/>
                  <a:pt x="3608102" y="3407165"/>
                </a:cubicBezTo>
                <a:cubicBezTo>
                  <a:pt x="3606511" y="3405574"/>
                  <a:pt x="3606511" y="3403984"/>
                  <a:pt x="3606511" y="3402393"/>
                </a:cubicBezTo>
                <a:cubicBezTo>
                  <a:pt x="3601739" y="3388077"/>
                  <a:pt x="3601739" y="3372169"/>
                  <a:pt x="3601739" y="3356262"/>
                </a:cubicBezTo>
                <a:cubicBezTo>
                  <a:pt x="3576287" y="3326038"/>
                  <a:pt x="3549245" y="3295814"/>
                  <a:pt x="3525384" y="3263999"/>
                </a:cubicBezTo>
                <a:close/>
                <a:moveTo>
                  <a:pt x="3546461" y="3236484"/>
                </a:moveTo>
                <a:cubicBezTo>
                  <a:pt x="3544671" y="3236658"/>
                  <a:pt x="3542882" y="3237752"/>
                  <a:pt x="3541291" y="3240138"/>
                </a:cubicBezTo>
                <a:cubicBezTo>
                  <a:pt x="3539700" y="3240138"/>
                  <a:pt x="3539700" y="3241729"/>
                  <a:pt x="3539700" y="3241729"/>
                </a:cubicBezTo>
                <a:cubicBezTo>
                  <a:pt x="3561971" y="3263999"/>
                  <a:pt x="3584241" y="3286269"/>
                  <a:pt x="3606511" y="3310130"/>
                </a:cubicBezTo>
                <a:cubicBezTo>
                  <a:pt x="3604920" y="3303767"/>
                  <a:pt x="3598557" y="3289451"/>
                  <a:pt x="3596966" y="3284679"/>
                </a:cubicBezTo>
                <a:cubicBezTo>
                  <a:pt x="3600148" y="3284679"/>
                  <a:pt x="3609693" y="3286269"/>
                  <a:pt x="3608102" y="3294223"/>
                </a:cubicBezTo>
                <a:cubicBezTo>
                  <a:pt x="3606511" y="3303767"/>
                  <a:pt x="3609693" y="3311721"/>
                  <a:pt x="3614465" y="3319675"/>
                </a:cubicBezTo>
                <a:cubicBezTo>
                  <a:pt x="3628781" y="3335582"/>
                  <a:pt x="3643098" y="3349899"/>
                  <a:pt x="3659005" y="3364215"/>
                </a:cubicBezTo>
                <a:cubicBezTo>
                  <a:pt x="3651052" y="3346717"/>
                  <a:pt x="3644689" y="3327629"/>
                  <a:pt x="3636735" y="3308539"/>
                </a:cubicBezTo>
                <a:cubicBezTo>
                  <a:pt x="3616056" y="3287860"/>
                  <a:pt x="3595376" y="3267181"/>
                  <a:pt x="3574696" y="3246500"/>
                </a:cubicBezTo>
                <a:lnTo>
                  <a:pt x="3557199" y="3249682"/>
                </a:lnTo>
                <a:cubicBezTo>
                  <a:pt x="3557199" y="3243717"/>
                  <a:pt x="3551830" y="3235962"/>
                  <a:pt x="3546461" y="3236484"/>
                </a:cubicBezTo>
                <a:close/>
                <a:moveTo>
                  <a:pt x="1083608" y="3235366"/>
                </a:moveTo>
                <a:cubicBezTo>
                  <a:pt x="1083608" y="3240139"/>
                  <a:pt x="1083608" y="3243320"/>
                  <a:pt x="1082017" y="3246501"/>
                </a:cubicBezTo>
                <a:cubicBezTo>
                  <a:pt x="1053384" y="3345127"/>
                  <a:pt x="903855" y="3378533"/>
                  <a:pt x="819546" y="3383305"/>
                </a:cubicBezTo>
                <a:cubicBezTo>
                  <a:pt x="806820" y="3383305"/>
                  <a:pt x="765461" y="3388077"/>
                  <a:pt x="762280" y="3389668"/>
                </a:cubicBezTo>
                <a:cubicBezTo>
                  <a:pt x="725693" y="3388077"/>
                  <a:pt x="685924" y="3364216"/>
                  <a:pt x="657291" y="3375352"/>
                </a:cubicBezTo>
                <a:cubicBezTo>
                  <a:pt x="797275" y="3435800"/>
                  <a:pt x="1002480" y="3394440"/>
                  <a:pt x="1074063" y="3292633"/>
                </a:cubicBezTo>
                <a:cubicBezTo>
                  <a:pt x="1074063" y="3287860"/>
                  <a:pt x="1075654" y="3284679"/>
                  <a:pt x="1075654" y="3281497"/>
                </a:cubicBezTo>
                <a:cubicBezTo>
                  <a:pt x="1077245" y="3283088"/>
                  <a:pt x="1077245" y="3283088"/>
                  <a:pt x="1078836" y="3284679"/>
                </a:cubicBezTo>
                <a:cubicBezTo>
                  <a:pt x="1082017" y="3279906"/>
                  <a:pt x="1085199" y="3273543"/>
                  <a:pt x="1088380" y="3267181"/>
                </a:cubicBezTo>
                <a:cubicBezTo>
                  <a:pt x="1083608" y="3257636"/>
                  <a:pt x="1086789" y="3244910"/>
                  <a:pt x="1083608" y="3235366"/>
                </a:cubicBezTo>
                <a:close/>
                <a:moveTo>
                  <a:pt x="3207237" y="3229003"/>
                </a:moveTo>
                <a:cubicBezTo>
                  <a:pt x="3127700" y="3281497"/>
                  <a:pt x="3033847" y="3308539"/>
                  <a:pt x="2943175" y="3340354"/>
                </a:cubicBezTo>
                <a:cubicBezTo>
                  <a:pt x="3048164" y="3330810"/>
                  <a:pt x="3143608" y="3303767"/>
                  <a:pt x="3207237" y="3229003"/>
                </a:cubicBezTo>
                <a:close/>
                <a:moveTo>
                  <a:pt x="1134511" y="3219458"/>
                </a:moveTo>
                <a:cubicBezTo>
                  <a:pt x="1129739" y="3225821"/>
                  <a:pt x="1124967" y="3230594"/>
                  <a:pt x="1121785" y="3236957"/>
                </a:cubicBezTo>
                <a:cubicBezTo>
                  <a:pt x="1126557" y="3236957"/>
                  <a:pt x="1131330" y="3235366"/>
                  <a:pt x="1136102" y="3232185"/>
                </a:cubicBezTo>
                <a:cubicBezTo>
                  <a:pt x="1134511" y="3229003"/>
                  <a:pt x="1134511" y="3224231"/>
                  <a:pt x="1134511" y="3219458"/>
                </a:cubicBezTo>
                <a:close/>
                <a:moveTo>
                  <a:pt x="1051794" y="3214687"/>
                </a:moveTo>
                <a:cubicBezTo>
                  <a:pt x="1048613" y="3221050"/>
                  <a:pt x="1053385" y="3240139"/>
                  <a:pt x="1040658" y="3233776"/>
                </a:cubicBezTo>
                <a:cubicBezTo>
                  <a:pt x="1042250" y="3224232"/>
                  <a:pt x="1045431" y="3216278"/>
                  <a:pt x="1051794" y="3214687"/>
                </a:cubicBezTo>
                <a:close/>
                <a:moveTo>
                  <a:pt x="3038619" y="3203551"/>
                </a:moveTo>
                <a:cubicBezTo>
                  <a:pt x="2986125" y="3211505"/>
                  <a:pt x="2951129" y="3244910"/>
                  <a:pt x="2898635" y="3254454"/>
                </a:cubicBezTo>
                <a:cubicBezTo>
                  <a:pt x="2939994" y="3263999"/>
                  <a:pt x="3003623" y="3232185"/>
                  <a:pt x="3038619" y="3203551"/>
                </a:cubicBezTo>
                <a:close/>
                <a:moveTo>
                  <a:pt x="994527" y="3201961"/>
                </a:moveTo>
                <a:cubicBezTo>
                  <a:pt x="989755" y="3200370"/>
                  <a:pt x="988164" y="3205142"/>
                  <a:pt x="983392" y="3203552"/>
                </a:cubicBezTo>
                <a:cubicBezTo>
                  <a:pt x="991346" y="3254455"/>
                  <a:pt x="940442" y="3243320"/>
                  <a:pt x="924534" y="3275134"/>
                </a:cubicBezTo>
                <a:cubicBezTo>
                  <a:pt x="959531" y="3275134"/>
                  <a:pt x="1013616" y="3243320"/>
                  <a:pt x="994527" y="3201961"/>
                </a:cubicBezTo>
                <a:close/>
                <a:moveTo>
                  <a:pt x="3100658" y="3195597"/>
                </a:moveTo>
                <a:cubicBezTo>
                  <a:pt x="3056118" y="3214686"/>
                  <a:pt x="3017940" y="3243320"/>
                  <a:pt x="2974990" y="3263999"/>
                </a:cubicBezTo>
                <a:cubicBezTo>
                  <a:pt x="3014758" y="3259227"/>
                  <a:pt x="3079979" y="3232185"/>
                  <a:pt x="3100658" y="3195597"/>
                </a:cubicBezTo>
                <a:close/>
                <a:moveTo>
                  <a:pt x="3148380" y="3187643"/>
                </a:moveTo>
                <a:cubicBezTo>
                  <a:pt x="3078388" y="3259227"/>
                  <a:pt x="2990897" y="3303767"/>
                  <a:pt x="2884318" y="3318084"/>
                </a:cubicBezTo>
                <a:cubicBezTo>
                  <a:pt x="2990897" y="3322856"/>
                  <a:pt x="3089523" y="3275134"/>
                  <a:pt x="3148380" y="3187643"/>
                </a:cubicBezTo>
                <a:close/>
                <a:moveTo>
                  <a:pt x="2995670" y="3186053"/>
                </a:moveTo>
                <a:cubicBezTo>
                  <a:pt x="2949538" y="3211505"/>
                  <a:pt x="2895453" y="3224231"/>
                  <a:pt x="2844550" y="3241729"/>
                </a:cubicBezTo>
                <a:cubicBezTo>
                  <a:pt x="2895453" y="3244910"/>
                  <a:pt x="2973399" y="3227412"/>
                  <a:pt x="2995670" y="3186053"/>
                </a:cubicBezTo>
                <a:close/>
                <a:moveTo>
                  <a:pt x="3573106" y="3179690"/>
                </a:moveTo>
                <a:cubicBezTo>
                  <a:pt x="3574696" y="3197188"/>
                  <a:pt x="3577878" y="3211505"/>
                  <a:pt x="3582650" y="3225821"/>
                </a:cubicBezTo>
                <a:cubicBezTo>
                  <a:pt x="3595376" y="3236957"/>
                  <a:pt x="3606511" y="3248091"/>
                  <a:pt x="3617647" y="3259227"/>
                </a:cubicBezTo>
                <a:cubicBezTo>
                  <a:pt x="3611283" y="3240138"/>
                  <a:pt x="3604920" y="3222640"/>
                  <a:pt x="3598557" y="3203551"/>
                </a:cubicBezTo>
                <a:cubicBezTo>
                  <a:pt x="3590604" y="3195597"/>
                  <a:pt x="3581060" y="3187643"/>
                  <a:pt x="3573106" y="3179690"/>
                </a:cubicBezTo>
                <a:close/>
                <a:moveTo>
                  <a:pt x="2936813" y="3176509"/>
                </a:moveTo>
                <a:cubicBezTo>
                  <a:pt x="2908179" y="3173327"/>
                  <a:pt x="2900225" y="3203551"/>
                  <a:pt x="2873183" y="3205142"/>
                </a:cubicBezTo>
                <a:cubicBezTo>
                  <a:pt x="2893862" y="3211505"/>
                  <a:pt x="2922495" y="3194006"/>
                  <a:pt x="2936813" y="3176509"/>
                </a:cubicBezTo>
                <a:close/>
                <a:moveTo>
                  <a:pt x="2443685" y="3141513"/>
                </a:moveTo>
                <a:cubicBezTo>
                  <a:pt x="2478680" y="3241729"/>
                  <a:pt x="2547082" y="3321266"/>
                  <a:pt x="2580488" y="3424663"/>
                </a:cubicBezTo>
                <a:cubicBezTo>
                  <a:pt x="2588442" y="3432617"/>
                  <a:pt x="2590032" y="3446934"/>
                  <a:pt x="2594805" y="3458069"/>
                </a:cubicBezTo>
                <a:cubicBezTo>
                  <a:pt x="2529584" y="3362624"/>
                  <a:pt x="2454819" y="3271953"/>
                  <a:pt x="2443685" y="3141513"/>
                </a:cubicBezTo>
                <a:close/>
                <a:moveTo>
                  <a:pt x="833863" y="3128787"/>
                </a:moveTo>
                <a:cubicBezTo>
                  <a:pt x="787732" y="3170146"/>
                  <a:pt x="765461" y="3230594"/>
                  <a:pt x="705013" y="3246501"/>
                </a:cubicBezTo>
                <a:cubicBezTo>
                  <a:pt x="646156" y="3262409"/>
                  <a:pt x="563438" y="3236957"/>
                  <a:pt x="545940" y="3318084"/>
                </a:cubicBezTo>
                <a:cubicBezTo>
                  <a:pt x="569801" y="3322857"/>
                  <a:pt x="577755" y="3283088"/>
                  <a:pt x="603206" y="3271953"/>
                </a:cubicBezTo>
                <a:cubicBezTo>
                  <a:pt x="662063" y="3248092"/>
                  <a:pt x="717739" y="3273543"/>
                  <a:pt x="770233" y="3224231"/>
                </a:cubicBezTo>
                <a:cubicBezTo>
                  <a:pt x="790913" y="3205142"/>
                  <a:pt x="819546" y="3174918"/>
                  <a:pt x="833863" y="3128787"/>
                </a:cubicBezTo>
                <a:close/>
                <a:moveTo>
                  <a:pt x="2395988" y="3104105"/>
                </a:moveTo>
                <a:cubicBezTo>
                  <a:pt x="2398747" y="3103832"/>
                  <a:pt x="2401531" y="3104528"/>
                  <a:pt x="2403917" y="3106516"/>
                </a:cubicBezTo>
                <a:cubicBezTo>
                  <a:pt x="2407098" y="3108107"/>
                  <a:pt x="2407098" y="3111289"/>
                  <a:pt x="2407098" y="3114470"/>
                </a:cubicBezTo>
                <a:cubicBezTo>
                  <a:pt x="2407098" y="3117653"/>
                  <a:pt x="2408689" y="3119243"/>
                  <a:pt x="2410280" y="3120834"/>
                </a:cubicBezTo>
                <a:cubicBezTo>
                  <a:pt x="2411871" y="3122424"/>
                  <a:pt x="2413461" y="3122424"/>
                  <a:pt x="2413461" y="3125606"/>
                </a:cubicBezTo>
                <a:cubicBezTo>
                  <a:pt x="2407098" y="3127196"/>
                  <a:pt x="2405507" y="3120834"/>
                  <a:pt x="2397553" y="3122424"/>
                </a:cubicBezTo>
                <a:cubicBezTo>
                  <a:pt x="2395963" y="3127196"/>
                  <a:pt x="2400735" y="3128787"/>
                  <a:pt x="2403917" y="3131969"/>
                </a:cubicBezTo>
                <a:cubicBezTo>
                  <a:pt x="2407098" y="3135150"/>
                  <a:pt x="2405507" y="3141514"/>
                  <a:pt x="2402326" y="3144695"/>
                </a:cubicBezTo>
                <a:cubicBezTo>
                  <a:pt x="2395963" y="3151058"/>
                  <a:pt x="2386419" y="3151058"/>
                  <a:pt x="2378465" y="3151058"/>
                </a:cubicBezTo>
                <a:cubicBezTo>
                  <a:pt x="2368921" y="3151058"/>
                  <a:pt x="2357785" y="3151058"/>
                  <a:pt x="2348241" y="3147877"/>
                </a:cubicBezTo>
                <a:cubicBezTo>
                  <a:pt x="2345061" y="3146286"/>
                  <a:pt x="2341878" y="3144695"/>
                  <a:pt x="2338696" y="3141514"/>
                </a:cubicBezTo>
                <a:cubicBezTo>
                  <a:pt x="2337106" y="3139923"/>
                  <a:pt x="2335515" y="3136741"/>
                  <a:pt x="2332333" y="3135150"/>
                </a:cubicBezTo>
                <a:cubicBezTo>
                  <a:pt x="2330742" y="3133560"/>
                  <a:pt x="2327561" y="3133560"/>
                  <a:pt x="2327561" y="3131969"/>
                </a:cubicBezTo>
                <a:cubicBezTo>
                  <a:pt x="2327561" y="3128787"/>
                  <a:pt x="2330742" y="3130378"/>
                  <a:pt x="2332333" y="3128787"/>
                </a:cubicBezTo>
                <a:cubicBezTo>
                  <a:pt x="2332333" y="3127196"/>
                  <a:pt x="2333924" y="3125606"/>
                  <a:pt x="2333924" y="3125606"/>
                </a:cubicBezTo>
                <a:cubicBezTo>
                  <a:pt x="2341878" y="3124015"/>
                  <a:pt x="2349832" y="3120834"/>
                  <a:pt x="2357785" y="3119243"/>
                </a:cubicBezTo>
                <a:cubicBezTo>
                  <a:pt x="2365739" y="3117653"/>
                  <a:pt x="2375284" y="3120834"/>
                  <a:pt x="2383237" y="3124015"/>
                </a:cubicBezTo>
                <a:cubicBezTo>
                  <a:pt x="2379658" y="3114471"/>
                  <a:pt x="2387711" y="3104926"/>
                  <a:pt x="2395988" y="3104105"/>
                </a:cubicBezTo>
                <a:close/>
                <a:moveTo>
                  <a:pt x="1511516" y="3100153"/>
                </a:moveTo>
                <a:cubicBezTo>
                  <a:pt x="1514698" y="3111289"/>
                  <a:pt x="1513107" y="3125606"/>
                  <a:pt x="1517879" y="3136741"/>
                </a:cubicBezTo>
                <a:cubicBezTo>
                  <a:pt x="1508333" y="3138332"/>
                  <a:pt x="1506743" y="3138332"/>
                  <a:pt x="1497199" y="3131969"/>
                </a:cubicBezTo>
                <a:cubicBezTo>
                  <a:pt x="1505152" y="3127196"/>
                  <a:pt x="1501971" y="3104925"/>
                  <a:pt x="1511516" y="3100153"/>
                </a:cubicBezTo>
                <a:close/>
                <a:moveTo>
                  <a:pt x="1465385" y="3092200"/>
                </a:moveTo>
                <a:cubicBezTo>
                  <a:pt x="1455839" y="3114470"/>
                  <a:pt x="1446294" y="3135149"/>
                  <a:pt x="1433569" y="3151057"/>
                </a:cubicBezTo>
                <a:cubicBezTo>
                  <a:pt x="1436751" y="3135149"/>
                  <a:pt x="1441523" y="3119242"/>
                  <a:pt x="1446294" y="3103334"/>
                </a:cubicBezTo>
                <a:cubicBezTo>
                  <a:pt x="1452657" y="3100153"/>
                  <a:pt x="1459021" y="3095381"/>
                  <a:pt x="1465385" y="3092200"/>
                </a:cubicBezTo>
                <a:close/>
                <a:moveTo>
                  <a:pt x="2284637" y="3085016"/>
                </a:moveTo>
                <a:cubicBezTo>
                  <a:pt x="2287395" y="3084743"/>
                  <a:pt x="2290180" y="3085438"/>
                  <a:pt x="2292566" y="3087427"/>
                </a:cubicBezTo>
                <a:cubicBezTo>
                  <a:pt x="2295747" y="3089018"/>
                  <a:pt x="2295747" y="3092200"/>
                  <a:pt x="2295747" y="3095381"/>
                </a:cubicBezTo>
                <a:cubicBezTo>
                  <a:pt x="2295747" y="3098563"/>
                  <a:pt x="2297337" y="3100153"/>
                  <a:pt x="2298928" y="3101744"/>
                </a:cubicBezTo>
                <a:cubicBezTo>
                  <a:pt x="2300519" y="3103335"/>
                  <a:pt x="2302109" y="3103335"/>
                  <a:pt x="2302109" y="3106516"/>
                </a:cubicBezTo>
                <a:cubicBezTo>
                  <a:pt x="2295747" y="3106516"/>
                  <a:pt x="2294156" y="3100153"/>
                  <a:pt x="2286202" y="3103335"/>
                </a:cubicBezTo>
                <a:cubicBezTo>
                  <a:pt x="2284612" y="3108107"/>
                  <a:pt x="2289384" y="3109698"/>
                  <a:pt x="2292566" y="3112880"/>
                </a:cubicBezTo>
                <a:cubicBezTo>
                  <a:pt x="2295747" y="3116061"/>
                  <a:pt x="2294156" y="3122424"/>
                  <a:pt x="2290975" y="3125605"/>
                </a:cubicBezTo>
                <a:cubicBezTo>
                  <a:pt x="2284612" y="3131968"/>
                  <a:pt x="2275067" y="3131968"/>
                  <a:pt x="2267113" y="3131968"/>
                </a:cubicBezTo>
                <a:cubicBezTo>
                  <a:pt x="2257570" y="3131968"/>
                  <a:pt x="2246434" y="3131968"/>
                  <a:pt x="2236889" y="3128787"/>
                </a:cubicBezTo>
                <a:cubicBezTo>
                  <a:pt x="2233709" y="3127196"/>
                  <a:pt x="2230527" y="3125605"/>
                  <a:pt x="2227345" y="3122424"/>
                </a:cubicBezTo>
                <a:cubicBezTo>
                  <a:pt x="2225755" y="3120834"/>
                  <a:pt x="2224164" y="3117652"/>
                  <a:pt x="2220983" y="3116061"/>
                </a:cubicBezTo>
                <a:cubicBezTo>
                  <a:pt x="2219391" y="3114470"/>
                  <a:pt x="2216211" y="3114470"/>
                  <a:pt x="2216211" y="3112880"/>
                </a:cubicBezTo>
                <a:cubicBezTo>
                  <a:pt x="2216211" y="3109698"/>
                  <a:pt x="2219391" y="3111289"/>
                  <a:pt x="2220983" y="3109698"/>
                </a:cubicBezTo>
                <a:cubicBezTo>
                  <a:pt x="2220983" y="3108107"/>
                  <a:pt x="2222573" y="3106516"/>
                  <a:pt x="2222573" y="3106516"/>
                </a:cubicBezTo>
                <a:cubicBezTo>
                  <a:pt x="2230527" y="3104926"/>
                  <a:pt x="2238480" y="3101744"/>
                  <a:pt x="2246434" y="3100153"/>
                </a:cubicBezTo>
                <a:cubicBezTo>
                  <a:pt x="2254388" y="3098563"/>
                  <a:pt x="2263932" y="3101744"/>
                  <a:pt x="2271885" y="3104926"/>
                </a:cubicBezTo>
                <a:cubicBezTo>
                  <a:pt x="2268306" y="3095381"/>
                  <a:pt x="2276360" y="3085837"/>
                  <a:pt x="2284637" y="3085016"/>
                </a:cubicBezTo>
                <a:close/>
                <a:moveTo>
                  <a:pt x="1490835" y="3060385"/>
                </a:moveTo>
                <a:cubicBezTo>
                  <a:pt x="1490835" y="3063566"/>
                  <a:pt x="1490835" y="3068338"/>
                  <a:pt x="1492426" y="3073110"/>
                </a:cubicBezTo>
                <a:cubicBezTo>
                  <a:pt x="1497198" y="3073110"/>
                  <a:pt x="1501971" y="3071519"/>
                  <a:pt x="1505152" y="3069929"/>
                </a:cubicBezTo>
                <a:cubicBezTo>
                  <a:pt x="1497198" y="3085837"/>
                  <a:pt x="1487653" y="3101744"/>
                  <a:pt x="1479700" y="3117651"/>
                </a:cubicBezTo>
                <a:cubicBezTo>
                  <a:pt x="1474928" y="3096972"/>
                  <a:pt x="1481290" y="3077883"/>
                  <a:pt x="1490835" y="3060385"/>
                </a:cubicBezTo>
                <a:close/>
                <a:moveTo>
                  <a:pt x="2984534" y="3058794"/>
                </a:moveTo>
                <a:cubicBezTo>
                  <a:pt x="2917723" y="3079474"/>
                  <a:pt x="2895453" y="3170146"/>
                  <a:pt x="2835005" y="3200370"/>
                </a:cubicBezTo>
                <a:cubicBezTo>
                  <a:pt x="2906588" y="3189234"/>
                  <a:pt x="2938403" y="3092200"/>
                  <a:pt x="2984534" y="3058794"/>
                </a:cubicBezTo>
                <a:close/>
                <a:moveTo>
                  <a:pt x="1369940" y="3054022"/>
                </a:moveTo>
                <a:cubicBezTo>
                  <a:pt x="1369940" y="3061977"/>
                  <a:pt x="1385848" y="3060386"/>
                  <a:pt x="1387438" y="3068339"/>
                </a:cubicBezTo>
                <a:cubicBezTo>
                  <a:pt x="1374712" y="3068339"/>
                  <a:pt x="1368348" y="3076293"/>
                  <a:pt x="1366758" y="3087428"/>
                </a:cubicBezTo>
                <a:cubicBezTo>
                  <a:pt x="1360394" y="3087428"/>
                  <a:pt x="1355623" y="3085838"/>
                  <a:pt x="1349260" y="3084247"/>
                </a:cubicBezTo>
                <a:cubicBezTo>
                  <a:pt x="1358804" y="3073111"/>
                  <a:pt x="1360394" y="3054022"/>
                  <a:pt x="1369940" y="3054022"/>
                </a:cubicBezTo>
                <a:close/>
                <a:moveTo>
                  <a:pt x="2383261" y="3051611"/>
                </a:moveTo>
                <a:cubicBezTo>
                  <a:pt x="2386020" y="3051338"/>
                  <a:pt x="2388805" y="3052034"/>
                  <a:pt x="2391191" y="3054022"/>
                </a:cubicBezTo>
                <a:cubicBezTo>
                  <a:pt x="2394371" y="3055613"/>
                  <a:pt x="2394371" y="3058794"/>
                  <a:pt x="2394371" y="3061976"/>
                </a:cubicBezTo>
                <a:cubicBezTo>
                  <a:pt x="2394371" y="3065158"/>
                  <a:pt x="2395962" y="3066748"/>
                  <a:pt x="2397553" y="3068339"/>
                </a:cubicBezTo>
                <a:cubicBezTo>
                  <a:pt x="2399144" y="3069930"/>
                  <a:pt x="2400735" y="3069930"/>
                  <a:pt x="2400735" y="3073112"/>
                </a:cubicBezTo>
                <a:cubicBezTo>
                  <a:pt x="2394371" y="3074702"/>
                  <a:pt x="2391191" y="3066748"/>
                  <a:pt x="2384828" y="3069930"/>
                </a:cubicBezTo>
                <a:cubicBezTo>
                  <a:pt x="2384828" y="3074702"/>
                  <a:pt x="2388009" y="3076293"/>
                  <a:pt x="2391191" y="3079475"/>
                </a:cubicBezTo>
                <a:cubicBezTo>
                  <a:pt x="2394371" y="3082656"/>
                  <a:pt x="2392781" y="3089019"/>
                  <a:pt x="2389599" y="3092200"/>
                </a:cubicBezTo>
                <a:cubicBezTo>
                  <a:pt x="2383237" y="3098563"/>
                  <a:pt x="2373692" y="3098563"/>
                  <a:pt x="2365739" y="3098563"/>
                </a:cubicBezTo>
                <a:cubicBezTo>
                  <a:pt x="2356194" y="3098563"/>
                  <a:pt x="2345059" y="3098563"/>
                  <a:pt x="2335514" y="3095381"/>
                </a:cubicBezTo>
                <a:cubicBezTo>
                  <a:pt x="2332333" y="3093791"/>
                  <a:pt x="2329152" y="3092200"/>
                  <a:pt x="2325970" y="3089019"/>
                </a:cubicBezTo>
                <a:cubicBezTo>
                  <a:pt x="2324380" y="3087428"/>
                  <a:pt x="2322789" y="3084247"/>
                  <a:pt x="2319607" y="3082656"/>
                </a:cubicBezTo>
                <a:cubicBezTo>
                  <a:pt x="2318016" y="3081065"/>
                  <a:pt x="2314835" y="3081065"/>
                  <a:pt x="2314835" y="3079475"/>
                </a:cubicBezTo>
                <a:cubicBezTo>
                  <a:pt x="2314835" y="3076293"/>
                  <a:pt x="2318016" y="3077884"/>
                  <a:pt x="2319607" y="3076293"/>
                </a:cubicBezTo>
                <a:cubicBezTo>
                  <a:pt x="2319607" y="3074702"/>
                  <a:pt x="2321198" y="3073112"/>
                  <a:pt x="2321198" y="3073112"/>
                </a:cubicBezTo>
                <a:cubicBezTo>
                  <a:pt x="2329152" y="3071521"/>
                  <a:pt x="2337105" y="3068339"/>
                  <a:pt x="2345059" y="3066748"/>
                </a:cubicBezTo>
                <a:cubicBezTo>
                  <a:pt x="2353013" y="3065158"/>
                  <a:pt x="2362557" y="3068339"/>
                  <a:pt x="2370511" y="3071521"/>
                </a:cubicBezTo>
                <a:cubicBezTo>
                  <a:pt x="2366931" y="3061976"/>
                  <a:pt x="2374985" y="3052431"/>
                  <a:pt x="2383261" y="3051611"/>
                </a:cubicBezTo>
                <a:close/>
                <a:moveTo>
                  <a:pt x="1341307" y="3041296"/>
                </a:moveTo>
                <a:cubicBezTo>
                  <a:pt x="1349261" y="3041296"/>
                  <a:pt x="1354033" y="3044477"/>
                  <a:pt x="1357215" y="3049250"/>
                </a:cubicBezTo>
                <a:cubicBezTo>
                  <a:pt x="1352442" y="3052431"/>
                  <a:pt x="1344488" y="3085838"/>
                  <a:pt x="1325399" y="3081066"/>
                </a:cubicBezTo>
                <a:cubicBezTo>
                  <a:pt x="1325399" y="3060386"/>
                  <a:pt x="1336534" y="3054023"/>
                  <a:pt x="1341307" y="3041296"/>
                </a:cubicBezTo>
                <a:close/>
                <a:moveTo>
                  <a:pt x="1468566" y="3038115"/>
                </a:moveTo>
                <a:cubicBezTo>
                  <a:pt x="1470156" y="3047659"/>
                  <a:pt x="1474928" y="3055613"/>
                  <a:pt x="1478111" y="3063567"/>
                </a:cubicBezTo>
                <a:cubicBezTo>
                  <a:pt x="1476518" y="3065158"/>
                  <a:pt x="1476518" y="3068339"/>
                  <a:pt x="1474928" y="3069930"/>
                </a:cubicBezTo>
                <a:cubicBezTo>
                  <a:pt x="1470156" y="3061977"/>
                  <a:pt x="1466975" y="3052432"/>
                  <a:pt x="1465384" y="3046069"/>
                </a:cubicBezTo>
                <a:cubicBezTo>
                  <a:pt x="1466975" y="3042886"/>
                  <a:pt x="1466975" y="3041296"/>
                  <a:pt x="1468566" y="3038115"/>
                </a:cubicBezTo>
                <a:close/>
                <a:moveTo>
                  <a:pt x="2224163" y="3031752"/>
                </a:moveTo>
                <a:cubicBezTo>
                  <a:pt x="2225754" y="3033343"/>
                  <a:pt x="2227345" y="3036524"/>
                  <a:pt x="2228936" y="3039705"/>
                </a:cubicBezTo>
                <a:cubicBezTo>
                  <a:pt x="2230526" y="3041296"/>
                  <a:pt x="2232118" y="3042886"/>
                  <a:pt x="2233708" y="3044477"/>
                </a:cubicBezTo>
                <a:cubicBezTo>
                  <a:pt x="2235299" y="3046068"/>
                  <a:pt x="2238480" y="3044477"/>
                  <a:pt x="2238480" y="3047659"/>
                </a:cubicBezTo>
                <a:cubicBezTo>
                  <a:pt x="2232118" y="3050840"/>
                  <a:pt x="2227345" y="3044477"/>
                  <a:pt x="2222573" y="3049249"/>
                </a:cubicBezTo>
                <a:cubicBezTo>
                  <a:pt x="2224163" y="3052431"/>
                  <a:pt x="2228936" y="3054022"/>
                  <a:pt x="2232118" y="3055613"/>
                </a:cubicBezTo>
                <a:cubicBezTo>
                  <a:pt x="2236889" y="3058794"/>
                  <a:pt x="2236889" y="3063566"/>
                  <a:pt x="2235299" y="3068338"/>
                </a:cubicBezTo>
                <a:cubicBezTo>
                  <a:pt x="2232118" y="3076292"/>
                  <a:pt x="2222573" y="3079473"/>
                  <a:pt x="2214619" y="3081064"/>
                </a:cubicBezTo>
                <a:cubicBezTo>
                  <a:pt x="2205075" y="3084246"/>
                  <a:pt x="2195531" y="3087427"/>
                  <a:pt x="2184395" y="3087427"/>
                </a:cubicBezTo>
                <a:cubicBezTo>
                  <a:pt x="2181213" y="3087427"/>
                  <a:pt x="2176442" y="3085837"/>
                  <a:pt x="2173260" y="3084246"/>
                </a:cubicBezTo>
                <a:cubicBezTo>
                  <a:pt x="2170079" y="3082655"/>
                  <a:pt x="2168488" y="3079473"/>
                  <a:pt x="2165306" y="3079473"/>
                </a:cubicBezTo>
                <a:cubicBezTo>
                  <a:pt x="2163715" y="3079473"/>
                  <a:pt x="2160534" y="3079473"/>
                  <a:pt x="2160534" y="3077883"/>
                </a:cubicBezTo>
                <a:cubicBezTo>
                  <a:pt x="2160534" y="3076292"/>
                  <a:pt x="2162125" y="3076292"/>
                  <a:pt x="2163715" y="3074701"/>
                </a:cubicBezTo>
                <a:cubicBezTo>
                  <a:pt x="2163715" y="3073110"/>
                  <a:pt x="2163715" y="3071519"/>
                  <a:pt x="2163715" y="3071519"/>
                </a:cubicBezTo>
                <a:cubicBezTo>
                  <a:pt x="2170079" y="3066748"/>
                  <a:pt x="2176442" y="3060385"/>
                  <a:pt x="2184395" y="3057203"/>
                </a:cubicBezTo>
                <a:cubicBezTo>
                  <a:pt x="2192349" y="3054022"/>
                  <a:pt x="2201894" y="3054022"/>
                  <a:pt x="2209847" y="3054022"/>
                </a:cubicBezTo>
                <a:cubicBezTo>
                  <a:pt x="2201894" y="3044477"/>
                  <a:pt x="2213028" y="3026979"/>
                  <a:pt x="2224163" y="3031752"/>
                </a:cubicBezTo>
                <a:close/>
                <a:moveTo>
                  <a:pt x="2955901" y="3028571"/>
                </a:moveTo>
                <a:cubicBezTo>
                  <a:pt x="2932040" y="3068338"/>
                  <a:pt x="2890681" y="3081065"/>
                  <a:pt x="2874774" y="3135149"/>
                </a:cubicBezTo>
                <a:cubicBezTo>
                  <a:pt x="2901816" y="3101744"/>
                  <a:pt x="2952720" y="3082655"/>
                  <a:pt x="2955901" y="3028571"/>
                </a:cubicBezTo>
                <a:close/>
                <a:moveTo>
                  <a:pt x="2917723" y="3026980"/>
                </a:moveTo>
                <a:cubicBezTo>
                  <a:pt x="2879546" y="3058794"/>
                  <a:pt x="2850913" y="3133559"/>
                  <a:pt x="2833414" y="3182872"/>
                </a:cubicBezTo>
                <a:cubicBezTo>
                  <a:pt x="2870002" y="3144694"/>
                  <a:pt x="2890681" y="3081065"/>
                  <a:pt x="2917723" y="3026980"/>
                </a:cubicBezTo>
                <a:close/>
                <a:moveTo>
                  <a:pt x="1409237" y="3024469"/>
                </a:moveTo>
                <a:cubicBezTo>
                  <a:pt x="1411400" y="3023699"/>
                  <a:pt x="1414084" y="3023798"/>
                  <a:pt x="1417663" y="3025389"/>
                </a:cubicBezTo>
                <a:cubicBezTo>
                  <a:pt x="1422435" y="3036524"/>
                  <a:pt x="1420844" y="3041297"/>
                  <a:pt x="1412890" y="3049250"/>
                </a:cubicBezTo>
                <a:cubicBezTo>
                  <a:pt x="1403346" y="3047660"/>
                  <a:pt x="1396982" y="3044478"/>
                  <a:pt x="1393801" y="3038115"/>
                </a:cubicBezTo>
                <a:cubicBezTo>
                  <a:pt x="1400960" y="3036922"/>
                  <a:pt x="1402749" y="3026781"/>
                  <a:pt x="1409237" y="3024469"/>
                </a:cubicBezTo>
                <a:close/>
                <a:moveTo>
                  <a:pt x="1816514" y="3023028"/>
                </a:moveTo>
                <a:cubicBezTo>
                  <a:pt x="1831551" y="3026185"/>
                  <a:pt x="1845569" y="3038513"/>
                  <a:pt x="1855114" y="3063567"/>
                </a:cubicBezTo>
                <a:cubicBezTo>
                  <a:pt x="1815345" y="3082656"/>
                  <a:pt x="1778758" y="3109699"/>
                  <a:pt x="1746943" y="3146286"/>
                </a:cubicBezTo>
                <a:cubicBezTo>
                  <a:pt x="1717118" y="3086633"/>
                  <a:pt x="1771400" y="3013557"/>
                  <a:pt x="1816514" y="3023028"/>
                </a:cubicBezTo>
                <a:close/>
                <a:moveTo>
                  <a:pt x="1732628" y="3015844"/>
                </a:moveTo>
                <a:cubicBezTo>
                  <a:pt x="1729445" y="3020616"/>
                  <a:pt x="1724673" y="3023799"/>
                  <a:pt x="1721491" y="3026980"/>
                </a:cubicBezTo>
                <a:cubicBezTo>
                  <a:pt x="1729445" y="3033343"/>
                  <a:pt x="1724673" y="3060386"/>
                  <a:pt x="1708766" y="3052432"/>
                </a:cubicBezTo>
                <a:cubicBezTo>
                  <a:pt x="1713537" y="3041297"/>
                  <a:pt x="1718310" y="3030162"/>
                  <a:pt x="1723082" y="3020616"/>
                </a:cubicBezTo>
                <a:cubicBezTo>
                  <a:pt x="1726265" y="3019025"/>
                  <a:pt x="1729445" y="3017435"/>
                  <a:pt x="1732628" y="3015844"/>
                </a:cubicBezTo>
                <a:close/>
                <a:moveTo>
                  <a:pt x="1630819" y="3006301"/>
                </a:moveTo>
                <a:cubicBezTo>
                  <a:pt x="1629229" y="3009482"/>
                  <a:pt x="1627639" y="3011073"/>
                  <a:pt x="1629229" y="3012664"/>
                </a:cubicBezTo>
                <a:cubicBezTo>
                  <a:pt x="1638774" y="3014255"/>
                  <a:pt x="1645137" y="3012664"/>
                  <a:pt x="1653090" y="3012664"/>
                </a:cubicBezTo>
                <a:cubicBezTo>
                  <a:pt x="1641955" y="3014255"/>
                  <a:pt x="1634001" y="3020618"/>
                  <a:pt x="1624456" y="3025390"/>
                </a:cubicBezTo>
                <a:cubicBezTo>
                  <a:pt x="1621275" y="3023799"/>
                  <a:pt x="1619685" y="3020618"/>
                  <a:pt x="1619685" y="3017436"/>
                </a:cubicBezTo>
                <a:cubicBezTo>
                  <a:pt x="1622866" y="3014255"/>
                  <a:pt x="1627639" y="3009482"/>
                  <a:pt x="1630819" y="3006301"/>
                </a:cubicBezTo>
                <a:close/>
                <a:moveTo>
                  <a:pt x="1583098" y="3006300"/>
                </a:moveTo>
                <a:cubicBezTo>
                  <a:pt x="1565600" y="3028571"/>
                  <a:pt x="1546511" y="3050841"/>
                  <a:pt x="1525832" y="3073111"/>
                </a:cubicBezTo>
                <a:cubicBezTo>
                  <a:pt x="1522650" y="3074702"/>
                  <a:pt x="1519468" y="3076292"/>
                  <a:pt x="1516287" y="3077883"/>
                </a:cubicBezTo>
                <a:cubicBezTo>
                  <a:pt x="1522650" y="3063567"/>
                  <a:pt x="1530604" y="3050841"/>
                  <a:pt x="1538557" y="3039705"/>
                </a:cubicBezTo>
                <a:cubicBezTo>
                  <a:pt x="1540148" y="3039705"/>
                  <a:pt x="1540148" y="3041296"/>
                  <a:pt x="1541738" y="3042887"/>
                </a:cubicBezTo>
                <a:cubicBezTo>
                  <a:pt x="1554465" y="3031752"/>
                  <a:pt x="1568781" y="3017435"/>
                  <a:pt x="1583098" y="3006300"/>
                </a:cubicBezTo>
                <a:close/>
                <a:moveTo>
                  <a:pt x="2884318" y="2998347"/>
                </a:moveTo>
                <a:cubicBezTo>
                  <a:pt x="2865229" y="3022208"/>
                  <a:pt x="2855685" y="3061976"/>
                  <a:pt x="2825461" y="3066748"/>
                </a:cubicBezTo>
                <a:cubicBezTo>
                  <a:pt x="2817508" y="3108107"/>
                  <a:pt x="2807963" y="3146285"/>
                  <a:pt x="2788875" y="3168555"/>
                </a:cubicBezTo>
                <a:cubicBezTo>
                  <a:pt x="2766604" y="3151057"/>
                  <a:pt x="2768194" y="3100153"/>
                  <a:pt x="2725245" y="3104925"/>
                </a:cubicBezTo>
                <a:cubicBezTo>
                  <a:pt x="2752288" y="3125605"/>
                  <a:pt x="2761832" y="3159010"/>
                  <a:pt x="2782511" y="3184462"/>
                </a:cubicBezTo>
                <a:cubicBezTo>
                  <a:pt x="2830233" y="3173327"/>
                  <a:pt x="2815917" y="3119242"/>
                  <a:pt x="2838187" y="3076292"/>
                </a:cubicBezTo>
                <a:cubicBezTo>
                  <a:pt x="2850913" y="3054022"/>
                  <a:pt x="2892272" y="3039705"/>
                  <a:pt x="2884318" y="2998347"/>
                </a:cubicBezTo>
                <a:close/>
                <a:moveTo>
                  <a:pt x="1400165" y="2996756"/>
                </a:moveTo>
                <a:cubicBezTo>
                  <a:pt x="1409709" y="3015845"/>
                  <a:pt x="1389028" y="3022209"/>
                  <a:pt x="1377894" y="3034934"/>
                </a:cubicBezTo>
                <a:cubicBezTo>
                  <a:pt x="1371531" y="3031753"/>
                  <a:pt x="1363577" y="3030162"/>
                  <a:pt x="1361986" y="3023799"/>
                </a:cubicBezTo>
                <a:cubicBezTo>
                  <a:pt x="1379485" y="3022209"/>
                  <a:pt x="1381075" y="2996756"/>
                  <a:pt x="1400165" y="2996756"/>
                </a:cubicBezTo>
                <a:close/>
                <a:moveTo>
                  <a:pt x="1486063" y="2977667"/>
                </a:moveTo>
                <a:cubicBezTo>
                  <a:pt x="1489244" y="2977667"/>
                  <a:pt x="1490835" y="2977667"/>
                  <a:pt x="1492426" y="2979257"/>
                </a:cubicBezTo>
                <a:cubicBezTo>
                  <a:pt x="1462202" y="3025389"/>
                  <a:pt x="1438341" y="3081065"/>
                  <a:pt x="1414480" y="3139922"/>
                </a:cubicBezTo>
                <a:cubicBezTo>
                  <a:pt x="1395392" y="3128787"/>
                  <a:pt x="1396982" y="3103335"/>
                  <a:pt x="1379484" y="3092200"/>
                </a:cubicBezTo>
                <a:cubicBezTo>
                  <a:pt x="1382665" y="3081065"/>
                  <a:pt x="1392209" y="3081065"/>
                  <a:pt x="1392209" y="3066748"/>
                </a:cubicBezTo>
                <a:cubicBezTo>
                  <a:pt x="1400163" y="3068339"/>
                  <a:pt x="1411299" y="3071520"/>
                  <a:pt x="1416071" y="3068339"/>
                </a:cubicBezTo>
                <a:cubicBezTo>
                  <a:pt x="1411299" y="3087428"/>
                  <a:pt x="1389028" y="3106517"/>
                  <a:pt x="1404935" y="3119243"/>
                </a:cubicBezTo>
                <a:cubicBezTo>
                  <a:pt x="1438341" y="3071520"/>
                  <a:pt x="1441523" y="3014253"/>
                  <a:pt x="1486063" y="2977667"/>
                </a:cubicBezTo>
                <a:close/>
                <a:moveTo>
                  <a:pt x="1564010" y="2976076"/>
                </a:moveTo>
                <a:cubicBezTo>
                  <a:pt x="1560828" y="2980848"/>
                  <a:pt x="1559238" y="2984030"/>
                  <a:pt x="1559238" y="2988802"/>
                </a:cubicBezTo>
                <a:cubicBezTo>
                  <a:pt x="1552875" y="2998347"/>
                  <a:pt x="1544921" y="3007891"/>
                  <a:pt x="1538557" y="3017436"/>
                </a:cubicBezTo>
                <a:cubicBezTo>
                  <a:pt x="1535376" y="3019026"/>
                  <a:pt x="1533785" y="3022208"/>
                  <a:pt x="1533785" y="3023799"/>
                </a:cubicBezTo>
                <a:cubicBezTo>
                  <a:pt x="1529013" y="3031752"/>
                  <a:pt x="1522651" y="3041296"/>
                  <a:pt x="1517878" y="3049250"/>
                </a:cubicBezTo>
                <a:cubicBezTo>
                  <a:pt x="1517878" y="3046069"/>
                  <a:pt x="1519470" y="3042887"/>
                  <a:pt x="1522651" y="3041296"/>
                </a:cubicBezTo>
                <a:cubicBezTo>
                  <a:pt x="1516287" y="3038115"/>
                  <a:pt x="1513106" y="3033343"/>
                  <a:pt x="1511515" y="3028571"/>
                </a:cubicBezTo>
                <a:cubicBezTo>
                  <a:pt x="1513106" y="3025389"/>
                  <a:pt x="1516287" y="3022208"/>
                  <a:pt x="1517878" y="3019026"/>
                </a:cubicBezTo>
                <a:cubicBezTo>
                  <a:pt x="1519470" y="3020617"/>
                  <a:pt x="1519470" y="3020617"/>
                  <a:pt x="1521060" y="3023799"/>
                </a:cubicBezTo>
                <a:cubicBezTo>
                  <a:pt x="1532194" y="3001529"/>
                  <a:pt x="1551285" y="2993575"/>
                  <a:pt x="1564010" y="2976076"/>
                </a:cubicBezTo>
                <a:close/>
                <a:moveTo>
                  <a:pt x="2787283" y="2972895"/>
                </a:moveTo>
                <a:cubicBezTo>
                  <a:pt x="2785693" y="2991984"/>
                  <a:pt x="2815918" y="2990394"/>
                  <a:pt x="2814327" y="3011073"/>
                </a:cubicBezTo>
                <a:cubicBezTo>
                  <a:pt x="2796828" y="3006301"/>
                  <a:pt x="2768194" y="2982440"/>
                  <a:pt x="2787283" y="2972895"/>
                </a:cubicBezTo>
                <a:close/>
                <a:moveTo>
                  <a:pt x="1594234" y="2972895"/>
                </a:moveTo>
                <a:cubicBezTo>
                  <a:pt x="1592643" y="2984030"/>
                  <a:pt x="1583098" y="2991984"/>
                  <a:pt x="1571963" y="2996757"/>
                </a:cubicBezTo>
                <a:cubicBezTo>
                  <a:pt x="1576735" y="2991984"/>
                  <a:pt x="1579917" y="2985621"/>
                  <a:pt x="1584690" y="2980849"/>
                </a:cubicBezTo>
                <a:cubicBezTo>
                  <a:pt x="1587871" y="2977667"/>
                  <a:pt x="1591052" y="2976076"/>
                  <a:pt x="1594234" y="2972895"/>
                </a:cubicBezTo>
                <a:close/>
                <a:moveTo>
                  <a:pt x="1451068" y="2961759"/>
                </a:moveTo>
                <a:cubicBezTo>
                  <a:pt x="1447887" y="2969713"/>
                  <a:pt x="1460613" y="2968122"/>
                  <a:pt x="1459022" y="2974485"/>
                </a:cubicBezTo>
                <a:cubicBezTo>
                  <a:pt x="1447887" y="2982438"/>
                  <a:pt x="1439932" y="3012662"/>
                  <a:pt x="1435160" y="3019025"/>
                </a:cubicBezTo>
                <a:cubicBezTo>
                  <a:pt x="1416072" y="2999937"/>
                  <a:pt x="1411300" y="2960168"/>
                  <a:pt x="1451068" y="2961759"/>
                </a:cubicBezTo>
                <a:close/>
                <a:moveTo>
                  <a:pt x="1645137" y="2953807"/>
                </a:moveTo>
                <a:cubicBezTo>
                  <a:pt x="1648319" y="2953807"/>
                  <a:pt x="1651499" y="2955398"/>
                  <a:pt x="1654682" y="2960170"/>
                </a:cubicBezTo>
                <a:cubicBezTo>
                  <a:pt x="1649909" y="2961761"/>
                  <a:pt x="1645137" y="2961761"/>
                  <a:pt x="1640365" y="2961761"/>
                </a:cubicBezTo>
                <a:cubicBezTo>
                  <a:pt x="1641956" y="2958579"/>
                  <a:pt x="1643546" y="2956988"/>
                  <a:pt x="1645137" y="2953807"/>
                </a:cubicBezTo>
                <a:close/>
                <a:moveTo>
                  <a:pt x="2788875" y="2944262"/>
                </a:moveTo>
                <a:cubicBezTo>
                  <a:pt x="2804781" y="2941080"/>
                  <a:pt x="2809553" y="2969714"/>
                  <a:pt x="2825461" y="2974486"/>
                </a:cubicBezTo>
                <a:cubicBezTo>
                  <a:pt x="2823871" y="2982440"/>
                  <a:pt x="2817508" y="2982440"/>
                  <a:pt x="2814326" y="2988803"/>
                </a:cubicBezTo>
                <a:cubicBezTo>
                  <a:pt x="2801599" y="2976076"/>
                  <a:pt x="2784101" y="2968123"/>
                  <a:pt x="2788875" y="2944262"/>
                </a:cubicBezTo>
                <a:close/>
                <a:moveTo>
                  <a:pt x="1645137" y="2926763"/>
                </a:moveTo>
                <a:cubicBezTo>
                  <a:pt x="1643547" y="2928354"/>
                  <a:pt x="1640366" y="2931535"/>
                  <a:pt x="1638775" y="2934718"/>
                </a:cubicBezTo>
                <a:cubicBezTo>
                  <a:pt x="1627639" y="2936308"/>
                  <a:pt x="1614913" y="2937899"/>
                  <a:pt x="1610141" y="2945853"/>
                </a:cubicBezTo>
                <a:cubicBezTo>
                  <a:pt x="1613322" y="2950625"/>
                  <a:pt x="1619685" y="2952215"/>
                  <a:pt x="1626048" y="2952215"/>
                </a:cubicBezTo>
                <a:cubicBezTo>
                  <a:pt x="1624457" y="2953806"/>
                  <a:pt x="1622867" y="2956988"/>
                  <a:pt x="1621275" y="2958579"/>
                </a:cubicBezTo>
                <a:cubicBezTo>
                  <a:pt x="1614913" y="2956988"/>
                  <a:pt x="1608550" y="2955397"/>
                  <a:pt x="1602187" y="2953806"/>
                </a:cubicBezTo>
                <a:cubicBezTo>
                  <a:pt x="1605368" y="2949034"/>
                  <a:pt x="1608550" y="2942672"/>
                  <a:pt x="1611732" y="2936308"/>
                </a:cubicBezTo>
                <a:cubicBezTo>
                  <a:pt x="1624457" y="2934718"/>
                  <a:pt x="1634002" y="2929944"/>
                  <a:pt x="1645137" y="2926763"/>
                </a:cubicBezTo>
                <a:close/>
                <a:moveTo>
                  <a:pt x="1662634" y="2923582"/>
                </a:moveTo>
                <a:cubicBezTo>
                  <a:pt x="1665816" y="2921991"/>
                  <a:pt x="1668998" y="2921991"/>
                  <a:pt x="1670589" y="2923582"/>
                </a:cubicBezTo>
                <a:cubicBezTo>
                  <a:pt x="1667407" y="2926764"/>
                  <a:pt x="1662634" y="2929946"/>
                  <a:pt x="1657862" y="2931536"/>
                </a:cubicBezTo>
                <a:cubicBezTo>
                  <a:pt x="1659454" y="2928355"/>
                  <a:pt x="1661043" y="2926764"/>
                  <a:pt x="1662634" y="2923582"/>
                </a:cubicBezTo>
                <a:close/>
                <a:moveTo>
                  <a:pt x="2835004" y="2886995"/>
                </a:moveTo>
                <a:cubicBezTo>
                  <a:pt x="2836595" y="2902904"/>
                  <a:pt x="2850913" y="2910857"/>
                  <a:pt x="2850913" y="2926765"/>
                </a:cubicBezTo>
                <a:cubicBezTo>
                  <a:pt x="2836595" y="2923583"/>
                  <a:pt x="2842958" y="2907676"/>
                  <a:pt x="2831823" y="2904494"/>
                </a:cubicBezTo>
                <a:cubicBezTo>
                  <a:pt x="2841368" y="2896539"/>
                  <a:pt x="2827051" y="2890176"/>
                  <a:pt x="2835004" y="2886995"/>
                </a:cubicBezTo>
                <a:close/>
                <a:moveTo>
                  <a:pt x="1767623" y="2877451"/>
                </a:moveTo>
                <a:cubicBezTo>
                  <a:pt x="1761260" y="2890176"/>
                  <a:pt x="1753306" y="2902903"/>
                  <a:pt x="1753306" y="2914038"/>
                </a:cubicBezTo>
                <a:cubicBezTo>
                  <a:pt x="1761260" y="2909266"/>
                  <a:pt x="1767623" y="2902903"/>
                  <a:pt x="1777167" y="2899721"/>
                </a:cubicBezTo>
                <a:cubicBezTo>
                  <a:pt x="1750125" y="2931536"/>
                  <a:pt x="1699222" y="2972896"/>
                  <a:pt x="1705585" y="3019027"/>
                </a:cubicBezTo>
                <a:cubicBezTo>
                  <a:pt x="1699222" y="3028572"/>
                  <a:pt x="1692858" y="3039706"/>
                  <a:pt x="1688086" y="3050842"/>
                </a:cubicBezTo>
                <a:cubicBezTo>
                  <a:pt x="1684906" y="3041297"/>
                  <a:pt x="1675361" y="3049251"/>
                  <a:pt x="1667407" y="3049251"/>
                </a:cubicBezTo>
                <a:cubicBezTo>
                  <a:pt x="1678542" y="3044479"/>
                  <a:pt x="1684906" y="3039706"/>
                  <a:pt x="1691268" y="3020618"/>
                </a:cubicBezTo>
                <a:cubicBezTo>
                  <a:pt x="1694449" y="3009482"/>
                  <a:pt x="1694449" y="2998348"/>
                  <a:pt x="1694449" y="2987212"/>
                </a:cubicBezTo>
                <a:cubicBezTo>
                  <a:pt x="1718310" y="2952216"/>
                  <a:pt x="1743762" y="2915629"/>
                  <a:pt x="1767623" y="2877451"/>
                </a:cubicBezTo>
                <a:close/>
                <a:moveTo>
                  <a:pt x="1533785" y="2877451"/>
                </a:moveTo>
                <a:cubicBezTo>
                  <a:pt x="1538557" y="2904493"/>
                  <a:pt x="1492426" y="2926763"/>
                  <a:pt x="1478109" y="2953806"/>
                </a:cubicBezTo>
                <a:cubicBezTo>
                  <a:pt x="1466975" y="2950624"/>
                  <a:pt x="1457431" y="2947443"/>
                  <a:pt x="1455839" y="2937899"/>
                </a:cubicBezTo>
                <a:cubicBezTo>
                  <a:pt x="1486063" y="2923582"/>
                  <a:pt x="1506742" y="2894949"/>
                  <a:pt x="1533785" y="2877451"/>
                </a:cubicBezTo>
                <a:close/>
                <a:moveTo>
                  <a:pt x="2769785" y="2875860"/>
                </a:moveTo>
                <a:cubicBezTo>
                  <a:pt x="2785693" y="2910856"/>
                  <a:pt x="2815917" y="2936308"/>
                  <a:pt x="2838187" y="2969714"/>
                </a:cubicBezTo>
                <a:cubicBezTo>
                  <a:pt x="2809554" y="2955396"/>
                  <a:pt x="2777740" y="2902903"/>
                  <a:pt x="2769785" y="2875860"/>
                </a:cubicBezTo>
                <a:close/>
                <a:moveTo>
                  <a:pt x="1634002" y="2869497"/>
                </a:moveTo>
                <a:cubicBezTo>
                  <a:pt x="1634002" y="2886995"/>
                  <a:pt x="1605368" y="2888586"/>
                  <a:pt x="1605368" y="2906084"/>
                </a:cubicBezTo>
                <a:cubicBezTo>
                  <a:pt x="1619685" y="2899721"/>
                  <a:pt x="1635593" y="2896539"/>
                  <a:pt x="1651500" y="2893358"/>
                </a:cubicBezTo>
                <a:cubicBezTo>
                  <a:pt x="1630821" y="2909266"/>
                  <a:pt x="1599005" y="2918810"/>
                  <a:pt x="1583098" y="2933126"/>
                </a:cubicBezTo>
                <a:cubicBezTo>
                  <a:pt x="1592643" y="2936308"/>
                  <a:pt x="1600596" y="2936308"/>
                  <a:pt x="1606959" y="2934717"/>
                </a:cubicBezTo>
                <a:cubicBezTo>
                  <a:pt x="1602187" y="2941080"/>
                  <a:pt x="1595823" y="2945853"/>
                  <a:pt x="1591052" y="2950624"/>
                </a:cubicBezTo>
                <a:cubicBezTo>
                  <a:pt x="1576735" y="2947443"/>
                  <a:pt x="1560828" y="2945853"/>
                  <a:pt x="1544920" y="2953806"/>
                </a:cubicBezTo>
                <a:cubicBezTo>
                  <a:pt x="1533785" y="2958578"/>
                  <a:pt x="1522650" y="2964941"/>
                  <a:pt x="1509924" y="2971304"/>
                </a:cubicBezTo>
                <a:cubicBezTo>
                  <a:pt x="1521060" y="2960169"/>
                  <a:pt x="1522650" y="2956987"/>
                  <a:pt x="1533785" y="2936308"/>
                </a:cubicBezTo>
                <a:cubicBezTo>
                  <a:pt x="1535376" y="2934717"/>
                  <a:pt x="1536966" y="2931536"/>
                  <a:pt x="1538557" y="2929945"/>
                </a:cubicBezTo>
                <a:cubicBezTo>
                  <a:pt x="1540148" y="2928354"/>
                  <a:pt x="1540148" y="2928354"/>
                  <a:pt x="1541739" y="2926763"/>
                </a:cubicBezTo>
                <a:cubicBezTo>
                  <a:pt x="1544920" y="2923582"/>
                  <a:pt x="1548102" y="2920400"/>
                  <a:pt x="1551283" y="2918810"/>
                </a:cubicBezTo>
                <a:cubicBezTo>
                  <a:pt x="1543329" y="2928354"/>
                  <a:pt x="1533785" y="2937899"/>
                  <a:pt x="1535376" y="2949034"/>
                </a:cubicBezTo>
                <a:cubicBezTo>
                  <a:pt x="1578326" y="2942671"/>
                  <a:pt x="1597415" y="2890176"/>
                  <a:pt x="1634002" y="2869497"/>
                </a:cubicBezTo>
                <a:close/>
                <a:moveTo>
                  <a:pt x="2986125" y="2859953"/>
                </a:moveTo>
                <a:cubicBezTo>
                  <a:pt x="3003623" y="2880632"/>
                  <a:pt x="3037029" y="2907675"/>
                  <a:pt x="3025894" y="2936308"/>
                </a:cubicBezTo>
                <a:cubicBezTo>
                  <a:pt x="3016349" y="2910856"/>
                  <a:pt x="2989307" y="2880632"/>
                  <a:pt x="2986125" y="2859953"/>
                </a:cubicBezTo>
                <a:close/>
                <a:moveTo>
                  <a:pt x="1676952" y="2855181"/>
                </a:moveTo>
                <a:cubicBezTo>
                  <a:pt x="1678542" y="2867906"/>
                  <a:pt x="1676952" y="2888586"/>
                  <a:pt x="1686495" y="2891767"/>
                </a:cubicBezTo>
                <a:cubicBezTo>
                  <a:pt x="1696040" y="2885405"/>
                  <a:pt x="1696040" y="2863134"/>
                  <a:pt x="1707176" y="2858362"/>
                </a:cubicBezTo>
                <a:cubicBezTo>
                  <a:pt x="1707176" y="2871088"/>
                  <a:pt x="1694449" y="2886995"/>
                  <a:pt x="1700813" y="2896539"/>
                </a:cubicBezTo>
                <a:cubicBezTo>
                  <a:pt x="1694449" y="2906084"/>
                  <a:pt x="1689678" y="2914038"/>
                  <a:pt x="1683314" y="2921991"/>
                </a:cubicBezTo>
                <a:cubicBezTo>
                  <a:pt x="1676952" y="2899721"/>
                  <a:pt x="1672179" y="2875860"/>
                  <a:pt x="1676952" y="2855181"/>
                </a:cubicBezTo>
                <a:close/>
                <a:moveTo>
                  <a:pt x="1837616" y="2851999"/>
                </a:moveTo>
                <a:cubicBezTo>
                  <a:pt x="1845569" y="2855181"/>
                  <a:pt x="1834434" y="2866315"/>
                  <a:pt x="1842388" y="2869497"/>
                </a:cubicBezTo>
                <a:cubicBezTo>
                  <a:pt x="1847160" y="2864724"/>
                  <a:pt x="1851933" y="2859953"/>
                  <a:pt x="1856704" y="2856771"/>
                </a:cubicBezTo>
                <a:cubicBezTo>
                  <a:pt x="1853523" y="2861543"/>
                  <a:pt x="1851933" y="2866315"/>
                  <a:pt x="1848751" y="2871088"/>
                </a:cubicBezTo>
                <a:cubicBezTo>
                  <a:pt x="1824890" y="2896540"/>
                  <a:pt x="1789894" y="2917219"/>
                  <a:pt x="1791485" y="2952216"/>
                </a:cubicBezTo>
                <a:cubicBezTo>
                  <a:pt x="1786712" y="2958579"/>
                  <a:pt x="1780349" y="2964942"/>
                  <a:pt x="1775577" y="2971305"/>
                </a:cubicBezTo>
                <a:cubicBezTo>
                  <a:pt x="1783532" y="2953807"/>
                  <a:pt x="1789894" y="2933127"/>
                  <a:pt x="1794666" y="2914038"/>
                </a:cubicBezTo>
                <a:cubicBezTo>
                  <a:pt x="1804210" y="2901312"/>
                  <a:pt x="1812164" y="2888586"/>
                  <a:pt x="1820118" y="2875860"/>
                </a:cubicBezTo>
                <a:cubicBezTo>
                  <a:pt x="1826480" y="2867906"/>
                  <a:pt x="1832843" y="2861543"/>
                  <a:pt x="1837616" y="2851999"/>
                </a:cubicBezTo>
                <a:close/>
                <a:moveTo>
                  <a:pt x="1894883" y="2844045"/>
                </a:moveTo>
                <a:cubicBezTo>
                  <a:pt x="1893292" y="2850408"/>
                  <a:pt x="1891701" y="2858362"/>
                  <a:pt x="1888520" y="2866315"/>
                </a:cubicBezTo>
                <a:cubicBezTo>
                  <a:pt x="1878975" y="2875860"/>
                  <a:pt x="1871023" y="2888586"/>
                  <a:pt x="1866249" y="2906085"/>
                </a:cubicBezTo>
                <a:cubicBezTo>
                  <a:pt x="1869430" y="2904494"/>
                  <a:pt x="1872613" y="2904494"/>
                  <a:pt x="1875794" y="2902903"/>
                </a:cubicBezTo>
                <a:cubicBezTo>
                  <a:pt x="1863067" y="2934718"/>
                  <a:pt x="1848751" y="2964942"/>
                  <a:pt x="1829662" y="2990394"/>
                </a:cubicBezTo>
                <a:cubicBezTo>
                  <a:pt x="1807392" y="2980849"/>
                  <a:pt x="1786712" y="2998348"/>
                  <a:pt x="1775577" y="2991984"/>
                </a:cubicBezTo>
                <a:cubicBezTo>
                  <a:pt x="1789894" y="2977667"/>
                  <a:pt x="1804210" y="2961760"/>
                  <a:pt x="1818528" y="2944262"/>
                </a:cubicBezTo>
                <a:cubicBezTo>
                  <a:pt x="1847160" y="2921992"/>
                  <a:pt x="1871023" y="2890176"/>
                  <a:pt x="1888520" y="2845636"/>
                </a:cubicBezTo>
                <a:cubicBezTo>
                  <a:pt x="1890111" y="2844045"/>
                  <a:pt x="1893292" y="2844045"/>
                  <a:pt x="1894883" y="2844045"/>
                </a:cubicBezTo>
                <a:close/>
                <a:moveTo>
                  <a:pt x="1746943" y="2840864"/>
                </a:moveTo>
                <a:cubicBezTo>
                  <a:pt x="1745352" y="2853590"/>
                  <a:pt x="1743761" y="2867906"/>
                  <a:pt x="1746943" y="2879042"/>
                </a:cubicBezTo>
                <a:cubicBezTo>
                  <a:pt x="1729445" y="2906085"/>
                  <a:pt x="1710356" y="2934719"/>
                  <a:pt x="1692858" y="2961761"/>
                </a:cubicBezTo>
                <a:cubicBezTo>
                  <a:pt x="1691267" y="2955398"/>
                  <a:pt x="1689678" y="2949035"/>
                  <a:pt x="1688086" y="2942672"/>
                </a:cubicBezTo>
                <a:cubicBezTo>
                  <a:pt x="1710356" y="2912448"/>
                  <a:pt x="1731037" y="2879042"/>
                  <a:pt x="1746943" y="2840864"/>
                </a:cubicBezTo>
                <a:close/>
                <a:moveTo>
                  <a:pt x="2757059" y="2831319"/>
                </a:moveTo>
                <a:cubicBezTo>
                  <a:pt x="2780920" y="2872678"/>
                  <a:pt x="2839777" y="2906085"/>
                  <a:pt x="2836595" y="2955397"/>
                </a:cubicBezTo>
                <a:cubicBezTo>
                  <a:pt x="2820688" y="2910857"/>
                  <a:pt x="2760240" y="2864724"/>
                  <a:pt x="2757059" y="2831319"/>
                </a:cubicBezTo>
                <a:close/>
                <a:moveTo>
                  <a:pt x="2626619" y="2829729"/>
                </a:moveTo>
                <a:cubicBezTo>
                  <a:pt x="2628210" y="2837682"/>
                  <a:pt x="2626619" y="2847227"/>
                  <a:pt x="2628210" y="2855181"/>
                </a:cubicBezTo>
                <a:cubicBezTo>
                  <a:pt x="2618666" y="2858362"/>
                  <a:pt x="2602758" y="2850408"/>
                  <a:pt x="2601167" y="2866315"/>
                </a:cubicBezTo>
                <a:cubicBezTo>
                  <a:pt x="2615484" y="2890176"/>
                  <a:pt x="2652071" y="2875860"/>
                  <a:pt x="2660025" y="2858362"/>
                </a:cubicBezTo>
                <a:cubicBezTo>
                  <a:pt x="2663206" y="2869497"/>
                  <a:pt x="2674341" y="2877451"/>
                  <a:pt x="2677523" y="2890176"/>
                </a:cubicBezTo>
                <a:cubicBezTo>
                  <a:pt x="2653661" y="2906084"/>
                  <a:pt x="2602758" y="2861543"/>
                  <a:pt x="2572534" y="2882223"/>
                </a:cubicBezTo>
                <a:cubicBezTo>
                  <a:pt x="2586851" y="2858362"/>
                  <a:pt x="2605940" y="2844045"/>
                  <a:pt x="2626619" y="2829729"/>
                </a:cubicBezTo>
                <a:close/>
                <a:moveTo>
                  <a:pt x="2731608" y="2823366"/>
                </a:moveTo>
                <a:cubicBezTo>
                  <a:pt x="2737971" y="2836092"/>
                  <a:pt x="2757060" y="2855181"/>
                  <a:pt x="2753879" y="2864725"/>
                </a:cubicBezTo>
                <a:cubicBezTo>
                  <a:pt x="2747516" y="2852000"/>
                  <a:pt x="2726836" y="2834500"/>
                  <a:pt x="2731608" y="2823366"/>
                </a:cubicBezTo>
                <a:close/>
                <a:moveTo>
                  <a:pt x="1797847" y="2820184"/>
                </a:moveTo>
                <a:cubicBezTo>
                  <a:pt x="1801028" y="2826547"/>
                  <a:pt x="1802618" y="2832910"/>
                  <a:pt x="1813756" y="2832910"/>
                </a:cubicBezTo>
                <a:cubicBezTo>
                  <a:pt x="1805801" y="2847227"/>
                  <a:pt x="1805801" y="2858362"/>
                  <a:pt x="1805801" y="2867906"/>
                </a:cubicBezTo>
                <a:cubicBezTo>
                  <a:pt x="1804210" y="2871087"/>
                  <a:pt x="1801028" y="2874269"/>
                  <a:pt x="1799437" y="2877450"/>
                </a:cubicBezTo>
                <a:cubicBezTo>
                  <a:pt x="1799437" y="2874269"/>
                  <a:pt x="1799437" y="2872678"/>
                  <a:pt x="1799437" y="2871087"/>
                </a:cubicBezTo>
                <a:cubicBezTo>
                  <a:pt x="1799437" y="2856771"/>
                  <a:pt x="1796256" y="2842454"/>
                  <a:pt x="1791484" y="2831319"/>
                </a:cubicBezTo>
                <a:cubicBezTo>
                  <a:pt x="1794665" y="2828138"/>
                  <a:pt x="1796256" y="2824956"/>
                  <a:pt x="1797847" y="2820184"/>
                </a:cubicBezTo>
                <a:close/>
                <a:moveTo>
                  <a:pt x="1786713" y="2804277"/>
                </a:moveTo>
                <a:cubicBezTo>
                  <a:pt x="1786713" y="2804277"/>
                  <a:pt x="1788304" y="2805868"/>
                  <a:pt x="1788304" y="2805868"/>
                </a:cubicBezTo>
                <a:cubicBezTo>
                  <a:pt x="1788304" y="2805868"/>
                  <a:pt x="1786713" y="2807459"/>
                  <a:pt x="1786713" y="2809049"/>
                </a:cubicBezTo>
                <a:cubicBezTo>
                  <a:pt x="1786713" y="2807459"/>
                  <a:pt x="1786713" y="2805868"/>
                  <a:pt x="1786713" y="2804277"/>
                </a:cubicBezTo>
                <a:close/>
                <a:moveTo>
                  <a:pt x="2675932" y="2786779"/>
                </a:moveTo>
                <a:cubicBezTo>
                  <a:pt x="2693430" y="2813821"/>
                  <a:pt x="2701384" y="2845636"/>
                  <a:pt x="2725246" y="2869497"/>
                </a:cubicBezTo>
                <a:cubicBezTo>
                  <a:pt x="2696612" y="2851999"/>
                  <a:pt x="2672751" y="2815412"/>
                  <a:pt x="2675932" y="2786779"/>
                </a:cubicBezTo>
                <a:close/>
                <a:moveTo>
                  <a:pt x="3003623" y="2782006"/>
                </a:moveTo>
                <a:cubicBezTo>
                  <a:pt x="3011577" y="2788370"/>
                  <a:pt x="3033848" y="2799505"/>
                  <a:pt x="3017941" y="2810640"/>
                </a:cubicBezTo>
                <a:cubicBezTo>
                  <a:pt x="3014759" y="2802686"/>
                  <a:pt x="2997261" y="2786778"/>
                  <a:pt x="3003623" y="2782006"/>
                </a:cubicBezTo>
                <a:close/>
                <a:moveTo>
                  <a:pt x="2819098" y="2754964"/>
                </a:moveTo>
                <a:cubicBezTo>
                  <a:pt x="2874773" y="2821775"/>
                  <a:pt x="2935221" y="2885404"/>
                  <a:pt x="2982944" y="2958578"/>
                </a:cubicBezTo>
                <a:cubicBezTo>
                  <a:pt x="2903407" y="2936308"/>
                  <a:pt x="2919314" y="2853590"/>
                  <a:pt x="2865229" y="2815412"/>
                </a:cubicBezTo>
                <a:cubicBezTo>
                  <a:pt x="2852504" y="2818593"/>
                  <a:pt x="2871592" y="2828138"/>
                  <a:pt x="2863638" y="2828138"/>
                </a:cubicBezTo>
                <a:cubicBezTo>
                  <a:pt x="2854094" y="2802686"/>
                  <a:pt x="2820689" y="2775643"/>
                  <a:pt x="2819098" y="2754964"/>
                </a:cubicBezTo>
                <a:close/>
                <a:moveTo>
                  <a:pt x="2870001" y="2745419"/>
                </a:moveTo>
                <a:cubicBezTo>
                  <a:pt x="2906588" y="2780415"/>
                  <a:pt x="2955900" y="2821775"/>
                  <a:pt x="2965445" y="2863134"/>
                </a:cubicBezTo>
                <a:cubicBezTo>
                  <a:pt x="2936812" y="2820184"/>
                  <a:pt x="2900225" y="2785188"/>
                  <a:pt x="2870001" y="2745419"/>
                </a:cubicBezTo>
                <a:close/>
                <a:moveTo>
                  <a:pt x="2909770" y="2743829"/>
                </a:moveTo>
                <a:cubicBezTo>
                  <a:pt x="2919313" y="2747010"/>
                  <a:pt x="2939994" y="2745420"/>
                  <a:pt x="2943175" y="2754964"/>
                </a:cubicBezTo>
                <a:cubicBezTo>
                  <a:pt x="2944766" y="2793143"/>
                  <a:pt x="3003623" y="2834502"/>
                  <a:pt x="3022713" y="2861544"/>
                </a:cubicBezTo>
                <a:cubicBezTo>
                  <a:pt x="3008396" y="2834502"/>
                  <a:pt x="3043392" y="2874270"/>
                  <a:pt x="3024304" y="2883815"/>
                </a:cubicBezTo>
                <a:cubicBezTo>
                  <a:pt x="2987715" y="2836092"/>
                  <a:pt x="2947947" y="2789961"/>
                  <a:pt x="2909770" y="2743829"/>
                </a:cubicBezTo>
                <a:close/>
                <a:moveTo>
                  <a:pt x="2838187" y="2742238"/>
                </a:moveTo>
                <a:cubicBezTo>
                  <a:pt x="2917723" y="2807458"/>
                  <a:pt x="2967037" y="2893359"/>
                  <a:pt x="3029075" y="2969715"/>
                </a:cubicBezTo>
                <a:cubicBezTo>
                  <a:pt x="3022712" y="2987212"/>
                  <a:pt x="3033847" y="2993575"/>
                  <a:pt x="3030666" y="3009482"/>
                </a:cubicBezTo>
                <a:cubicBezTo>
                  <a:pt x="3006804" y="3007891"/>
                  <a:pt x="3008395" y="2988803"/>
                  <a:pt x="3011577" y="2969715"/>
                </a:cubicBezTo>
                <a:cubicBezTo>
                  <a:pt x="2955901" y="2893359"/>
                  <a:pt x="2906589" y="2810640"/>
                  <a:pt x="2838187" y="2742238"/>
                </a:cubicBezTo>
                <a:close/>
                <a:moveTo>
                  <a:pt x="1312673" y="2731103"/>
                </a:moveTo>
                <a:cubicBezTo>
                  <a:pt x="1317445" y="2732694"/>
                  <a:pt x="1322218" y="2732694"/>
                  <a:pt x="1326990" y="2734284"/>
                </a:cubicBezTo>
                <a:cubicBezTo>
                  <a:pt x="1320628" y="2748601"/>
                  <a:pt x="1307901" y="2750192"/>
                  <a:pt x="1296766" y="2756555"/>
                </a:cubicBezTo>
                <a:cubicBezTo>
                  <a:pt x="1299947" y="2745420"/>
                  <a:pt x="1306310" y="2739057"/>
                  <a:pt x="1312673" y="2731103"/>
                </a:cubicBezTo>
                <a:close/>
                <a:moveTo>
                  <a:pt x="1602187" y="2715195"/>
                </a:moveTo>
                <a:cubicBezTo>
                  <a:pt x="1597415" y="2742238"/>
                  <a:pt x="1587870" y="2758146"/>
                  <a:pt x="1567190" y="2761328"/>
                </a:cubicBezTo>
                <a:cubicBezTo>
                  <a:pt x="1578326" y="2745420"/>
                  <a:pt x="1591052" y="2732694"/>
                  <a:pt x="1602187" y="2715195"/>
                </a:cubicBezTo>
                <a:close/>
                <a:moveTo>
                  <a:pt x="829090" y="2699289"/>
                </a:moveTo>
                <a:cubicBezTo>
                  <a:pt x="821136" y="2718377"/>
                  <a:pt x="803639" y="2724740"/>
                  <a:pt x="797275" y="2745420"/>
                </a:cubicBezTo>
                <a:cubicBezTo>
                  <a:pt x="813183" y="2745420"/>
                  <a:pt x="816365" y="2724740"/>
                  <a:pt x="833863" y="2724740"/>
                </a:cubicBezTo>
                <a:cubicBezTo>
                  <a:pt x="840226" y="2759737"/>
                  <a:pt x="784550" y="2762918"/>
                  <a:pt x="776596" y="2804277"/>
                </a:cubicBezTo>
                <a:cubicBezTo>
                  <a:pt x="822727" y="2780416"/>
                  <a:pt x="864087" y="2748601"/>
                  <a:pt x="900674" y="2710424"/>
                </a:cubicBezTo>
                <a:cubicBezTo>
                  <a:pt x="895901" y="2751783"/>
                  <a:pt x="854542" y="2770872"/>
                  <a:pt x="830681" y="2797914"/>
                </a:cubicBezTo>
                <a:cubicBezTo>
                  <a:pt x="860905" y="2791552"/>
                  <a:pt x="886357" y="2774053"/>
                  <a:pt x="908627" y="2754964"/>
                </a:cubicBezTo>
                <a:cubicBezTo>
                  <a:pt x="887947" y="2793142"/>
                  <a:pt x="832272" y="2799505"/>
                  <a:pt x="824318" y="2842455"/>
                </a:cubicBezTo>
                <a:cubicBezTo>
                  <a:pt x="864087" y="2834501"/>
                  <a:pt x="892720" y="2766100"/>
                  <a:pt x="927716" y="2780416"/>
                </a:cubicBezTo>
                <a:cubicBezTo>
                  <a:pt x="911808" y="2815412"/>
                  <a:pt x="851361" y="2842455"/>
                  <a:pt x="835453" y="2877451"/>
                </a:cubicBezTo>
                <a:cubicBezTo>
                  <a:pt x="876813" y="2845636"/>
                  <a:pt x="930898" y="2831319"/>
                  <a:pt x="959531" y="2780416"/>
                </a:cubicBezTo>
                <a:cubicBezTo>
                  <a:pt x="969075" y="2783598"/>
                  <a:pt x="983392" y="2772462"/>
                  <a:pt x="988164" y="2783598"/>
                </a:cubicBezTo>
                <a:cubicBezTo>
                  <a:pt x="932488" y="2836091"/>
                  <a:pt x="862496" y="2869497"/>
                  <a:pt x="805229" y="2920400"/>
                </a:cubicBezTo>
                <a:cubicBezTo>
                  <a:pt x="907037" y="2877451"/>
                  <a:pt x="1002480" y="2797914"/>
                  <a:pt x="1089970" y="2745420"/>
                </a:cubicBezTo>
                <a:cubicBezTo>
                  <a:pt x="1040658" y="2791552"/>
                  <a:pt x="994527" y="2845636"/>
                  <a:pt x="938851" y="2879042"/>
                </a:cubicBezTo>
                <a:cubicBezTo>
                  <a:pt x="921353" y="2890176"/>
                  <a:pt x="889538" y="2888586"/>
                  <a:pt x="891129" y="2918810"/>
                </a:cubicBezTo>
                <a:cubicBezTo>
                  <a:pt x="972256" y="2879042"/>
                  <a:pt x="1042249" y="2824957"/>
                  <a:pt x="1110651" y="2767691"/>
                </a:cubicBezTo>
                <a:cubicBezTo>
                  <a:pt x="1093152" y="2813822"/>
                  <a:pt x="1021570" y="2839273"/>
                  <a:pt x="1005662" y="2890176"/>
                </a:cubicBezTo>
                <a:cubicBezTo>
                  <a:pt x="1058156" y="2864725"/>
                  <a:pt x="1088380" y="2802686"/>
                  <a:pt x="1152009" y="2791552"/>
                </a:cubicBezTo>
                <a:cubicBezTo>
                  <a:pt x="1136102" y="2834501"/>
                  <a:pt x="1067700" y="2842455"/>
                  <a:pt x="1070882" y="2883814"/>
                </a:cubicBezTo>
                <a:cubicBezTo>
                  <a:pt x="1105878" y="2866316"/>
                  <a:pt x="1124967" y="2824957"/>
                  <a:pt x="1164735" y="2815412"/>
                </a:cubicBezTo>
                <a:cubicBezTo>
                  <a:pt x="1194959" y="2799505"/>
                  <a:pt x="1212457" y="2743829"/>
                  <a:pt x="1252227" y="2759737"/>
                </a:cubicBezTo>
                <a:cubicBezTo>
                  <a:pt x="1207685" y="2826548"/>
                  <a:pt x="1140875" y="2855181"/>
                  <a:pt x="1089970" y="2909266"/>
                </a:cubicBezTo>
                <a:cubicBezTo>
                  <a:pt x="1164735" y="2877451"/>
                  <a:pt x="1226774" y="2801095"/>
                  <a:pt x="1295175" y="2770872"/>
                </a:cubicBezTo>
                <a:cubicBezTo>
                  <a:pt x="1255407" y="2815412"/>
                  <a:pt x="1198141" y="2856772"/>
                  <a:pt x="1169508" y="2902903"/>
                </a:cubicBezTo>
                <a:cubicBezTo>
                  <a:pt x="1236318" y="2859953"/>
                  <a:pt x="1287223" y="2793142"/>
                  <a:pt x="1355623" y="2754964"/>
                </a:cubicBezTo>
                <a:cubicBezTo>
                  <a:pt x="1322218" y="2799505"/>
                  <a:pt x="1249044" y="2844045"/>
                  <a:pt x="1220411" y="2894949"/>
                </a:cubicBezTo>
                <a:cubicBezTo>
                  <a:pt x="1207685" y="2902903"/>
                  <a:pt x="1174280" y="2906084"/>
                  <a:pt x="1180642" y="2931536"/>
                </a:cubicBezTo>
                <a:cubicBezTo>
                  <a:pt x="1272905" y="2879042"/>
                  <a:pt x="1338125" y="2786779"/>
                  <a:pt x="1433570" y="2742238"/>
                </a:cubicBezTo>
                <a:cubicBezTo>
                  <a:pt x="1330171" y="2851999"/>
                  <a:pt x="1206094" y="2931536"/>
                  <a:pt x="1086789" y="3017435"/>
                </a:cubicBezTo>
                <a:cubicBezTo>
                  <a:pt x="1067700" y="3009482"/>
                  <a:pt x="1050203" y="3025389"/>
                  <a:pt x="1053384" y="3038115"/>
                </a:cubicBezTo>
                <a:cubicBezTo>
                  <a:pt x="1201322" y="2974486"/>
                  <a:pt x="1328581" y="2864725"/>
                  <a:pt x="1452659" y="2764509"/>
                </a:cubicBezTo>
                <a:cubicBezTo>
                  <a:pt x="1465384" y="2754964"/>
                  <a:pt x="1471747" y="2729513"/>
                  <a:pt x="1497199" y="2742238"/>
                </a:cubicBezTo>
                <a:cubicBezTo>
                  <a:pt x="1366758" y="2866316"/>
                  <a:pt x="1220411" y="3004710"/>
                  <a:pt x="1066110" y="3108107"/>
                </a:cubicBezTo>
                <a:cubicBezTo>
                  <a:pt x="1053384" y="3106516"/>
                  <a:pt x="1062928" y="3090610"/>
                  <a:pt x="1045430" y="3092200"/>
                </a:cubicBezTo>
                <a:cubicBezTo>
                  <a:pt x="1039067" y="3104926"/>
                  <a:pt x="1050203" y="3106516"/>
                  <a:pt x="1047021" y="3117652"/>
                </a:cubicBezTo>
                <a:cubicBezTo>
                  <a:pt x="1021570" y="3138331"/>
                  <a:pt x="988164" y="3152648"/>
                  <a:pt x="953168" y="3171737"/>
                </a:cubicBezTo>
                <a:cubicBezTo>
                  <a:pt x="916581" y="3192416"/>
                  <a:pt x="833863" y="3230594"/>
                  <a:pt x="821136" y="3256046"/>
                </a:cubicBezTo>
                <a:cubicBezTo>
                  <a:pt x="819546" y="3260818"/>
                  <a:pt x="817956" y="3265590"/>
                  <a:pt x="821136" y="3273543"/>
                </a:cubicBezTo>
                <a:cubicBezTo>
                  <a:pt x="824318" y="3273543"/>
                  <a:pt x="824318" y="3276725"/>
                  <a:pt x="827499" y="3278316"/>
                </a:cubicBezTo>
                <a:cubicBezTo>
                  <a:pt x="894311" y="3238548"/>
                  <a:pt x="961122" y="3197189"/>
                  <a:pt x="1026342" y="3155829"/>
                </a:cubicBezTo>
                <a:cubicBezTo>
                  <a:pt x="1085199" y="3270362"/>
                  <a:pt x="924534" y="3300586"/>
                  <a:pt x="889538" y="3335582"/>
                </a:cubicBezTo>
                <a:cubicBezTo>
                  <a:pt x="973847" y="3340354"/>
                  <a:pt x="1120194" y="3241729"/>
                  <a:pt x="1029523" y="3152648"/>
                </a:cubicBezTo>
                <a:cubicBezTo>
                  <a:pt x="1066110" y="3108107"/>
                  <a:pt x="1083608" y="3159010"/>
                  <a:pt x="1088380" y="3203552"/>
                </a:cubicBezTo>
                <a:cubicBezTo>
                  <a:pt x="1088380" y="3195598"/>
                  <a:pt x="1088380" y="3187644"/>
                  <a:pt x="1089970" y="3179691"/>
                </a:cubicBezTo>
                <a:cubicBezTo>
                  <a:pt x="1091561" y="3181281"/>
                  <a:pt x="1091561" y="3181281"/>
                  <a:pt x="1093152" y="3182872"/>
                </a:cubicBezTo>
                <a:cubicBezTo>
                  <a:pt x="1094743" y="3195598"/>
                  <a:pt x="1101106" y="3206733"/>
                  <a:pt x="1096333" y="3222640"/>
                </a:cubicBezTo>
                <a:cubicBezTo>
                  <a:pt x="1097924" y="3224231"/>
                  <a:pt x="1101106" y="3225821"/>
                  <a:pt x="1102697" y="3229003"/>
                </a:cubicBezTo>
                <a:cubicBezTo>
                  <a:pt x="1107469" y="3197189"/>
                  <a:pt x="1099515" y="3160601"/>
                  <a:pt x="1075654" y="3120834"/>
                </a:cubicBezTo>
                <a:cubicBezTo>
                  <a:pt x="1244272" y="3019026"/>
                  <a:pt x="1390620" y="2858362"/>
                  <a:pt x="1543330" y="2745420"/>
                </a:cubicBezTo>
                <a:cubicBezTo>
                  <a:pt x="1433570" y="2882223"/>
                  <a:pt x="1296766" y="3004710"/>
                  <a:pt x="1166326" y="3095381"/>
                </a:cubicBezTo>
                <a:cubicBezTo>
                  <a:pt x="1171099" y="3096972"/>
                  <a:pt x="1175870" y="3096972"/>
                  <a:pt x="1179052" y="3096972"/>
                </a:cubicBezTo>
                <a:cubicBezTo>
                  <a:pt x="1179052" y="3093791"/>
                  <a:pt x="1179052" y="3092200"/>
                  <a:pt x="1179052" y="3090610"/>
                </a:cubicBezTo>
                <a:cubicBezTo>
                  <a:pt x="1179052" y="3089019"/>
                  <a:pt x="1180642" y="3087428"/>
                  <a:pt x="1183824" y="3089019"/>
                </a:cubicBezTo>
                <a:cubicBezTo>
                  <a:pt x="1183824" y="3090610"/>
                  <a:pt x="1185415" y="3092200"/>
                  <a:pt x="1187005" y="3093791"/>
                </a:cubicBezTo>
                <a:cubicBezTo>
                  <a:pt x="1194959" y="3087428"/>
                  <a:pt x="1201322" y="3076293"/>
                  <a:pt x="1209275" y="3069930"/>
                </a:cubicBezTo>
                <a:cubicBezTo>
                  <a:pt x="1304720" y="2993575"/>
                  <a:pt x="1420843" y="2941081"/>
                  <a:pt x="1497199" y="2834501"/>
                </a:cubicBezTo>
                <a:cubicBezTo>
                  <a:pt x="1508334" y="2839273"/>
                  <a:pt x="1511515" y="2850409"/>
                  <a:pt x="1516287" y="2859953"/>
                </a:cubicBezTo>
                <a:cubicBezTo>
                  <a:pt x="1427207" y="2963350"/>
                  <a:pt x="1315855" y="3033343"/>
                  <a:pt x="1212457" y="3116061"/>
                </a:cubicBezTo>
                <a:cubicBezTo>
                  <a:pt x="1212457" y="3116061"/>
                  <a:pt x="1214048" y="3117652"/>
                  <a:pt x="1214048" y="3117652"/>
                </a:cubicBezTo>
                <a:cubicBezTo>
                  <a:pt x="1202913" y="3125605"/>
                  <a:pt x="1199732" y="3138331"/>
                  <a:pt x="1198141" y="3151058"/>
                </a:cubicBezTo>
                <a:cubicBezTo>
                  <a:pt x="1202913" y="3149467"/>
                  <a:pt x="1206094" y="3147876"/>
                  <a:pt x="1209275" y="3146285"/>
                </a:cubicBezTo>
                <a:cubicBezTo>
                  <a:pt x="1212457" y="3138331"/>
                  <a:pt x="1217229" y="3130377"/>
                  <a:pt x="1223592" y="3128787"/>
                </a:cubicBezTo>
                <a:cubicBezTo>
                  <a:pt x="1225183" y="3128787"/>
                  <a:pt x="1226774" y="3130377"/>
                  <a:pt x="1226774" y="3131968"/>
                </a:cubicBezTo>
                <a:cubicBezTo>
                  <a:pt x="1241090" y="3117652"/>
                  <a:pt x="1253816" y="3100153"/>
                  <a:pt x="1271314" y="3104926"/>
                </a:cubicBezTo>
                <a:cubicBezTo>
                  <a:pt x="1258589" y="3128787"/>
                  <a:pt x="1239499" y="3146285"/>
                  <a:pt x="1218820" y="3162192"/>
                </a:cubicBezTo>
                <a:cubicBezTo>
                  <a:pt x="1217229" y="3163783"/>
                  <a:pt x="1214048" y="3165374"/>
                  <a:pt x="1212457" y="3166964"/>
                </a:cubicBezTo>
                <a:cubicBezTo>
                  <a:pt x="1207685" y="3171737"/>
                  <a:pt x="1201322" y="3174918"/>
                  <a:pt x="1194959" y="3179691"/>
                </a:cubicBezTo>
                <a:cubicBezTo>
                  <a:pt x="1193369" y="3187644"/>
                  <a:pt x="1190187" y="3194007"/>
                  <a:pt x="1183824" y="3198779"/>
                </a:cubicBezTo>
                <a:cubicBezTo>
                  <a:pt x="1180642" y="3197189"/>
                  <a:pt x="1177461" y="3195598"/>
                  <a:pt x="1175870" y="3194007"/>
                </a:cubicBezTo>
                <a:cubicBezTo>
                  <a:pt x="1174280" y="3195598"/>
                  <a:pt x="1171099" y="3198779"/>
                  <a:pt x="1167917" y="3200370"/>
                </a:cubicBezTo>
                <a:cubicBezTo>
                  <a:pt x="1171099" y="3206733"/>
                  <a:pt x="1172689" y="3214686"/>
                  <a:pt x="1174280" y="3221049"/>
                </a:cubicBezTo>
                <a:cubicBezTo>
                  <a:pt x="1202913" y="3205142"/>
                  <a:pt x="1233137" y="3182872"/>
                  <a:pt x="1256999" y="3176509"/>
                </a:cubicBezTo>
                <a:cubicBezTo>
                  <a:pt x="1229956" y="3200370"/>
                  <a:pt x="1201322" y="3221049"/>
                  <a:pt x="1172689" y="3243320"/>
                </a:cubicBezTo>
                <a:cubicBezTo>
                  <a:pt x="1169508" y="3251273"/>
                  <a:pt x="1164735" y="3257636"/>
                  <a:pt x="1155191" y="3265590"/>
                </a:cubicBezTo>
                <a:cubicBezTo>
                  <a:pt x="1153600" y="3264000"/>
                  <a:pt x="1153600" y="3262409"/>
                  <a:pt x="1152009" y="3260818"/>
                </a:cubicBezTo>
                <a:cubicBezTo>
                  <a:pt x="1147237" y="3265590"/>
                  <a:pt x="1142465" y="3268772"/>
                  <a:pt x="1137693" y="3273543"/>
                </a:cubicBezTo>
                <a:cubicBezTo>
                  <a:pt x="1137693" y="3281497"/>
                  <a:pt x="1134511" y="3291042"/>
                  <a:pt x="1129739" y="3300586"/>
                </a:cubicBezTo>
                <a:cubicBezTo>
                  <a:pt x="1145647" y="3291042"/>
                  <a:pt x="1161554" y="3278316"/>
                  <a:pt x="1174280" y="3271953"/>
                </a:cubicBezTo>
                <a:cubicBezTo>
                  <a:pt x="1177461" y="3270362"/>
                  <a:pt x="1180642" y="3268772"/>
                  <a:pt x="1185415" y="3267181"/>
                </a:cubicBezTo>
                <a:cubicBezTo>
                  <a:pt x="1185415" y="3267181"/>
                  <a:pt x="1185415" y="3268772"/>
                  <a:pt x="1185415" y="3268772"/>
                </a:cubicBezTo>
                <a:cubicBezTo>
                  <a:pt x="1188596" y="3268772"/>
                  <a:pt x="1190187" y="3268772"/>
                  <a:pt x="1193369" y="3270362"/>
                </a:cubicBezTo>
                <a:cubicBezTo>
                  <a:pt x="1194959" y="3276725"/>
                  <a:pt x="1193369" y="3283088"/>
                  <a:pt x="1188596" y="3287860"/>
                </a:cubicBezTo>
                <a:cubicBezTo>
                  <a:pt x="1188596" y="3297405"/>
                  <a:pt x="1188596" y="3306949"/>
                  <a:pt x="1187005" y="3316494"/>
                </a:cubicBezTo>
                <a:cubicBezTo>
                  <a:pt x="1193369" y="3311721"/>
                  <a:pt x="1199732" y="3303767"/>
                  <a:pt x="1206094" y="3295814"/>
                </a:cubicBezTo>
                <a:cubicBezTo>
                  <a:pt x="1207685" y="3310130"/>
                  <a:pt x="1196550" y="3326038"/>
                  <a:pt x="1182233" y="3333991"/>
                </a:cubicBezTo>
                <a:cubicBezTo>
                  <a:pt x="1180642" y="3341945"/>
                  <a:pt x="1177461" y="3349899"/>
                  <a:pt x="1174280" y="3357853"/>
                </a:cubicBezTo>
                <a:cubicBezTo>
                  <a:pt x="1183824" y="3354671"/>
                  <a:pt x="1194959" y="3351490"/>
                  <a:pt x="1204504" y="3348308"/>
                </a:cubicBezTo>
                <a:cubicBezTo>
                  <a:pt x="1210866" y="3333991"/>
                  <a:pt x="1217229" y="3324448"/>
                  <a:pt x="1228365" y="3318084"/>
                </a:cubicBezTo>
                <a:cubicBezTo>
                  <a:pt x="1228365" y="3311721"/>
                  <a:pt x="1226774" y="3305358"/>
                  <a:pt x="1225183" y="3298996"/>
                </a:cubicBezTo>
                <a:cubicBezTo>
                  <a:pt x="1220411" y="3302177"/>
                  <a:pt x="1215639" y="3305358"/>
                  <a:pt x="1209275" y="3308540"/>
                </a:cubicBezTo>
                <a:cubicBezTo>
                  <a:pt x="1212457" y="3298996"/>
                  <a:pt x="1215639" y="3291042"/>
                  <a:pt x="1220411" y="3284679"/>
                </a:cubicBezTo>
                <a:cubicBezTo>
                  <a:pt x="1217229" y="3275134"/>
                  <a:pt x="1210866" y="3267181"/>
                  <a:pt x="1206094" y="3259227"/>
                </a:cubicBezTo>
                <a:cubicBezTo>
                  <a:pt x="1220411" y="3227412"/>
                  <a:pt x="1252227" y="3240139"/>
                  <a:pt x="1266542" y="3208324"/>
                </a:cubicBezTo>
                <a:cubicBezTo>
                  <a:pt x="1266542" y="3201961"/>
                  <a:pt x="1268133" y="3195598"/>
                  <a:pt x="1271314" y="3189235"/>
                </a:cubicBezTo>
                <a:cubicBezTo>
                  <a:pt x="1272905" y="3181281"/>
                  <a:pt x="1272905" y="3173328"/>
                  <a:pt x="1272905" y="3165374"/>
                </a:cubicBezTo>
                <a:cubicBezTo>
                  <a:pt x="1269723" y="3168555"/>
                  <a:pt x="1264951" y="3171737"/>
                  <a:pt x="1263361" y="3174918"/>
                </a:cubicBezTo>
                <a:cubicBezTo>
                  <a:pt x="1258589" y="3162192"/>
                  <a:pt x="1263361" y="3141513"/>
                  <a:pt x="1274496" y="3127196"/>
                </a:cubicBezTo>
                <a:cubicBezTo>
                  <a:pt x="1277677" y="3112880"/>
                  <a:pt x="1287223" y="3103335"/>
                  <a:pt x="1307901" y="3100153"/>
                </a:cubicBezTo>
                <a:cubicBezTo>
                  <a:pt x="1320628" y="3103335"/>
                  <a:pt x="1317446" y="3114470"/>
                  <a:pt x="1333353" y="3116061"/>
                </a:cubicBezTo>
                <a:cubicBezTo>
                  <a:pt x="1333353" y="3106516"/>
                  <a:pt x="1320628" y="3103335"/>
                  <a:pt x="1330171" y="3096972"/>
                </a:cubicBezTo>
                <a:cubicBezTo>
                  <a:pt x="1347670" y="3100153"/>
                  <a:pt x="1363577" y="3104926"/>
                  <a:pt x="1381076" y="3108107"/>
                </a:cubicBezTo>
                <a:cubicBezTo>
                  <a:pt x="1395392" y="3136741"/>
                  <a:pt x="1409709" y="3205142"/>
                  <a:pt x="1465384" y="3179691"/>
                </a:cubicBezTo>
                <a:cubicBezTo>
                  <a:pt x="1466975" y="3165374"/>
                  <a:pt x="1476519" y="3147876"/>
                  <a:pt x="1471747" y="3138331"/>
                </a:cubicBezTo>
                <a:cubicBezTo>
                  <a:pt x="1495608" y="3144694"/>
                  <a:pt x="1505152" y="3160601"/>
                  <a:pt x="1529013" y="3168555"/>
                </a:cubicBezTo>
                <a:cubicBezTo>
                  <a:pt x="1571963" y="3147876"/>
                  <a:pt x="1536967" y="3104926"/>
                  <a:pt x="1551285" y="3069930"/>
                </a:cubicBezTo>
                <a:cubicBezTo>
                  <a:pt x="1581109" y="3000734"/>
                  <a:pt x="1655675" y="3051438"/>
                  <a:pt x="1683041" y="3113998"/>
                </a:cubicBezTo>
                <a:lnTo>
                  <a:pt x="1688352" y="3132096"/>
                </a:lnTo>
                <a:lnTo>
                  <a:pt x="1683786" y="3105994"/>
                </a:lnTo>
                <a:cubicBezTo>
                  <a:pt x="1681723" y="3095281"/>
                  <a:pt x="1678939" y="3085041"/>
                  <a:pt x="1673770" y="3076292"/>
                </a:cubicBezTo>
                <a:cubicBezTo>
                  <a:pt x="1694449" y="3076292"/>
                  <a:pt x="1710356" y="3092200"/>
                  <a:pt x="1724673" y="3087427"/>
                </a:cubicBezTo>
                <a:cubicBezTo>
                  <a:pt x="1726265" y="3084246"/>
                  <a:pt x="1726265" y="3082655"/>
                  <a:pt x="1729445" y="3084246"/>
                </a:cubicBezTo>
                <a:cubicBezTo>
                  <a:pt x="1726265" y="3111288"/>
                  <a:pt x="1732627" y="3131967"/>
                  <a:pt x="1738990" y="3154238"/>
                </a:cubicBezTo>
                <a:cubicBezTo>
                  <a:pt x="1721493" y="3154238"/>
                  <a:pt x="1737399" y="3174918"/>
                  <a:pt x="1727855" y="3187643"/>
                </a:cubicBezTo>
                <a:cubicBezTo>
                  <a:pt x="1715128" y="3183269"/>
                  <a:pt x="1706678" y="3176310"/>
                  <a:pt x="1700837" y="3167784"/>
                </a:cubicBezTo>
                <a:lnTo>
                  <a:pt x="1692358" y="3145948"/>
                </a:lnTo>
                <a:lnTo>
                  <a:pt x="1691268" y="3176509"/>
                </a:lnTo>
                <a:cubicBezTo>
                  <a:pt x="1705585" y="3190825"/>
                  <a:pt x="1716720" y="3197189"/>
                  <a:pt x="1738990" y="3201961"/>
                </a:cubicBezTo>
                <a:cubicBezTo>
                  <a:pt x="1770804" y="3139922"/>
                  <a:pt x="1818528" y="3104926"/>
                  <a:pt x="1871021" y="3074702"/>
                </a:cubicBezTo>
                <a:cubicBezTo>
                  <a:pt x="1886928" y="3100153"/>
                  <a:pt x="1890110" y="3131968"/>
                  <a:pt x="1901245" y="3160601"/>
                </a:cubicBezTo>
                <a:cubicBezTo>
                  <a:pt x="1853523" y="3160601"/>
                  <a:pt x="1802619" y="3170146"/>
                  <a:pt x="1756489" y="3186053"/>
                </a:cubicBezTo>
                <a:cubicBezTo>
                  <a:pt x="1753307" y="3198779"/>
                  <a:pt x="1769214" y="3198779"/>
                  <a:pt x="1761261" y="3214686"/>
                </a:cubicBezTo>
                <a:cubicBezTo>
                  <a:pt x="1711947" y="3208324"/>
                  <a:pt x="1661044" y="3200370"/>
                  <a:pt x="1649909" y="3254455"/>
                </a:cubicBezTo>
                <a:cubicBezTo>
                  <a:pt x="1738990" y="3286269"/>
                  <a:pt x="1823299" y="3222640"/>
                  <a:pt x="1878975" y="3216277"/>
                </a:cubicBezTo>
                <a:cubicBezTo>
                  <a:pt x="1778758" y="3275134"/>
                  <a:pt x="1653090" y="3294223"/>
                  <a:pt x="1557647" y="3361034"/>
                </a:cubicBezTo>
                <a:cubicBezTo>
                  <a:pt x="1688087" y="3386486"/>
                  <a:pt x="1831252" y="3295814"/>
                  <a:pt x="1929878" y="3241729"/>
                </a:cubicBezTo>
                <a:cubicBezTo>
                  <a:pt x="1866249" y="3318084"/>
                  <a:pt x="1769214" y="3341945"/>
                  <a:pt x="1681723" y="3381715"/>
                </a:cubicBezTo>
                <a:cubicBezTo>
                  <a:pt x="1684906" y="3388077"/>
                  <a:pt x="1691268" y="3394440"/>
                  <a:pt x="1699222" y="3399213"/>
                </a:cubicBezTo>
                <a:cubicBezTo>
                  <a:pt x="1824890" y="3402394"/>
                  <a:pt x="1925106" y="3367398"/>
                  <a:pt x="2001461" y="3292633"/>
                </a:cubicBezTo>
                <a:cubicBezTo>
                  <a:pt x="1999871" y="3298996"/>
                  <a:pt x="1999871" y="3303767"/>
                  <a:pt x="2004642" y="3306949"/>
                </a:cubicBezTo>
                <a:cubicBezTo>
                  <a:pt x="2061909" y="3276725"/>
                  <a:pt x="2108040" y="3227412"/>
                  <a:pt x="2158944" y="3187644"/>
                </a:cubicBezTo>
                <a:cubicBezTo>
                  <a:pt x="2119175" y="3259227"/>
                  <a:pt x="2053956" y="3287860"/>
                  <a:pt x="2003052" y="3341945"/>
                </a:cubicBezTo>
                <a:cubicBezTo>
                  <a:pt x="2001461" y="3337173"/>
                  <a:pt x="2011005" y="3326038"/>
                  <a:pt x="2003052" y="3324448"/>
                </a:cubicBezTo>
                <a:cubicBezTo>
                  <a:pt x="1947377" y="3330810"/>
                  <a:pt x="1915561" y="3381715"/>
                  <a:pt x="1867839" y="3400803"/>
                </a:cubicBezTo>
                <a:cubicBezTo>
                  <a:pt x="1783532" y="3435800"/>
                  <a:pt x="1689678" y="3466024"/>
                  <a:pt x="1614913" y="3512154"/>
                </a:cubicBezTo>
                <a:cubicBezTo>
                  <a:pt x="1635593" y="3521699"/>
                  <a:pt x="1656272" y="3526472"/>
                  <a:pt x="1675361" y="3529653"/>
                </a:cubicBezTo>
                <a:cubicBezTo>
                  <a:pt x="1689678" y="3524881"/>
                  <a:pt x="1707175" y="3526472"/>
                  <a:pt x="1724674" y="3529653"/>
                </a:cubicBezTo>
                <a:cubicBezTo>
                  <a:pt x="1793075" y="3521699"/>
                  <a:pt x="1850342" y="3480339"/>
                  <a:pt x="1904427" y="3453297"/>
                </a:cubicBezTo>
                <a:cubicBezTo>
                  <a:pt x="1869430" y="3489884"/>
                  <a:pt x="1829662" y="3532834"/>
                  <a:pt x="1794666" y="3575784"/>
                </a:cubicBezTo>
                <a:cubicBezTo>
                  <a:pt x="1807392" y="3577375"/>
                  <a:pt x="1823299" y="3583738"/>
                  <a:pt x="1839206" y="3590101"/>
                </a:cubicBezTo>
                <a:cubicBezTo>
                  <a:pt x="1850342" y="3583738"/>
                  <a:pt x="1863067" y="3578966"/>
                  <a:pt x="1875793" y="3575784"/>
                </a:cubicBezTo>
                <a:cubicBezTo>
                  <a:pt x="1891701" y="3555105"/>
                  <a:pt x="1918743" y="3548741"/>
                  <a:pt x="1925106" y="3512154"/>
                </a:cubicBezTo>
                <a:cubicBezTo>
                  <a:pt x="1933060" y="3504201"/>
                  <a:pt x="1948967" y="3510564"/>
                  <a:pt x="1955330" y="3501020"/>
                </a:cubicBezTo>
                <a:cubicBezTo>
                  <a:pt x="2007824" y="3418301"/>
                  <a:pt x="2074635" y="3354671"/>
                  <a:pt x="2138266" y="3286269"/>
                </a:cubicBezTo>
                <a:cubicBezTo>
                  <a:pt x="2108040" y="3388077"/>
                  <a:pt x="1980781" y="3423073"/>
                  <a:pt x="1979192" y="3553514"/>
                </a:cubicBezTo>
                <a:cubicBezTo>
                  <a:pt x="1990326" y="3558286"/>
                  <a:pt x="1991917" y="3550332"/>
                  <a:pt x="2003052" y="3555105"/>
                </a:cubicBezTo>
                <a:cubicBezTo>
                  <a:pt x="2012596" y="3753946"/>
                  <a:pt x="2076226" y="3917791"/>
                  <a:pt x="2004642" y="4167537"/>
                </a:cubicBezTo>
                <a:cubicBezTo>
                  <a:pt x="1998280" y="4181853"/>
                  <a:pt x="1980781" y="4188216"/>
                  <a:pt x="1985554" y="4205715"/>
                </a:cubicBezTo>
                <a:cubicBezTo>
                  <a:pt x="1993508" y="4208897"/>
                  <a:pt x="1991917" y="4196170"/>
                  <a:pt x="1998280" y="4197761"/>
                </a:cubicBezTo>
                <a:cubicBezTo>
                  <a:pt x="1956921" y="4297977"/>
                  <a:pt x="1886928" y="4358426"/>
                  <a:pt x="1807392" y="4402965"/>
                </a:cubicBezTo>
                <a:cubicBezTo>
                  <a:pt x="1807392" y="4407738"/>
                  <a:pt x="1808982" y="4412510"/>
                  <a:pt x="1808982" y="4417282"/>
                </a:cubicBezTo>
                <a:cubicBezTo>
                  <a:pt x="1907608" y="4363197"/>
                  <a:pt x="1988736" y="4282069"/>
                  <a:pt x="2034866" y="4138903"/>
                </a:cubicBezTo>
                <a:cubicBezTo>
                  <a:pt x="2101677" y="3925745"/>
                  <a:pt x="2007824" y="3730085"/>
                  <a:pt x="2011005" y="3542378"/>
                </a:cubicBezTo>
                <a:cubicBezTo>
                  <a:pt x="2022141" y="3531244"/>
                  <a:pt x="2033275" y="3518518"/>
                  <a:pt x="2049183" y="3512154"/>
                </a:cubicBezTo>
                <a:cubicBezTo>
                  <a:pt x="2026913" y="3574193"/>
                  <a:pt x="2041229" y="3661683"/>
                  <a:pt x="2044411" y="3742810"/>
                </a:cubicBezTo>
                <a:cubicBezTo>
                  <a:pt x="2050775" y="3905066"/>
                  <a:pt x="2103268" y="4118224"/>
                  <a:pt x="1991917" y="4278888"/>
                </a:cubicBezTo>
                <a:cubicBezTo>
                  <a:pt x="1995098" y="4285251"/>
                  <a:pt x="2003052" y="4286842"/>
                  <a:pt x="2003052" y="4294796"/>
                </a:cubicBezTo>
                <a:cubicBezTo>
                  <a:pt x="1953739" y="4375923"/>
                  <a:pt x="1890110" y="4433189"/>
                  <a:pt x="1816936" y="4476140"/>
                </a:cubicBezTo>
                <a:cubicBezTo>
                  <a:pt x="1816936" y="4480912"/>
                  <a:pt x="1816936" y="4484093"/>
                  <a:pt x="1815346" y="4487275"/>
                </a:cubicBezTo>
                <a:cubicBezTo>
                  <a:pt x="1813756" y="4487275"/>
                  <a:pt x="1813756" y="4488865"/>
                  <a:pt x="1813756" y="4488865"/>
                </a:cubicBezTo>
                <a:cubicBezTo>
                  <a:pt x="1812164" y="4490456"/>
                  <a:pt x="1810573" y="4492047"/>
                  <a:pt x="1808982" y="4493638"/>
                </a:cubicBezTo>
                <a:cubicBezTo>
                  <a:pt x="1948967" y="4422054"/>
                  <a:pt x="2058728" y="4297977"/>
                  <a:pt x="2074635" y="4097544"/>
                </a:cubicBezTo>
                <a:cubicBezTo>
                  <a:pt x="2090542" y="3897112"/>
                  <a:pt x="2039638" y="3706225"/>
                  <a:pt x="2057137" y="3505791"/>
                </a:cubicBezTo>
                <a:cubicBezTo>
                  <a:pt x="2071453" y="3499429"/>
                  <a:pt x="2088952" y="3475567"/>
                  <a:pt x="2101677" y="3483521"/>
                </a:cubicBezTo>
                <a:cubicBezTo>
                  <a:pt x="2082590" y="3722131"/>
                  <a:pt x="2187577" y="3949606"/>
                  <a:pt x="2117585" y="4205715"/>
                </a:cubicBezTo>
                <a:cubicBezTo>
                  <a:pt x="2109631" y="4234348"/>
                  <a:pt x="2092133" y="4253436"/>
                  <a:pt x="2084180" y="4277297"/>
                </a:cubicBezTo>
                <a:cubicBezTo>
                  <a:pt x="2068272" y="4325020"/>
                  <a:pt x="2061909" y="4361607"/>
                  <a:pt x="2041229" y="4391831"/>
                </a:cubicBezTo>
                <a:cubicBezTo>
                  <a:pt x="1968056" y="4495228"/>
                  <a:pt x="1810573" y="4496819"/>
                  <a:pt x="1773986" y="4644757"/>
                </a:cubicBezTo>
                <a:cubicBezTo>
                  <a:pt x="1843979" y="4498410"/>
                  <a:pt x="2022141" y="4493638"/>
                  <a:pt x="2088952" y="4352063"/>
                </a:cubicBezTo>
                <a:cubicBezTo>
                  <a:pt x="2236889" y="4038687"/>
                  <a:pt x="2084180" y="3753946"/>
                  <a:pt x="2115994" y="3464433"/>
                </a:cubicBezTo>
                <a:cubicBezTo>
                  <a:pt x="2160534" y="3388077"/>
                  <a:pt x="2200303" y="3278316"/>
                  <a:pt x="2263932" y="3244910"/>
                </a:cubicBezTo>
                <a:cubicBezTo>
                  <a:pt x="2246434" y="3340354"/>
                  <a:pt x="2244843" y="3518518"/>
                  <a:pt x="2166897" y="3521699"/>
                </a:cubicBezTo>
                <a:cubicBezTo>
                  <a:pt x="2184395" y="3491475"/>
                  <a:pt x="2224164" y="3461251"/>
                  <a:pt x="2232118" y="3407166"/>
                </a:cubicBezTo>
                <a:cubicBezTo>
                  <a:pt x="2236889" y="3376942"/>
                  <a:pt x="2235299" y="3343536"/>
                  <a:pt x="2230527" y="3321266"/>
                </a:cubicBezTo>
                <a:cubicBezTo>
                  <a:pt x="2174851" y="3345127"/>
                  <a:pt x="2157353" y="3427846"/>
                  <a:pt x="2133492" y="3502610"/>
                </a:cubicBezTo>
                <a:cubicBezTo>
                  <a:pt x="2138266" y="3508973"/>
                  <a:pt x="2143037" y="3515336"/>
                  <a:pt x="2155762" y="3515336"/>
                </a:cubicBezTo>
                <a:cubicBezTo>
                  <a:pt x="2147809" y="3720541"/>
                  <a:pt x="2171670" y="3905066"/>
                  <a:pt x="2165307" y="4108680"/>
                </a:cubicBezTo>
                <a:cubicBezTo>
                  <a:pt x="2166897" y="4119815"/>
                  <a:pt x="2173261" y="4110271"/>
                  <a:pt x="2178032" y="4118224"/>
                </a:cubicBezTo>
                <a:cubicBezTo>
                  <a:pt x="2193542" y="4284059"/>
                  <a:pt x="2112414" y="4422154"/>
                  <a:pt x="2017195" y="4507010"/>
                </a:cubicBezTo>
                <a:lnTo>
                  <a:pt x="1970043" y="4543904"/>
                </a:lnTo>
                <a:lnTo>
                  <a:pt x="1994153" y="4521277"/>
                </a:lnTo>
                <a:cubicBezTo>
                  <a:pt x="2014982" y="4500398"/>
                  <a:pt x="2034071" y="4478526"/>
                  <a:pt x="2049183" y="4453869"/>
                </a:cubicBezTo>
                <a:cubicBezTo>
                  <a:pt x="1948967" y="4558858"/>
                  <a:pt x="1805801" y="4617715"/>
                  <a:pt x="1783532" y="4829283"/>
                </a:cubicBezTo>
                <a:cubicBezTo>
                  <a:pt x="1791485" y="4849962"/>
                  <a:pt x="1816936" y="4873823"/>
                  <a:pt x="1799438" y="4900865"/>
                </a:cubicBezTo>
                <a:cubicBezTo>
                  <a:pt x="1788304" y="4907228"/>
                  <a:pt x="1789894" y="4883368"/>
                  <a:pt x="1770804" y="4886549"/>
                </a:cubicBezTo>
                <a:cubicBezTo>
                  <a:pt x="1758079" y="4888140"/>
                  <a:pt x="1759670" y="4913591"/>
                  <a:pt x="1738990" y="4904047"/>
                </a:cubicBezTo>
                <a:cubicBezTo>
                  <a:pt x="1731037" y="4888140"/>
                  <a:pt x="1719901" y="4872232"/>
                  <a:pt x="1705585" y="4859507"/>
                </a:cubicBezTo>
                <a:cubicBezTo>
                  <a:pt x="1705585" y="4859507"/>
                  <a:pt x="1703994" y="4857916"/>
                  <a:pt x="1703994" y="4857916"/>
                </a:cubicBezTo>
                <a:cubicBezTo>
                  <a:pt x="1700813" y="4859507"/>
                  <a:pt x="1699222" y="4862688"/>
                  <a:pt x="1696041" y="4864278"/>
                </a:cubicBezTo>
                <a:cubicBezTo>
                  <a:pt x="1694450" y="4864278"/>
                  <a:pt x="1694450" y="4864278"/>
                  <a:pt x="1694450" y="4864278"/>
                </a:cubicBezTo>
                <a:cubicBezTo>
                  <a:pt x="1692859" y="4861097"/>
                  <a:pt x="1691268" y="4859507"/>
                  <a:pt x="1689678" y="4857916"/>
                </a:cubicBezTo>
                <a:cubicBezTo>
                  <a:pt x="1688087" y="4859507"/>
                  <a:pt x="1689678" y="4862688"/>
                  <a:pt x="1689678" y="4864278"/>
                </a:cubicBezTo>
                <a:cubicBezTo>
                  <a:pt x="1681723" y="4864278"/>
                  <a:pt x="1676952" y="4864278"/>
                  <a:pt x="1670589" y="4862688"/>
                </a:cubicBezTo>
                <a:cubicBezTo>
                  <a:pt x="1670589" y="4857916"/>
                  <a:pt x="1670589" y="4853144"/>
                  <a:pt x="1670589" y="4849962"/>
                </a:cubicBezTo>
                <a:cubicBezTo>
                  <a:pt x="1672180" y="4848371"/>
                  <a:pt x="1675361" y="4846780"/>
                  <a:pt x="1676952" y="4845190"/>
                </a:cubicBezTo>
                <a:cubicBezTo>
                  <a:pt x="1680134" y="4846780"/>
                  <a:pt x="1683314" y="4846780"/>
                  <a:pt x="1686496" y="4846780"/>
                </a:cubicBezTo>
                <a:cubicBezTo>
                  <a:pt x="1680134" y="4842008"/>
                  <a:pt x="1672180" y="4835645"/>
                  <a:pt x="1664226" y="4830873"/>
                </a:cubicBezTo>
                <a:cubicBezTo>
                  <a:pt x="1659454" y="4830873"/>
                  <a:pt x="1659454" y="4832464"/>
                  <a:pt x="1661044" y="4835645"/>
                </a:cubicBezTo>
                <a:cubicBezTo>
                  <a:pt x="1659454" y="4835645"/>
                  <a:pt x="1659454" y="4837236"/>
                  <a:pt x="1657863" y="4837236"/>
                </a:cubicBezTo>
                <a:cubicBezTo>
                  <a:pt x="1657863" y="4834055"/>
                  <a:pt x="1657863" y="4830873"/>
                  <a:pt x="1659454" y="4829283"/>
                </a:cubicBezTo>
                <a:cubicBezTo>
                  <a:pt x="1661044" y="4829283"/>
                  <a:pt x="1661044" y="4829283"/>
                  <a:pt x="1662635" y="4829283"/>
                </a:cubicBezTo>
                <a:cubicBezTo>
                  <a:pt x="1668998" y="4816556"/>
                  <a:pt x="1668998" y="4808602"/>
                  <a:pt x="1665817" y="4802240"/>
                </a:cubicBezTo>
                <a:cubicBezTo>
                  <a:pt x="1662635" y="4803831"/>
                  <a:pt x="1659454" y="4805421"/>
                  <a:pt x="1656272" y="4807012"/>
                </a:cubicBezTo>
                <a:cubicBezTo>
                  <a:pt x="1654681" y="4800649"/>
                  <a:pt x="1659454" y="4799058"/>
                  <a:pt x="1659454" y="4794286"/>
                </a:cubicBezTo>
                <a:cubicBezTo>
                  <a:pt x="1656272" y="4789514"/>
                  <a:pt x="1654681" y="4786332"/>
                  <a:pt x="1653090" y="4783151"/>
                </a:cubicBezTo>
                <a:cubicBezTo>
                  <a:pt x="1649909" y="4783151"/>
                  <a:pt x="1648319" y="4781560"/>
                  <a:pt x="1646728" y="4779969"/>
                </a:cubicBezTo>
                <a:cubicBezTo>
                  <a:pt x="1648319" y="4778378"/>
                  <a:pt x="1648319" y="4778378"/>
                  <a:pt x="1648319" y="4776788"/>
                </a:cubicBezTo>
                <a:cubicBezTo>
                  <a:pt x="1649909" y="4776788"/>
                  <a:pt x="1649909" y="4776788"/>
                  <a:pt x="1651499" y="4776788"/>
                </a:cubicBezTo>
                <a:cubicBezTo>
                  <a:pt x="1649909" y="4775197"/>
                  <a:pt x="1651499" y="4772016"/>
                  <a:pt x="1651499" y="4768835"/>
                </a:cubicBezTo>
                <a:cubicBezTo>
                  <a:pt x="1654681" y="4767244"/>
                  <a:pt x="1659454" y="4764062"/>
                  <a:pt x="1664226" y="4762472"/>
                </a:cubicBezTo>
                <a:cubicBezTo>
                  <a:pt x="1664226" y="4752927"/>
                  <a:pt x="1665817" y="4743383"/>
                  <a:pt x="1664226" y="4735429"/>
                </a:cubicBezTo>
                <a:cubicBezTo>
                  <a:pt x="1667407" y="4738611"/>
                  <a:pt x="1676952" y="4735429"/>
                  <a:pt x="1676952" y="4729066"/>
                </a:cubicBezTo>
                <a:cubicBezTo>
                  <a:pt x="1683314" y="4733839"/>
                  <a:pt x="1676952" y="4743383"/>
                  <a:pt x="1675361" y="4751336"/>
                </a:cubicBezTo>
                <a:cubicBezTo>
                  <a:pt x="1675361" y="4754518"/>
                  <a:pt x="1673770" y="4756109"/>
                  <a:pt x="1673770" y="4759290"/>
                </a:cubicBezTo>
                <a:cubicBezTo>
                  <a:pt x="1675361" y="4759290"/>
                  <a:pt x="1676952" y="4757699"/>
                  <a:pt x="1678542" y="4757699"/>
                </a:cubicBezTo>
                <a:cubicBezTo>
                  <a:pt x="1678542" y="4752927"/>
                  <a:pt x="1680134" y="4748155"/>
                  <a:pt x="1681723" y="4743383"/>
                </a:cubicBezTo>
                <a:cubicBezTo>
                  <a:pt x="1683314" y="4744974"/>
                  <a:pt x="1683314" y="4748155"/>
                  <a:pt x="1686496" y="4748155"/>
                </a:cubicBezTo>
                <a:cubicBezTo>
                  <a:pt x="1691268" y="4743383"/>
                  <a:pt x="1688087" y="4737020"/>
                  <a:pt x="1684906" y="4733839"/>
                </a:cubicBezTo>
                <a:cubicBezTo>
                  <a:pt x="1688087" y="4732248"/>
                  <a:pt x="1683314" y="4727475"/>
                  <a:pt x="1684906" y="4725885"/>
                </a:cubicBezTo>
                <a:cubicBezTo>
                  <a:pt x="1691268" y="4732248"/>
                  <a:pt x="1699222" y="4725885"/>
                  <a:pt x="1699222" y="4717931"/>
                </a:cubicBezTo>
                <a:cubicBezTo>
                  <a:pt x="1696041" y="4714750"/>
                  <a:pt x="1691268" y="4719521"/>
                  <a:pt x="1686496" y="4717931"/>
                </a:cubicBezTo>
                <a:cubicBezTo>
                  <a:pt x="1689678" y="4714750"/>
                  <a:pt x="1696041" y="4713159"/>
                  <a:pt x="1700813" y="4711568"/>
                </a:cubicBezTo>
                <a:cubicBezTo>
                  <a:pt x="1702404" y="4714750"/>
                  <a:pt x="1702404" y="4719521"/>
                  <a:pt x="1705585" y="4719521"/>
                </a:cubicBezTo>
                <a:cubicBezTo>
                  <a:pt x="1711947" y="4717931"/>
                  <a:pt x="1710356" y="4709978"/>
                  <a:pt x="1707175" y="4706796"/>
                </a:cubicBezTo>
                <a:cubicBezTo>
                  <a:pt x="1710356" y="4706796"/>
                  <a:pt x="1711947" y="4705205"/>
                  <a:pt x="1715129" y="4705205"/>
                </a:cubicBezTo>
                <a:cubicBezTo>
                  <a:pt x="1716720" y="4719521"/>
                  <a:pt x="1713538" y="4735429"/>
                  <a:pt x="1713538" y="4748155"/>
                </a:cubicBezTo>
                <a:cubicBezTo>
                  <a:pt x="1716720" y="4748155"/>
                  <a:pt x="1719901" y="4746564"/>
                  <a:pt x="1723083" y="4744974"/>
                </a:cubicBezTo>
                <a:cubicBezTo>
                  <a:pt x="1723083" y="4737020"/>
                  <a:pt x="1723083" y="4729066"/>
                  <a:pt x="1724674" y="4721112"/>
                </a:cubicBezTo>
                <a:cubicBezTo>
                  <a:pt x="1726265" y="4717931"/>
                  <a:pt x="1727855" y="4716340"/>
                  <a:pt x="1729446" y="4713159"/>
                </a:cubicBezTo>
                <a:cubicBezTo>
                  <a:pt x="1729446" y="4711568"/>
                  <a:pt x="1729446" y="4709978"/>
                  <a:pt x="1729446" y="4709978"/>
                </a:cubicBezTo>
                <a:cubicBezTo>
                  <a:pt x="1731037" y="4708387"/>
                  <a:pt x="1732628" y="4706796"/>
                  <a:pt x="1734218" y="4705205"/>
                </a:cubicBezTo>
                <a:cubicBezTo>
                  <a:pt x="1738990" y="4705205"/>
                  <a:pt x="1743762" y="4705205"/>
                  <a:pt x="1748534" y="4705205"/>
                </a:cubicBezTo>
                <a:cubicBezTo>
                  <a:pt x="1750125" y="4708387"/>
                  <a:pt x="1751717" y="4711568"/>
                  <a:pt x="1754898" y="4711568"/>
                </a:cubicBezTo>
                <a:cubicBezTo>
                  <a:pt x="1754898" y="4709978"/>
                  <a:pt x="1754898" y="4709978"/>
                  <a:pt x="1754898" y="4708387"/>
                </a:cubicBezTo>
                <a:cubicBezTo>
                  <a:pt x="1753307" y="4706796"/>
                  <a:pt x="1753307" y="4706796"/>
                  <a:pt x="1751717" y="4705205"/>
                </a:cubicBezTo>
                <a:cubicBezTo>
                  <a:pt x="1753307" y="4705205"/>
                  <a:pt x="1753307" y="4705205"/>
                  <a:pt x="1754898" y="4705205"/>
                </a:cubicBezTo>
                <a:cubicBezTo>
                  <a:pt x="1754898" y="4703614"/>
                  <a:pt x="1754898" y="4700433"/>
                  <a:pt x="1754898" y="4698842"/>
                </a:cubicBezTo>
                <a:cubicBezTo>
                  <a:pt x="1750125" y="4698842"/>
                  <a:pt x="1746945" y="4698842"/>
                  <a:pt x="1742171" y="4698842"/>
                </a:cubicBezTo>
                <a:cubicBezTo>
                  <a:pt x="1745353" y="4695660"/>
                  <a:pt x="1750125" y="4694070"/>
                  <a:pt x="1753307" y="4690888"/>
                </a:cubicBezTo>
                <a:cubicBezTo>
                  <a:pt x="1753307" y="4690888"/>
                  <a:pt x="1751717" y="4689297"/>
                  <a:pt x="1751717" y="4687707"/>
                </a:cubicBezTo>
                <a:cubicBezTo>
                  <a:pt x="1750125" y="4689297"/>
                  <a:pt x="1748534" y="4690888"/>
                  <a:pt x="1746945" y="4692479"/>
                </a:cubicBezTo>
                <a:cubicBezTo>
                  <a:pt x="1748534" y="4689297"/>
                  <a:pt x="1745353" y="4690888"/>
                  <a:pt x="1745353" y="4689297"/>
                </a:cubicBezTo>
                <a:cubicBezTo>
                  <a:pt x="1745353" y="4686116"/>
                  <a:pt x="1748534" y="4686116"/>
                  <a:pt x="1750125" y="4684526"/>
                </a:cubicBezTo>
                <a:cubicBezTo>
                  <a:pt x="1750125" y="4682935"/>
                  <a:pt x="1748534" y="4681344"/>
                  <a:pt x="1748534" y="4679753"/>
                </a:cubicBezTo>
                <a:cubicBezTo>
                  <a:pt x="1742171" y="4674981"/>
                  <a:pt x="1735809" y="4673390"/>
                  <a:pt x="1731037" y="4670209"/>
                </a:cubicBezTo>
                <a:cubicBezTo>
                  <a:pt x="1729446" y="4670209"/>
                  <a:pt x="1729446" y="4671799"/>
                  <a:pt x="1729446" y="4671799"/>
                </a:cubicBezTo>
                <a:cubicBezTo>
                  <a:pt x="1731037" y="4673390"/>
                  <a:pt x="1734218" y="4674981"/>
                  <a:pt x="1735809" y="4678163"/>
                </a:cubicBezTo>
                <a:cubicBezTo>
                  <a:pt x="1732628" y="4681344"/>
                  <a:pt x="1729446" y="4684526"/>
                  <a:pt x="1724674" y="4687707"/>
                </a:cubicBezTo>
                <a:lnTo>
                  <a:pt x="1724674" y="4673390"/>
                </a:lnTo>
                <a:lnTo>
                  <a:pt x="1724674" y="4668618"/>
                </a:lnTo>
                <a:cubicBezTo>
                  <a:pt x="1719901" y="4667027"/>
                  <a:pt x="1716720" y="4667027"/>
                  <a:pt x="1711947" y="4665436"/>
                </a:cubicBezTo>
                <a:cubicBezTo>
                  <a:pt x="1711947" y="4665436"/>
                  <a:pt x="1711947" y="4667027"/>
                  <a:pt x="1711947" y="4667027"/>
                </a:cubicBezTo>
                <a:cubicBezTo>
                  <a:pt x="1708766" y="4668618"/>
                  <a:pt x="1703994" y="4670209"/>
                  <a:pt x="1700813" y="4671799"/>
                </a:cubicBezTo>
                <a:lnTo>
                  <a:pt x="1702176" y="4664982"/>
                </a:lnTo>
                <a:lnTo>
                  <a:pt x="1697631" y="4663845"/>
                </a:lnTo>
                <a:lnTo>
                  <a:pt x="1690871" y="4663845"/>
                </a:lnTo>
                <a:lnTo>
                  <a:pt x="1699222" y="4668618"/>
                </a:lnTo>
                <a:cubicBezTo>
                  <a:pt x="1699222" y="4668618"/>
                  <a:pt x="1697632" y="4670209"/>
                  <a:pt x="1697632" y="4671799"/>
                </a:cubicBezTo>
                <a:cubicBezTo>
                  <a:pt x="1694450" y="4671799"/>
                  <a:pt x="1694450" y="4668618"/>
                  <a:pt x="1691267" y="4668618"/>
                </a:cubicBezTo>
                <a:cubicBezTo>
                  <a:pt x="1691267" y="4673390"/>
                  <a:pt x="1694450" y="4676572"/>
                  <a:pt x="1696041" y="4679753"/>
                </a:cubicBezTo>
                <a:cubicBezTo>
                  <a:pt x="1692859" y="4682935"/>
                  <a:pt x="1686495" y="4684526"/>
                  <a:pt x="1681723" y="4686116"/>
                </a:cubicBezTo>
                <a:cubicBezTo>
                  <a:pt x="1681723" y="4686116"/>
                  <a:pt x="1680133" y="4686116"/>
                  <a:pt x="1680133" y="4686116"/>
                </a:cubicBezTo>
                <a:lnTo>
                  <a:pt x="1680628" y="4683155"/>
                </a:lnTo>
                <a:lnTo>
                  <a:pt x="1665817" y="4714750"/>
                </a:lnTo>
                <a:cubicBezTo>
                  <a:pt x="1663430" y="4706398"/>
                  <a:pt x="1665518" y="4699613"/>
                  <a:pt x="1669060" y="4693470"/>
                </a:cubicBezTo>
                <a:lnTo>
                  <a:pt x="1672324" y="4688719"/>
                </a:lnTo>
                <a:lnTo>
                  <a:pt x="1670589" y="4689297"/>
                </a:lnTo>
                <a:cubicBezTo>
                  <a:pt x="1670589" y="4682935"/>
                  <a:pt x="1673771" y="4676572"/>
                  <a:pt x="1678542" y="4671799"/>
                </a:cubicBezTo>
                <a:lnTo>
                  <a:pt x="1676323" y="4682899"/>
                </a:lnTo>
                <a:lnTo>
                  <a:pt x="1681028" y="4676050"/>
                </a:lnTo>
                <a:lnTo>
                  <a:pt x="1682674" y="4670870"/>
                </a:lnTo>
                <a:lnTo>
                  <a:pt x="1683313" y="4667027"/>
                </a:lnTo>
                <a:lnTo>
                  <a:pt x="1684165" y="4666176"/>
                </a:lnTo>
                <a:lnTo>
                  <a:pt x="1684906" y="4663845"/>
                </a:lnTo>
                <a:cubicBezTo>
                  <a:pt x="1683314" y="4663845"/>
                  <a:pt x="1680134" y="4665436"/>
                  <a:pt x="1678542" y="4665436"/>
                </a:cubicBezTo>
                <a:cubicBezTo>
                  <a:pt x="1675361" y="4670209"/>
                  <a:pt x="1672180" y="4674981"/>
                  <a:pt x="1667407" y="4678163"/>
                </a:cubicBezTo>
                <a:cubicBezTo>
                  <a:pt x="1667407" y="4673390"/>
                  <a:pt x="1667407" y="4670209"/>
                  <a:pt x="1667407" y="4667027"/>
                </a:cubicBezTo>
                <a:cubicBezTo>
                  <a:pt x="1664226" y="4668618"/>
                  <a:pt x="1661044" y="4668618"/>
                  <a:pt x="1657863" y="4670209"/>
                </a:cubicBezTo>
                <a:cubicBezTo>
                  <a:pt x="1656272" y="4676572"/>
                  <a:pt x="1654681" y="4682935"/>
                  <a:pt x="1649909" y="4686116"/>
                </a:cubicBezTo>
                <a:cubicBezTo>
                  <a:pt x="1646728" y="4682935"/>
                  <a:pt x="1645137" y="4679753"/>
                  <a:pt x="1643546" y="4674981"/>
                </a:cubicBezTo>
                <a:cubicBezTo>
                  <a:pt x="1640365" y="4676572"/>
                  <a:pt x="1638774" y="4676572"/>
                  <a:pt x="1635593" y="4678163"/>
                </a:cubicBezTo>
                <a:cubicBezTo>
                  <a:pt x="1641956" y="4692479"/>
                  <a:pt x="1656272" y="4703614"/>
                  <a:pt x="1657863" y="4717931"/>
                </a:cubicBezTo>
                <a:cubicBezTo>
                  <a:pt x="1656272" y="4716340"/>
                  <a:pt x="1653090" y="4713159"/>
                  <a:pt x="1649909" y="4711568"/>
                </a:cubicBezTo>
                <a:cubicBezTo>
                  <a:pt x="1648319" y="4711568"/>
                  <a:pt x="1648319" y="4713159"/>
                  <a:pt x="1646728" y="4714750"/>
                </a:cubicBezTo>
                <a:cubicBezTo>
                  <a:pt x="1641160" y="4711569"/>
                  <a:pt x="1637183" y="4714352"/>
                  <a:pt x="1633206" y="4717136"/>
                </a:cubicBezTo>
                <a:lnTo>
                  <a:pt x="1630270" y="4718770"/>
                </a:lnTo>
                <a:lnTo>
                  <a:pt x="1630820" y="4727475"/>
                </a:lnTo>
                <a:cubicBezTo>
                  <a:pt x="1627639" y="4730657"/>
                  <a:pt x="1626047" y="4732247"/>
                  <a:pt x="1622867" y="4733838"/>
                </a:cubicBezTo>
                <a:cubicBezTo>
                  <a:pt x="1622867" y="4729066"/>
                  <a:pt x="1622867" y="4722703"/>
                  <a:pt x="1618094" y="4719521"/>
                </a:cubicBezTo>
                <a:cubicBezTo>
                  <a:pt x="1618094" y="4722703"/>
                  <a:pt x="1621275" y="4727475"/>
                  <a:pt x="1619685" y="4730657"/>
                </a:cubicBezTo>
                <a:cubicBezTo>
                  <a:pt x="1619685" y="4729066"/>
                  <a:pt x="1618094" y="4727475"/>
                  <a:pt x="1614913" y="4727475"/>
                </a:cubicBezTo>
                <a:cubicBezTo>
                  <a:pt x="1611731" y="4727475"/>
                  <a:pt x="1613322" y="4730657"/>
                  <a:pt x="1611731" y="4730657"/>
                </a:cubicBezTo>
                <a:cubicBezTo>
                  <a:pt x="1610140" y="4725884"/>
                  <a:pt x="1606959" y="4721112"/>
                  <a:pt x="1605368" y="4714750"/>
                </a:cubicBezTo>
                <a:lnTo>
                  <a:pt x="1616504" y="4707544"/>
                </a:lnTo>
                <a:lnTo>
                  <a:pt x="1616504" y="4692479"/>
                </a:lnTo>
                <a:cubicBezTo>
                  <a:pt x="1619685" y="4690888"/>
                  <a:pt x="1622867" y="4690888"/>
                  <a:pt x="1624457" y="4687707"/>
                </a:cubicBezTo>
                <a:cubicBezTo>
                  <a:pt x="1624457" y="4686116"/>
                  <a:pt x="1621275" y="4686116"/>
                  <a:pt x="1621275" y="4684526"/>
                </a:cubicBezTo>
                <a:cubicBezTo>
                  <a:pt x="1614913" y="4686116"/>
                  <a:pt x="1608550" y="4687707"/>
                  <a:pt x="1602187" y="4689297"/>
                </a:cubicBezTo>
                <a:cubicBezTo>
                  <a:pt x="1602187" y="4689297"/>
                  <a:pt x="1602187" y="4690888"/>
                  <a:pt x="1602187" y="4690888"/>
                </a:cubicBezTo>
                <a:lnTo>
                  <a:pt x="1597415" y="4692479"/>
                </a:lnTo>
                <a:lnTo>
                  <a:pt x="1597415" y="4693672"/>
                </a:lnTo>
                <a:cubicBezTo>
                  <a:pt x="1597017" y="4698046"/>
                  <a:pt x="1595824" y="4702024"/>
                  <a:pt x="1592643" y="4705205"/>
                </a:cubicBezTo>
                <a:cubicBezTo>
                  <a:pt x="1592643" y="4703614"/>
                  <a:pt x="1592643" y="4700433"/>
                  <a:pt x="1589461" y="4702023"/>
                </a:cubicBezTo>
                <a:lnTo>
                  <a:pt x="1591271" y="4691328"/>
                </a:lnTo>
                <a:lnTo>
                  <a:pt x="1591052" y="4690888"/>
                </a:lnTo>
                <a:cubicBezTo>
                  <a:pt x="1591052" y="4690888"/>
                  <a:pt x="1591052" y="4689297"/>
                  <a:pt x="1591052" y="4689297"/>
                </a:cubicBezTo>
                <a:lnTo>
                  <a:pt x="1587871" y="4689297"/>
                </a:lnTo>
                <a:lnTo>
                  <a:pt x="1583098" y="4689297"/>
                </a:lnTo>
                <a:cubicBezTo>
                  <a:pt x="1581509" y="4692479"/>
                  <a:pt x="1579917" y="4694070"/>
                  <a:pt x="1578326" y="4697251"/>
                </a:cubicBezTo>
                <a:cubicBezTo>
                  <a:pt x="1576735" y="4697251"/>
                  <a:pt x="1576735" y="4697251"/>
                  <a:pt x="1575145" y="4697251"/>
                </a:cubicBezTo>
                <a:cubicBezTo>
                  <a:pt x="1575145" y="4697251"/>
                  <a:pt x="1576735" y="4698842"/>
                  <a:pt x="1576735" y="4698842"/>
                </a:cubicBezTo>
                <a:cubicBezTo>
                  <a:pt x="1575145" y="4698842"/>
                  <a:pt x="1575145" y="4700433"/>
                  <a:pt x="1573554" y="4700433"/>
                </a:cubicBezTo>
                <a:lnTo>
                  <a:pt x="1573554" y="4703614"/>
                </a:lnTo>
                <a:cubicBezTo>
                  <a:pt x="1568781" y="4719521"/>
                  <a:pt x="1564009" y="4733838"/>
                  <a:pt x="1546511" y="4737020"/>
                </a:cubicBezTo>
                <a:lnTo>
                  <a:pt x="1548737" y="4721433"/>
                </a:lnTo>
                <a:lnTo>
                  <a:pt x="1540148" y="4752927"/>
                </a:lnTo>
                <a:lnTo>
                  <a:pt x="1540763" y="4754158"/>
                </a:lnTo>
                <a:lnTo>
                  <a:pt x="1559237" y="4743381"/>
                </a:lnTo>
                <a:cubicBezTo>
                  <a:pt x="1559237" y="4746563"/>
                  <a:pt x="1560828" y="4748154"/>
                  <a:pt x="1560828" y="4749745"/>
                </a:cubicBezTo>
                <a:cubicBezTo>
                  <a:pt x="1564009" y="4751335"/>
                  <a:pt x="1570372" y="4751335"/>
                  <a:pt x="1573553" y="4754516"/>
                </a:cubicBezTo>
                <a:cubicBezTo>
                  <a:pt x="1573553" y="4759288"/>
                  <a:pt x="1573553" y="4764061"/>
                  <a:pt x="1571963" y="4768833"/>
                </a:cubicBezTo>
                <a:cubicBezTo>
                  <a:pt x="1567190" y="4772014"/>
                  <a:pt x="1559237" y="4773605"/>
                  <a:pt x="1557646" y="4779968"/>
                </a:cubicBezTo>
                <a:cubicBezTo>
                  <a:pt x="1559237" y="4781559"/>
                  <a:pt x="1564009" y="4781559"/>
                  <a:pt x="1568781" y="4781559"/>
                </a:cubicBezTo>
                <a:cubicBezTo>
                  <a:pt x="1567190" y="4784740"/>
                  <a:pt x="1567190" y="4786331"/>
                  <a:pt x="1567190" y="4789512"/>
                </a:cubicBezTo>
                <a:cubicBezTo>
                  <a:pt x="1565600" y="4791103"/>
                  <a:pt x="1564009" y="4791103"/>
                  <a:pt x="1564009" y="4792693"/>
                </a:cubicBezTo>
                <a:cubicBezTo>
                  <a:pt x="1546511" y="4813374"/>
                  <a:pt x="1532194" y="4842007"/>
                  <a:pt x="1516287" y="4856323"/>
                </a:cubicBezTo>
                <a:cubicBezTo>
                  <a:pt x="1523445" y="4842007"/>
                  <a:pt x="1530206" y="4826497"/>
                  <a:pt x="1534779" y="4809596"/>
                </a:cubicBezTo>
                <a:lnTo>
                  <a:pt x="1539456" y="4761615"/>
                </a:lnTo>
                <a:lnTo>
                  <a:pt x="1538359" y="4762273"/>
                </a:lnTo>
                <a:cubicBezTo>
                  <a:pt x="1537365" y="4764062"/>
                  <a:pt x="1536967" y="4766449"/>
                  <a:pt x="1536967" y="4768835"/>
                </a:cubicBezTo>
                <a:cubicBezTo>
                  <a:pt x="1500380" y="4757699"/>
                  <a:pt x="1479700" y="4725885"/>
                  <a:pt x="1457431" y="4702024"/>
                </a:cubicBezTo>
                <a:lnTo>
                  <a:pt x="1450152" y="4708494"/>
                </a:lnTo>
                <a:lnTo>
                  <a:pt x="1454796" y="4718502"/>
                </a:lnTo>
                <a:cubicBezTo>
                  <a:pt x="1457032" y="4732745"/>
                  <a:pt x="1446295" y="4744974"/>
                  <a:pt x="1431979" y="4754517"/>
                </a:cubicBezTo>
                <a:cubicBezTo>
                  <a:pt x="1431979" y="4741792"/>
                  <a:pt x="1430388" y="4727475"/>
                  <a:pt x="1430388" y="4713159"/>
                </a:cubicBezTo>
                <a:cubicBezTo>
                  <a:pt x="1434365" y="4712363"/>
                  <a:pt x="1437547" y="4711568"/>
                  <a:pt x="1440330" y="4710176"/>
                </a:cubicBezTo>
                <a:lnTo>
                  <a:pt x="1443113" y="4707759"/>
                </a:lnTo>
                <a:lnTo>
                  <a:pt x="1443113" y="4690888"/>
                </a:lnTo>
                <a:cubicBezTo>
                  <a:pt x="1444704" y="4690888"/>
                  <a:pt x="1447887" y="4692479"/>
                  <a:pt x="1451067" y="4692479"/>
                </a:cubicBezTo>
                <a:cubicBezTo>
                  <a:pt x="1438342" y="4681344"/>
                  <a:pt x="1424025" y="4671799"/>
                  <a:pt x="1406527" y="4670209"/>
                </a:cubicBezTo>
                <a:cubicBezTo>
                  <a:pt x="1392210" y="4659074"/>
                  <a:pt x="1387438" y="4632031"/>
                  <a:pt x="1371531" y="4608170"/>
                </a:cubicBezTo>
                <a:cubicBezTo>
                  <a:pt x="1371531" y="4619306"/>
                  <a:pt x="1371531" y="4630440"/>
                  <a:pt x="1371531" y="4638394"/>
                </a:cubicBezTo>
                <a:cubicBezTo>
                  <a:pt x="1369940" y="4639985"/>
                  <a:pt x="1366758" y="4643166"/>
                  <a:pt x="1363577" y="4644757"/>
                </a:cubicBezTo>
                <a:cubicBezTo>
                  <a:pt x="1361986" y="4628850"/>
                  <a:pt x="1363577" y="4612943"/>
                  <a:pt x="1365168" y="4598626"/>
                </a:cubicBezTo>
                <a:cubicBezTo>
                  <a:pt x="1361986" y="4595445"/>
                  <a:pt x="1358804" y="4592263"/>
                  <a:pt x="1355623" y="4589082"/>
                </a:cubicBezTo>
                <a:cubicBezTo>
                  <a:pt x="1354032" y="4598626"/>
                  <a:pt x="1350851" y="4609761"/>
                  <a:pt x="1349261" y="4619306"/>
                </a:cubicBezTo>
                <a:cubicBezTo>
                  <a:pt x="1346079" y="4639985"/>
                  <a:pt x="1342898" y="4660664"/>
                  <a:pt x="1338125" y="4676572"/>
                </a:cubicBezTo>
                <a:cubicBezTo>
                  <a:pt x="1307901" y="4662255"/>
                  <a:pt x="1325399" y="4616124"/>
                  <a:pt x="1322218" y="4585900"/>
                </a:cubicBezTo>
                <a:cubicBezTo>
                  <a:pt x="1319037" y="4601807"/>
                  <a:pt x="1311083" y="4612943"/>
                  <a:pt x="1311083" y="4630440"/>
                </a:cubicBezTo>
                <a:cubicBezTo>
                  <a:pt x="1295175" y="4620897"/>
                  <a:pt x="1309492" y="4592263"/>
                  <a:pt x="1299947" y="4579537"/>
                </a:cubicBezTo>
                <a:cubicBezTo>
                  <a:pt x="1282451" y="4606580"/>
                  <a:pt x="1306311" y="4636803"/>
                  <a:pt x="1309492" y="4662255"/>
                </a:cubicBezTo>
                <a:cubicBezTo>
                  <a:pt x="1296766" y="4660664"/>
                  <a:pt x="1293585" y="4639985"/>
                  <a:pt x="1282451" y="4639985"/>
                </a:cubicBezTo>
                <a:cubicBezTo>
                  <a:pt x="1287223" y="4668618"/>
                  <a:pt x="1319037" y="4673390"/>
                  <a:pt x="1334944" y="4692479"/>
                </a:cubicBezTo>
                <a:cubicBezTo>
                  <a:pt x="1346079" y="4719521"/>
                  <a:pt x="1350851" y="4776788"/>
                  <a:pt x="1334944" y="4802240"/>
                </a:cubicBezTo>
                <a:cubicBezTo>
                  <a:pt x="1333353" y="4779969"/>
                  <a:pt x="1307901" y="4772016"/>
                  <a:pt x="1312674" y="4749745"/>
                </a:cubicBezTo>
                <a:cubicBezTo>
                  <a:pt x="1315855" y="4735429"/>
                  <a:pt x="1347670" y="4724294"/>
                  <a:pt x="1331762" y="4708387"/>
                </a:cubicBezTo>
                <a:cubicBezTo>
                  <a:pt x="1322218" y="4711568"/>
                  <a:pt x="1326990" y="4725885"/>
                  <a:pt x="1319037" y="4729066"/>
                </a:cubicBezTo>
                <a:cubicBezTo>
                  <a:pt x="1315855" y="4722703"/>
                  <a:pt x="1317446" y="4709978"/>
                  <a:pt x="1312674" y="4703614"/>
                </a:cubicBezTo>
                <a:cubicBezTo>
                  <a:pt x="1306311" y="4716340"/>
                  <a:pt x="1307901" y="4735429"/>
                  <a:pt x="1301538" y="4748155"/>
                </a:cubicBezTo>
                <a:cubicBezTo>
                  <a:pt x="1299947" y="4746564"/>
                  <a:pt x="1298357" y="4746564"/>
                  <a:pt x="1296766" y="4744974"/>
                </a:cubicBezTo>
                <a:cubicBezTo>
                  <a:pt x="1296766" y="4741793"/>
                  <a:pt x="1295175" y="4740202"/>
                  <a:pt x="1295175" y="4737020"/>
                </a:cubicBezTo>
                <a:cubicBezTo>
                  <a:pt x="1295175" y="4735429"/>
                  <a:pt x="1296766" y="4735429"/>
                  <a:pt x="1296766" y="4732248"/>
                </a:cubicBezTo>
                <a:cubicBezTo>
                  <a:pt x="1295175" y="4730657"/>
                  <a:pt x="1293585" y="4732248"/>
                  <a:pt x="1291994" y="4732248"/>
                </a:cubicBezTo>
                <a:cubicBezTo>
                  <a:pt x="1293585" y="4721112"/>
                  <a:pt x="1301538" y="4706796"/>
                  <a:pt x="1293585" y="4698842"/>
                </a:cubicBezTo>
                <a:cubicBezTo>
                  <a:pt x="1290404" y="4703614"/>
                  <a:pt x="1288813" y="4709978"/>
                  <a:pt x="1285631" y="4714750"/>
                </a:cubicBezTo>
                <a:cubicBezTo>
                  <a:pt x="1285631" y="4709978"/>
                  <a:pt x="1284040" y="4705205"/>
                  <a:pt x="1282451" y="4700433"/>
                </a:cubicBezTo>
                <a:cubicBezTo>
                  <a:pt x="1284040" y="4700433"/>
                  <a:pt x="1284040" y="4700433"/>
                  <a:pt x="1284040" y="4698842"/>
                </a:cubicBezTo>
                <a:cubicBezTo>
                  <a:pt x="1279268" y="4695660"/>
                  <a:pt x="1280859" y="4690888"/>
                  <a:pt x="1279268" y="4686116"/>
                </a:cubicBezTo>
                <a:cubicBezTo>
                  <a:pt x="1284040" y="4686116"/>
                  <a:pt x="1288813" y="4690888"/>
                  <a:pt x="1291994" y="4687707"/>
                </a:cubicBezTo>
                <a:cubicBezTo>
                  <a:pt x="1290404" y="4684526"/>
                  <a:pt x="1284040" y="4684526"/>
                  <a:pt x="1280859" y="4681344"/>
                </a:cubicBezTo>
                <a:cubicBezTo>
                  <a:pt x="1284040" y="4682935"/>
                  <a:pt x="1287223" y="4681344"/>
                  <a:pt x="1288813" y="4678163"/>
                </a:cubicBezTo>
                <a:cubicBezTo>
                  <a:pt x="1287223" y="4676572"/>
                  <a:pt x="1284040" y="4676572"/>
                  <a:pt x="1282451" y="4673390"/>
                </a:cubicBezTo>
                <a:cubicBezTo>
                  <a:pt x="1280859" y="4673390"/>
                  <a:pt x="1279268" y="4676572"/>
                  <a:pt x="1277677" y="4674981"/>
                </a:cubicBezTo>
                <a:cubicBezTo>
                  <a:pt x="1282451" y="4671799"/>
                  <a:pt x="1290404" y="4663845"/>
                  <a:pt x="1284040" y="4659074"/>
                </a:cubicBezTo>
                <a:cubicBezTo>
                  <a:pt x="1277677" y="4660664"/>
                  <a:pt x="1277677" y="4668618"/>
                  <a:pt x="1276087" y="4673390"/>
                </a:cubicBezTo>
                <a:cubicBezTo>
                  <a:pt x="1276087" y="4670209"/>
                  <a:pt x="1276087" y="4668618"/>
                  <a:pt x="1274496" y="4667027"/>
                </a:cubicBezTo>
                <a:cubicBezTo>
                  <a:pt x="1271314" y="4665436"/>
                  <a:pt x="1272905" y="4668618"/>
                  <a:pt x="1269723" y="4668618"/>
                </a:cubicBezTo>
                <a:cubicBezTo>
                  <a:pt x="1264951" y="4662255"/>
                  <a:pt x="1260180" y="4646348"/>
                  <a:pt x="1264951" y="4638394"/>
                </a:cubicBezTo>
                <a:cubicBezTo>
                  <a:pt x="1264951" y="4636803"/>
                  <a:pt x="1264951" y="4636803"/>
                  <a:pt x="1264951" y="4636803"/>
                </a:cubicBezTo>
                <a:cubicBezTo>
                  <a:pt x="1264951" y="4630440"/>
                  <a:pt x="1268133" y="4622487"/>
                  <a:pt x="1269723" y="4616124"/>
                </a:cubicBezTo>
                <a:cubicBezTo>
                  <a:pt x="1277677" y="4619306"/>
                  <a:pt x="1287223" y="4620897"/>
                  <a:pt x="1291994" y="4616124"/>
                </a:cubicBezTo>
                <a:cubicBezTo>
                  <a:pt x="1288813" y="4612943"/>
                  <a:pt x="1282451" y="4611352"/>
                  <a:pt x="1276087" y="4609761"/>
                </a:cubicBezTo>
                <a:cubicBezTo>
                  <a:pt x="1279268" y="4604989"/>
                  <a:pt x="1287223" y="4604989"/>
                  <a:pt x="1287223" y="4598626"/>
                </a:cubicBezTo>
                <a:cubicBezTo>
                  <a:pt x="1285631" y="4598626"/>
                  <a:pt x="1285631" y="4597035"/>
                  <a:pt x="1285631" y="4597035"/>
                </a:cubicBezTo>
                <a:cubicBezTo>
                  <a:pt x="1282451" y="4598626"/>
                  <a:pt x="1279268" y="4598626"/>
                  <a:pt x="1276087" y="4600216"/>
                </a:cubicBezTo>
                <a:cubicBezTo>
                  <a:pt x="1277677" y="4597035"/>
                  <a:pt x="1279268" y="4593854"/>
                  <a:pt x="1280859" y="4590673"/>
                </a:cubicBezTo>
                <a:cubicBezTo>
                  <a:pt x="1287223" y="4579537"/>
                  <a:pt x="1298357" y="4571583"/>
                  <a:pt x="1304720" y="4562039"/>
                </a:cubicBezTo>
                <a:cubicBezTo>
                  <a:pt x="1301538" y="4560448"/>
                  <a:pt x="1299947" y="4558858"/>
                  <a:pt x="1296766" y="4557267"/>
                </a:cubicBezTo>
                <a:cubicBezTo>
                  <a:pt x="1293585" y="4562039"/>
                  <a:pt x="1290404" y="4566812"/>
                  <a:pt x="1284040" y="4568402"/>
                </a:cubicBezTo>
                <a:cubicBezTo>
                  <a:pt x="1284040" y="4560448"/>
                  <a:pt x="1285631" y="4555676"/>
                  <a:pt x="1287223" y="4550904"/>
                </a:cubicBezTo>
                <a:cubicBezTo>
                  <a:pt x="1285631" y="4549313"/>
                  <a:pt x="1285631" y="4549313"/>
                  <a:pt x="1284040" y="4547722"/>
                </a:cubicBezTo>
                <a:cubicBezTo>
                  <a:pt x="1276087" y="4555676"/>
                  <a:pt x="1272905" y="4568402"/>
                  <a:pt x="1269723" y="4581128"/>
                </a:cubicBezTo>
                <a:cubicBezTo>
                  <a:pt x="1269723" y="4581128"/>
                  <a:pt x="1268133" y="4579537"/>
                  <a:pt x="1268133" y="4579537"/>
                </a:cubicBezTo>
                <a:cubicBezTo>
                  <a:pt x="1260180" y="4581128"/>
                  <a:pt x="1260180" y="4590673"/>
                  <a:pt x="1255407" y="4595445"/>
                </a:cubicBezTo>
                <a:cubicBezTo>
                  <a:pt x="1255407" y="4581128"/>
                  <a:pt x="1258589" y="4566812"/>
                  <a:pt x="1260180" y="4554085"/>
                </a:cubicBezTo>
                <a:cubicBezTo>
                  <a:pt x="1266542" y="4550904"/>
                  <a:pt x="1274496" y="4549313"/>
                  <a:pt x="1280859" y="4546131"/>
                </a:cubicBezTo>
                <a:cubicBezTo>
                  <a:pt x="1274496" y="4539769"/>
                  <a:pt x="1271314" y="4531815"/>
                  <a:pt x="1274496" y="4522271"/>
                </a:cubicBezTo>
                <a:cubicBezTo>
                  <a:pt x="1271314" y="4523861"/>
                  <a:pt x="1268133" y="4523861"/>
                  <a:pt x="1264951" y="4525452"/>
                </a:cubicBezTo>
                <a:cubicBezTo>
                  <a:pt x="1268133" y="4515907"/>
                  <a:pt x="1271314" y="4507954"/>
                  <a:pt x="1276087" y="4500001"/>
                </a:cubicBezTo>
                <a:cubicBezTo>
                  <a:pt x="1285631" y="4496819"/>
                  <a:pt x="1295175" y="4495228"/>
                  <a:pt x="1304720" y="4492047"/>
                </a:cubicBezTo>
                <a:cubicBezTo>
                  <a:pt x="1306311" y="4496819"/>
                  <a:pt x="1309492" y="4500001"/>
                  <a:pt x="1306311" y="4503182"/>
                </a:cubicBezTo>
                <a:cubicBezTo>
                  <a:pt x="1301538" y="4501591"/>
                  <a:pt x="1293585" y="4496819"/>
                  <a:pt x="1290404" y="4500001"/>
                </a:cubicBezTo>
                <a:cubicBezTo>
                  <a:pt x="1291994" y="4503182"/>
                  <a:pt x="1291994" y="4504773"/>
                  <a:pt x="1293585" y="4506364"/>
                </a:cubicBezTo>
                <a:cubicBezTo>
                  <a:pt x="1301538" y="4504773"/>
                  <a:pt x="1311083" y="4503182"/>
                  <a:pt x="1322218" y="4503182"/>
                </a:cubicBezTo>
                <a:cubicBezTo>
                  <a:pt x="1319037" y="4500001"/>
                  <a:pt x="1314264" y="4495228"/>
                  <a:pt x="1311083" y="4492047"/>
                </a:cubicBezTo>
                <a:cubicBezTo>
                  <a:pt x="1315855" y="4492047"/>
                  <a:pt x="1320628" y="4490456"/>
                  <a:pt x="1325399" y="4488865"/>
                </a:cubicBezTo>
                <a:cubicBezTo>
                  <a:pt x="1326990" y="4490456"/>
                  <a:pt x="1326990" y="4490456"/>
                  <a:pt x="1328581" y="4490456"/>
                </a:cubicBezTo>
                <a:cubicBezTo>
                  <a:pt x="1328581" y="4495228"/>
                  <a:pt x="1328581" y="4500001"/>
                  <a:pt x="1328581" y="4503182"/>
                </a:cubicBezTo>
                <a:cubicBezTo>
                  <a:pt x="1326990" y="4503182"/>
                  <a:pt x="1326990" y="4504773"/>
                  <a:pt x="1325399" y="4504773"/>
                </a:cubicBezTo>
                <a:cubicBezTo>
                  <a:pt x="1339716" y="4504773"/>
                  <a:pt x="1355623" y="4507954"/>
                  <a:pt x="1366758" y="4511135"/>
                </a:cubicBezTo>
                <a:cubicBezTo>
                  <a:pt x="1368349" y="4511135"/>
                  <a:pt x="1369940" y="4509545"/>
                  <a:pt x="1369940" y="4509545"/>
                </a:cubicBezTo>
                <a:cubicBezTo>
                  <a:pt x="1368349" y="4503182"/>
                  <a:pt x="1365168" y="4495228"/>
                  <a:pt x="1363577" y="4488865"/>
                </a:cubicBezTo>
                <a:cubicBezTo>
                  <a:pt x="1361986" y="4488865"/>
                  <a:pt x="1358804" y="4490456"/>
                  <a:pt x="1357214" y="4490456"/>
                </a:cubicBezTo>
                <a:cubicBezTo>
                  <a:pt x="1354032" y="4485684"/>
                  <a:pt x="1355623" y="4477731"/>
                  <a:pt x="1349261" y="4474549"/>
                </a:cubicBezTo>
                <a:cubicBezTo>
                  <a:pt x="1350851" y="4471368"/>
                  <a:pt x="1354032" y="4469777"/>
                  <a:pt x="1355623" y="4466595"/>
                </a:cubicBezTo>
                <a:cubicBezTo>
                  <a:pt x="1354032" y="4463414"/>
                  <a:pt x="1352442" y="4458641"/>
                  <a:pt x="1350851" y="4455460"/>
                </a:cubicBezTo>
                <a:cubicBezTo>
                  <a:pt x="1349261" y="4457050"/>
                  <a:pt x="1349261" y="4457050"/>
                  <a:pt x="1349261" y="4457050"/>
                </a:cubicBezTo>
                <a:cubicBezTo>
                  <a:pt x="1347670" y="4455460"/>
                  <a:pt x="1347670" y="4453869"/>
                  <a:pt x="1347670" y="4452278"/>
                </a:cubicBezTo>
                <a:cubicBezTo>
                  <a:pt x="1347670" y="4449097"/>
                  <a:pt x="1346079" y="4447507"/>
                  <a:pt x="1344488" y="4444325"/>
                </a:cubicBezTo>
                <a:cubicBezTo>
                  <a:pt x="1338125" y="4447507"/>
                  <a:pt x="1330171" y="4450688"/>
                  <a:pt x="1325399" y="4453869"/>
                </a:cubicBezTo>
                <a:cubicBezTo>
                  <a:pt x="1328581" y="4445916"/>
                  <a:pt x="1331762" y="4437962"/>
                  <a:pt x="1336534" y="4431599"/>
                </a:cubicBezTo>
                <a:cubicBezTo>
                  <a:pt x="1334944" y="4430008"/>
                  <a:pt x="1334944" y="4428417"/>
                  <a:pt x="1333353" y="4426826"/>
                </a:cubicBezTo>
                <a:cubicBezTo>
                  <a:pt x="1330171" y="4423645"/>
                  <a:pt x="1325399" y="4420464"/>
                  <a:pt x="1320628" y="4418873"/>
                </a:cubicBezTo>
                <a:cubicBezTo>
                  <a:pt x="1320628" y="4420464"/>
                  <a:pt x="1320628" y="4423645"/>
                  <a:pt x="1320628" y="4425235"/>
                </a:cubicBezTo>
                <a:lnTo>
                  <a:pt x="1305176" y="4430689"/>
                </a:lnTo>
                <a:lnTo>
                  <a:pt x="1314266" y="4428416"/>
                </a:lnTo>
                <a:cubicBezTo>
                  <a:pt x="1312675" y="4433189"/>
                  <a:pt x="1312675" y="4437962"/>
                  <a:pt x="1312675" y="4439553"/>
                </a:cubicBezTo>
                <a:cubicBezTo>
                  <a:pt x="1303129" y="4447507"/>
                  <a:pt x="1293585" y="4457050"/>
                  <a:pt x="1284041" y="4465004"/>
                </a:cubicBezTo>
                <a:cubicBezTo>
                  <a:pt x="1280859" y="4465004"/>
                  <a:pt x="1277677" y="4466595"/>
                  <a:pt x="1274496" y="4466595"/>
                </a:cubicBezTo>
                <a:cubicBezTo>
                  <a:pt x="1274496" y="4457050"/>
                  <a:pt x="1274496" y="4447507"/>
                  <a:pt x="1276087" y="4437962"/>
                </a:cubicBezTo>
                <a:lnTo>
                  <a:pt x="1295585" y="4433087"/>
                </a:lnTo>
                <a:lnTo>
                  <a:pt x="1314264" y="4417282"/>
                </a:lnTo>
                <a:cubicBezTo>
                  <a:pt x="1309492" y="4415692"/>
                  <a:pt x="1301538" y="4414101"/>
                  <a:pt x="1295175" y="4414101"/>
                </a:cubicBezTo>
                <a:cubicBezTo>
                  <a:pt x="1291994" y="4417282"/>
                  <a:pt x="1290404" y="4418873"/>
                  <a:pt x="1287223" y="4422054"/>
                </a:cubicBezTo>
                <a:cubicBezTo>
                  <a:pt x="1287223" y="4418873"/>
                  <a:pt x="1288813" y="4417282"/>
                  <a:pt x="1290404" y="4414101"/>
                </a:cubicBezTo>
                <a:cubicBezTo>
                  <a:pt x="1284040" y="4414101"/>
                  <a:pt x="1277677" y="4414101"/>
                  <a:pt x="1271314" y="4414101"/>
                </a:cubicBezTo>
                <a:cubicBezTo>
                  <a:pt x="1272109" y="4418873"/>
                  <a:pt x="1273304" y="4423645"/>
                  <a:pt x="1273304" y="4427821"/>
                </a:cubicBezTo>
                <a:lnTo>
                  <a:pt x="1268830" y="4436594"/>
                </a:lnTo>
                <a:lnTo>
                  <a:pt x="1263361" y="4437962"/>
                </a:lnTo>
                <a:cubicBezTo>
                  <a:pt x="1256999" y="4433189"/>
                  <a:pt x="1253816" y="4425235"/>
                  <a:pt x="1255407" y="4417282"/>
                </a:cubicBezTo>
                <a:cubicBezTo>
                  <a:pt x="1247453" y="4418873"/>
                  <a:pt x="1241090" y="4418873"/>
                  <a:pt x="1234728" y="4420464"/>
                </a:cubicBezTo>
                <a:cubicBezTo>
                  <a:pt x="1234728" y="4422054"/>
                  <a:pt x="1233137" y="4422054"/>
                  <a:pt x="1233137" y="4423645"/>
                </a:cubicBezTo>
                <a:cubicBezTo>
                  <a:pt x="1231546" y="4422054"/>
                  <a:pt x="1231546" y="4420464"/>
                  <a:pt x="1231546" y="4420464"/>
                </a:cubicBezTo>
                <a:cubicBezTo>
                  <a:pt x="1229956" y="4422054"/>
                  <a:pt x="1226774" y="4422054"/>
                  <a:pt x="1225183" y="4422054"/>
                </a:cubicBezTo>
                <a:cubicBezTo>
                  <a:pt x="1225183" y="4425235"/>
                  <a:pt x="1225183" y="4428417"/>
                  <a:pt x="1226774" y="4431599"/>
                </a:cubicBezTo>
                <a:cubicBezTo>
                  <a:pt x="1226774" y="4431599"/>
                  <a:pt x="1225183" y="4433189"/>
                  <a:pt x="1225183" y="4433189"/>
                </a:cubicBezTo>
                <a:cubicBezTo>
                  <a:pt x="1223592" y="4433189"/>
                  <a:pt x="1223592" y="4433189"/>
                  <a:pt x="1223592" y="4433189"/>
                </a:cubicBezTo>
                <a:cubicBezTo>
                  <a:pt x="1223592" y="4431599"/>
                  <a:pt x="1222002" y="4430008"/>
                  <a:pt x="1222002" y="4428417"/>
                </a:cubicBezTo>
                <a:cubicBezTo>
                  <a:pt x="1222002" y="4425235"/>
                  <a:pt x="1222002" y="4423645"/>
                  <a:pt x="1222002" y="4422054"/>
                </a:cubicBezTo>
                <a:cubicBezTo>
                  <a:pt x="1218820" y="4423645"/>
                  <a:pt x="1215639" y="4423645"/>
                  <a:pt x="1214048" y="4423645"/>
                </a:cubicBezTo>
                <a:cubicBezTo>
                  <a:pt x="1209275" y="4412510"/>
                  <a:pt x="1209275" y="4402965"/>
                  <a:pt x="1212457" y="4395011"/>
                </a:cubicBezTo>
                <a:cubicBezTo>
                  <a:pt x="1210866" y="4393421"/>
                  <a:pt x="1209275" y="4391831"/>
                  <a:pt x="1209275" y="4390240"/>
                </a:cubicBezTo>
                <a:cubicBezTo>
                  <a:pt x="1210866" y="4388649"/>
                  <a:pt x="1214048" y="4388649"/>
                  <a:pt x="1215639" y="4388649"/>
                </a:cubicBezTo>
                <a:cubicBezTo>
                  <a:pt x="1222002" y="4375923"/>
                  <a:pt x="1233137" y="4363197"/>
                  <a:pt x="1239499" y="4350472"/>
                </a:cubicBezTo>
                <a:cubicBezTo>
                  <a:pt x="1239499" y="4348881"/>
                  <a:pt x="1237909" y="4348881"/>
                  <a:pt x="1237909" y="4347290"/>
                </a:cubicBezTo>
                <a:cubicBezTo>
                  <a:pt x="1236318" y="4342518"/>
                  <a:pt x="1234728" y="4337745"/>
                  <a:pt x="1234728" y="4331383"/>
                </a:cubicBezTo>
                <a:cubicBezTo>
                  <a:pt x="1233137" y="4323429"/>
                  <a:pt x="1233137" y="4317066"/>
                  <a:pt x="1231546" y="4310703"/>
                </a:cubicBezTo>
                <a:cubicBezTo>
                  <a:pt x="1231546" y="4309112"/>
                  <a:pt x="1229956" y="4309112"/>
                  <a:pt x="1229956" y="4309112"/>
                </a:cubicBezTo>
                <a:cubicBezTo>
                  <a:pt x="1228365" y="4312294"/>
                  <a:pt x="1226774" y="4317066"/>
                  <a:pt x="1225183" y="4320248"/>
                </a:cubicBezTo>
                <a:cubicBezTo>
                  <a:pt x="1222002" y="4317066"/>
                  <a:pt x="1220411" y="4310703"/>
                  <a:pt x="1218820" y="4304340"/>
                </a:cubicBezTo>
                <a:cubicBezTo>
                  <a:pt x="1217229" y="4302750"/>
                  <a:pt x="1214048" y="4302750"/>
                  <a:pt x="1212457" y="4301159"/>
                </a:cubicBezTo>
                <a:cubicBezTo>
                  <a:pt x="1212457" y="4301159"/>
                  <a:pt x="1210866" y="4302750"/>
                  <a:pt x="1210866" y="4302750"/>
                </a:cubicBezTo>
                <a:cubicBezTo>
                  <a:pt x="1210866" y="4307521"/>
                  <a:pt x="1212457" y="4310703"/>
                  <a:pt x="1212457" y="4315475"/>
                </a:cubicBezTo>
                <a:cubicBezTo>
                  <a:pt x="1214048" y="4323429"/>
                  <a:pt x="1215639" y="4332973"/>
                  <a:pt x="1218820" y="4340927"/>
                </a:cubicBezTo>
                <a:cubicBezTo>
                  <a:pt x="1222002" y="4347290"/>
                  <a:pt x="1226774" y="4355244"/>
                  <a:pt x="1228365" y="4360016"/>
                </a:cubicBezTo>
                <a:cubicBezTo>
                  <a:pt x="1228365" y="4360016"/>
                  <a:pt x="1226774" y="4360016"/>
                  <a:pt x="1226774" y="4360016"/>
                </a:cubicBezTo>
                <a:cubicBezTo>
                  <a:pt x="1218820" y="4358426"/>
                  <a:pt x="1210866" y="4360016"/>
                  <a:pt x="1204504" y="4361607"/>
                </a:cubicBezTo>
                <a:cubicBezTo>
                  <a:pt x="1204504" y="4361607"/>
                  <a:pt x="1202913" y="4361607"/>
                  <a:pt x="1202913" y="4361607"/>
                </a:cubicBezTo>
                <a:cubicBezTo>
                  <a:pt x="1204504" y="4358426"/>
                  <a:pt x="1206094" y="4356835"/>
                  <a:pt x="1202913" y="4355244"/>
                </a:cubicBezTo>
                <a:cubicBezTo>
                  <a:pt x="1199732" y="4356835"/>
                  <a:pt x="1199732" y="4358426"/>
                  <a:pt x="1196550" y="4358426"/>
                </a:cubicBezTo>
                <a:cubicBezTo>
                  <a:pt x="1194959" y="4352063"/>
                  <a:pt x="1199732" y="4348881"/>
                  <a:pt x="1198141" y="4345699"/>
                </a:cubicBezTo>
                <a:cubicBezTo>
                  <a:pt x="1196550" y="4345699"/>
                  <a:pt x="1194959" y="4347290"/>
                  <a:pt x="1193369" y="4348881"/>
                </a:cubicBezTo>
                <a:cubicBezTo>
                  <a:pt x="1191778" y="4347290"/>
                  <a:pt x="1191778" y="4344109"/>
                  <a:pt x="1190187" y="4340927"/>
                </a:cubicBezTo>
                <a:cubicBezTo>
                  <a:pt x="1196550" y="4331383"/>
                  <a:pt x="1202913" y="4323429"/>
                  <a:pt x="1202913" y="4313884"/>
                </a:cubicBezTo>
                <a:cubicBezTo>
                  <a:pt x="1202913" y="4313884"/>
                  <a:pt x="1202913" y="4313884"/>
                  <a:pt x="1202913" y="4312294"/>
                </a:cubicBezTo>
                <a:cubicBezTo>
                  <a:pt x="1196550" y="4318657"/>
                  <a:pt x="1191778" y="4326611"/>
                  <a:pt x="1187005" y="4334564"/>
                </a:cubicBezTo>
                <a:lnTo>
                  <a:pt x="1169509" y="4334187"/>
                </a:lnTo>
                <a:lnTo>
                  <a:pt x="1169509" y="4350471"/>
                </a:lnTo>
                <a:cubicBezTo>
                  <a:pt x="1166327" y="4345698"/>
                  <a:pt x="1163146" y="4340926"/>
                  <a:pt x="1158372" y="4337745"/>
                </a:cubicBezTo>
                <a:cubicBezTo>
                  <a:pt x="1156782" y="4342517"/>
                  <a:pt x="1158372" y="4347289"/>
                  <a:pt x="1159964" y="4352062"/>
                </a:cubicBezTo>
                <a:cubicBezTo>
                  <a:pt x="1153600" y="4348880"/>
                  <a:pt x="1148828" y="4344108"/>
                  <a:pt x="1145647" y="4337745"/>
                </a:cubicBezTo>
                <a:cubicBezTo>
                  <a:pt x="1152009" y="4336154"/>
                  <a:pt x="1156782" y="4334564"/>
                  <a:pt x="1159964" y="4334564"/>
                </a:cubicBezTo>
                <a:lnTo>
                  <a:pt x="1163057" y="4334048"/>
                </a:lnTo>
                <a:lnTo>
                  <a:pt x="1159366" y="4333968"/>
                </a:lnTo>
                <a:cubicBezTo>
                  <a:pt x="1151214" y="4332576"/>
                  <a:pt x="1144056" y="4328997"/>
                  <a:pt x="1137693" y="4320248"/>
                </a:cubicBezTo>
                <a:cubicBezTo>
                  <a:pt x="1140875" y="4310703"/>
                  <a:pt x="1142465" y="4302750"/>
                  <a:pt x="1144056" y="4296387"/>
                </a:cubicBezTo>
                <a:cubicBezTo>
                  <a:pt x="1144056" y="4290023"/>
                  <a:pt x="1142465" y="4285251"/>
                  <a:pt x="1140875" y="4280479"/>
                </a:cubicBezTo>
                <a:cubicBezTo>
                  <a:pt x="1140875" y="4278888"/>
                  <a:pt x="1140875" y="4277297"/>
                  <a:pt x="1144056" y="4277297"/>
                </a:cubicBezTo>
                <a:cubicBezTo>
                  <a:pt x="1144056" y="4274116"/>
                  <a:pt x="1144056" y="4270935"/>
                  <a:pt x="1142465" y="4267753"/>
                </a:cubicBezTo>
                <a:cubicBezTo>
                  <a:pt x="1139284" y="4266163"/>
                  <a:pt x="1136102" y="4264572"/>
                  <a:pt x="1132921" y="4262981"/>
                </a:cubicBezTo>
                <a:cubicBezTo>
                  <a:pt x="1128148" y="4259799"/>
                  <a:pt x="1123376" y="4256618"/>
                  <a:pt x="1118604" y="4253436"/>
                </a:cubicBezTo>
                <a:cubicBezTo>
                  <a:pt x="1115423" y="4251846"/>
                  <a:pt x="1113832" y="4251846"/>
                  <a:pt x="1110651" y="4250255"/>
                </a:cubicBezTo>
                <a:cubicBezTo>
                  <a:pt x="1110651" y="4250255"/>
                  <a:pt x="1112241" y="4248664"/>
                  <a:pt x="1112241" y="4248664"/>
                </a:cubicBezTo>
                <a:cubicBezTo>
                  <a:pt x="1094743" y="4235939"/>
                  <a:pt x="1075654" y="4223213"/>
                  <a:pt x="1058156" y="4208897"/>
                </a:cubicBezTo>
                <a:cubicBezTo>
                  <a:pt x="1051794" y="4224804"/>
                  <a:pt x="1043840" y="4240711"/>
                  <a:pt x="1037476" y="4256618"/>
                </a:cubicBezTo>
                <a:cubicBezTo>
                  <a:pt x="1034295" y="4237530"/>
                  <a:pt x="1034295" y="4216850"/>
                  <a:pt x="1035886" y="4194579"/>
                </a:cubicBezTo>
                <a:cubicBezTo>
                  <a:pt x="1035886" y="4194579"/>
                  <a:pt x="1037476" y="4192989"/>
                  <a:pt x="1037476" y="4192989"/>
                </a:cubicBezTo>
                <a:cubicBezTo>
                  <a:pt x="1019979" y="4177082"/>
                  <a:pt x="1002480" y="4161174"/>
                  <a:pt x="986573" y="4142085"/>
                </a:cubicBezTo>
                <a:cubicBezTo>
                  <a:pt x="948395" y="4095954"/>
                  <a:pt x="926125" y="4041869"/>
                  <a:pt x="891129" y="3994147"/>
                </a:cubicBezTo>
                <a:cubicBezTo>
                  <a:pt x="865677" y="3957560"/>
                  <a:pt x="816365" y="3927336"/>
                  <a:pt x="821136" y="3876433"/>
                </a:cubicBezTo>
                <a:cubicBezTo>
                  <a:pt x="825909" y="3822348"/>
                  <a:pt x="905446" y="3777807"/>
                  <a:pt x="954758" y="3798487"/>
                </a:cubicBezTo>
                <a:cubicBezTo>
                  <a:pt x="989755" y="3812803"/>
                  <a:pt x="1043840" y="3776216"/>
                  <a:pt x="1082017" y="3780989"/>
                </a:cubicBezTo>
                <a:cubicBezTo>
                  <a:pt x="1064519" y="3808031"/>
                  <a:pt x="1024751" y="3819166"/>
                  <a:pt x="996118" y="3831892"/>
                </a:cubicBezTo>
                <a:cubicBezTo>
                  <a:pt x="975438" y="3841437"/>
                  <a:pt x="954758" y="3863706"/>
                  <a:pt x="978619" y="3884387"/>
                </a:cubicBezTo>
                <a:cubicBezTo>
                  <a:pt x="997708" y="3900294"/>
                  <a:pt x="1037476" y="3890749"/>
                  <a:pt x="1067700" y="3893930"/>
                </a:cubicBezTo>
                <a:cubicBezTo>
                  <a:pt x="1085199" y="3831892"/>
                  <a:pt x="1088380" y="3765082"/>
                  <a:pt x="1102697" y="3699861"/>
                </a:cubicBezTo>
                <a:cubicBezTo>
                  <a:pt x="1086789" y="3671228"/>
                  <a:pt x="1069291" y="3642595"/>
                  <a:pt x="1072473" y="3610780"/>
                </a:cubicBezTo>
                <a:cubicBezTo>
                  <a:pt x="1074063" y="3613962"/>
                  <a:pt x="1082017" y="3617143"/>
                  <a:pt x="1085199" y="3620325"/>
                </a:cubicBezTo>
                <a:cubicBezTo>
                  <a:pt x="1085199" y="3618734"/>
                  <a:pt x="1085199" y="3615552"/>
                  <a:pt x="1085199" y="3613962"/>
                </a:cubicBezTo>
                <a:cubicBezTo>
                  <a:pt x="1056566" y="3567830"/>
                  <a:pt x="1086789" y="3520108"/>
                  <a:pt x="1107469" y="3467614"/>
                </a:cubicBezTo>
                <a:cubicBezTo>
                  <a:pt x="1105878" y="3467614"/>
                  <a:pt x="1104287" y="3469205"/>
                  <a:pt x="1102697" y="3469205"/>
                </a:cubicBezTo>
                <a:cubicBezTo>
                  <a:pt x="1107469" y="3456479"/>
                  <a:pt x="1109060" y="3445343"/>
                  <a:pt x="1104287" y="3437390"/>
                </a:cubicBezTo>
                <a:cubicBezTo>
                  <a:pt x="1089970" y="3454888"/>
                  <a:pt x="1101106" y="3486703"/>
                  <a:pt x="1083608" y="3499429"/>
                </a:cubicBezTo>
                <a:cubicBezTo>
                  <a:pt x="1078836" y="3485112"/>
                  <a:pt x="1080427" y="3467614"/>
                  <a:pt x="1085199" y="3448525"/>
                </a:cubicBezTo>
                <a:cubicBezTo>
                  <a:pt x="1066110" y="3461251"/>
                  <a:pt x="1040658" y="3469205"/>
                  <a:pt x="1019979" y="3477158"/>
                </a:cubicBezTo>
                <a:cubicBezTo>
                  <a:pt x="930898" y="3513745"/>
                  <a:pt x="779778" y="3599645"/>
                  <a:pt x="692287" y="3571012"/>
                </a:cubicBezTo>
                <a:cubicBezTo>
                  <a:pt x="670017" y="3564648"/>
                  <a:pt x="660473" y="3534424"/>
                  <a:pt x="655700" y="3528062"/>
                </a:cubicBezTo>
                <a:cubicBezTo>
                  <a:pt x="639794" y="3504201"/>
                  <a:pt x="615932" y="3486703"/>
                  <a:pt x="622295" y="3453297"/>
                </a:cubicBezTo>
                <a:cubicBezTo>
                  <a:pt x="625476" y="3437390"/>
                  <a:pt x="655700" y="3405576"/>
                  <a:pt x="630249" y="3388077"/>
                </a:cubicBezTo>
                <a:cubicBezTo>
                  <a:pt x="577755" y="3391259"/>
                  <a:pt x="528442" y="3373761"/>
                  <a:pt x="509353" y="3335582"/>
                </a:cubicBezTo>
                <a:cubicBezTo>
                  <a:pt x="514125" y="3061977"/>
                  <a:pt x="679561" y="2832910"/>
                  <a:pt x="829090" y="2699289"/>
                </a:cubicBezTo>
                <a:close/>
                <a:moveTo>
                  <a:pt x="2766604" y="2697698"/>
                </a:moveTo>
                <a:cubicBezTo>
                  <a:pt x="2788875" y="2702470"/>
                  <a:pt x="2807963" y="2726332"/>
                  <a:pt x="2803191" y="2742239"/>
                </a:cubicBezTo>
                <a:cubicBezTo>
                  <a:pt x="2788875" y="2727923"/>
                  <a:pt x="2779329" y="2712015"/>
                  <a:pt x="2766604" y="2697698"/>
                </a:cubicBezTo>
                <a:close/>
                <a:moveTo>
                  <a:pt x="2677523" y="2694516"/>
                </a:moveTo>
                <a:cubicBezTo>
                  <a:pt x="2679113" y="2705652"/>
                  <a:pt x="2699793" y="2718378"/>
                  <a:pt x="2691839" y="2723150"/>
                </a:cubicBezTo>
                <a:cubicBezTo>
                  <a:pt x="2688658" y="2713605"/>
                  <a:pt x="2669569" y="2700880"/>
                  <a:pt x="2677523" y="2694516"/>
                </a:cubicBezTo>
                <a:close/>
                <a:moveTo>
                  <a:pt x="2647300" y="2673837"/>
                </a:moveTo>
                <a:cubicBezTo>
                  <a:pt x="2588442" y="2821775"/>
                  <a:pt x="2475499" y="2882223"/>
                  <a:pt x="2373693" y="2961760"/>
                </a:cubicBezTo>
                <a:cubicBezTo>
                  <a:pt x="2481862" y="2918810"/>
                  <a:pt x="2564580" y="2836091"/>
                  <a:pt x="2637756" y="2739057"/>
                </a:cubicBezTo>
                <a:cubicBezTo>
                  <a:pt x="2642528" y="2774053"/>
                  <a:pt x="2613894" y="2801095"/>
                  <a:pt x="2593216" y="2824957"/>
                </a:cubicBezTo>
                <a:cubicBezTo>
                  <a:pt x="2537538" y="2885405"/>
                  <a:pt x="2464365" y="2928354"/>
                  <a:pt x="2423006" y="2979257"/>
                </a:cubicBezTo>
                <a:cubicBezTo>
                  <a:pt x="2491407" y="2976076"/>
                  <a:pt x="2527994" y="2891767"/>
                  <a:pt x="2577308" y="2861543"/>
                </a:cubicBezTo>
                <a:cubicBezTo>
                  <a:pt x="2529585" y="2918810"/>
                  <a:pt x="2483453" y="2977667"/>
                  <a:pt x="2411871" y="2995165"/>
                </a:cubicBezTo>
                <a:cubicBezTo>
                  <a:pt x="2383237" y="2984030"/>
                  <a:pt x="2362557" y="2968123"/>
                  <a:pt x="2359376" y="2941080"/>
                </a:cubicBezTo>
                <a:cubicBezTo>
                  <a:pt x="2473910" y="2879042"/>
                  <a:pt x="2567762" y="2786779"/>
                  <a:pt x="2647300" y="2673837"/>
                </a:cubicBezTo>
                <a:close/>
                <a:moveTo>
                  <a:pt x="1675361" y="2648385"/>
                </a:moveTo>
                <a:cubicBezTo>
                  <a:pt x="1676951" y="2656338"/>
                  <a:pt x="1659454" y="2665882"/>
                  <a:pt x="1662634" y="2677018"/>
                </a:cubicBezTo>
                <a:cubicBezTo>
                  <a:pt x="1678542" y="2673836"/>
                  <a:pt x="1691268" y="2664292"/>
                  <a:pt x="1707175" y="2661110"/>
                </a:cubicBezTo>
                <a:cubicBezTo>
                  <a:pt x="1705585" y="2665882"/>
                  <a:pt x="1696040" y="2670655"/>
                  <a:pt x="1699222" y="2673836"/>
                </a:cubicBezTo>
                <a:cubicBezTo>
                  <a:pt x="1708766" y="2672246"/>
                  <a:pt x="1724673" y="2665882"/>
                  <a:pt x="1731037" y="2669064"/>
                </a:cubicBezTo>
                <a:cubicBezTo>
                  <a:pt x="1696040" y="2681790"/>
                  <a:pt x="1661044" y="2696107"/>
                  <a:pt x="1630820" y="2718376"/>
                </a:cubicBezTo>
                <a:cubicBezTo>
                  <a:pt x="1630820" y="2707242"/>
                  <a:pt x="1627639" y="2697697"/>
                  <a:pt x="1621275" y="2691334"/>
                </a:cubicBezTo>
                <a:cubicBezTo>
                  <a:pt x="1641955" y="2681790"/>
                  <a:pt x="1657862" y="2664292"/>
                  <a:pt x="1675361" y="2648385"/>
                </a:cubicBezTo>
                <a:close/>
                <a:moveTo>
                  <a:pt x="2717291" y="2646795"/>
                </a:moveTo>
                <a:cubicBezTo>
                  <a:pt x="2722064" y="2648386"/>
                  <a:pt x="2726836" y="2648386"/>
                  <a:pt x="2731609" y="2649976"/>
                </a:cubicBezTo>
                <a:cubicBezTo>
                  <a:pt x="2726836" y="2657930"/>
                  <a:pt x="2736380" y="2657930"/>
                  <a:pt x="2734790" y="2664294"/>
                </a:cubicBezTo>
                <a:cubicBezTo>
                  <a:pt x="2723654" y="2661112"/>
                  <a:pt x="2723654" y="2653158"/>
                  <a:pt x="2717291" y="2646795"/>
                </a:cubicBezTo>
                <a:close/>
                <a:moveTo>
                  <a:pt x="1560828" y="2646795"/>
                </a:moveTo>
                <a:cubicBezTo>
                  <a:pt x="1570373" y="2656340"/>
                  <a:pt x="1576737" y="2665884"/>
                  <a:pt x="1581509" y="2678610"/>
                </a:cubicBezTo>
                <a:cubicBezTo>
                  <a:pt x="1562418" y="2673838"/>
                  <a:pt x="1544921" y="2667475"/>
                  <a:pt x="1529013" y="2659521"/>
                </a:cubicBezTo>
                <a:cubicBezTo>
                  <a:pt x="1541739" y="2664294"/>
                  <a:pt x="1551285" y="2656340"/>
                  <a:pt x="1560828" y="2646795"/>
                </a:cubicBezTo>
                <a:close/>
                <a:moveTo>
                  <a:pt x="1783532" y="2643613"/>
                </a:moveTo>
                <a:cubicBezTo>
                  <a:pt x="1783532" y="2648385"/>
                  <a:pt x="1773986" y="2649976"/>
                  <a:pt x="1778759" y="2653157"/>
                </a:cubicBezTo>
                <a:cubicBezTo>
                  <a:pt x="1785122" y="2651567"/>
                  <a:pt x="1791485" y="2653157"/>
                  <a:pt x="1796256" y="2649976"/>
                </a:cubicBezTo>
                <a:cubicBezTo>
                  <a:pt x="1791485" y="2657929"/>
                  <a:pt x="1781940" y="2656338"/>
                  <a:pt x="1778759" y="2665883"/>
                </a:cubicBezTo>
                <a:cubicBezTo>
                  <a:pt x="1797847" y="2673837"/>
                  <a:pt x="1804210" y="2662701"/>
                  <a:pt x="1820118" y="2664292"/>
                </a:cubicBezTo>
                <a:cubicBezTo>
                  <a:pt x="1824890" y="2662701"/>
                  <a:pt x="1807392" y="2669064"/>
                  <a:pt x="1801029" y="2667474"/>
                </a:cubicBezTo>
                <a:cubicBezTo>
                  <a:pt x="1766033" y="2681791"/>
                  <a:pt x="1726265" y="2689744"/>
                  <a:pt x="1697630" y="2715195"/>
                </a:cubicBezTo>
                <a:cubicBezTo>
                  <a:pt x="1697630" y="2718377"/>
                  <a:pt x="1705585" y="2718377"/>
                  <a:pt x="1700813" y="2723149"/>
                </a:cubicBezTo>
                <a:cubicBezTo>
                  <a:pt x="1675360" y="2716786"/>
                  <a:pt x="1664226" y="2740648"/>
                  <a:pt x="1648318" y="2753373"/>
                </a:cubicBezTo>
                <a:cubicBezTo>
                  <a:pt x="1672179" y="2774053"/>
                  <a:pt x="1699221" y="2753373"/>
                  <a:pt x="1716719" y="2743829"/>
                </a:cubicBezTo>
                <a:cubicBezTo>
                  <a:pt x="1716719" y="2748601"/>
                  <a:pt x="1708766" y="2754964"/>
                  <a:pt x="1713537" y="2756555"/>
                </a:cubicBezTo>
                <a:cubicBezTo>
                  <a:pt x="1721491" y="2758146"/>
                  <a:pt x="1732627" y="2753373"/>
                  <a:pt x="1735809" y="2756555"/>
                </a:cubicBezTo>
                <a:cubicBezTo>
                  <a:pt x="1723082" y="2762918"/>
                  <a:pt x="1708766" y="2762918"/>
                  <a:pt x="1700813" y="2775643"/>
                </a:cubicBezTo>
                <a:cubicBezTo>
                  <a:pt x="1707175" y="2785188"/>
                  <a:pt x="1719901" y="2791551"/>
                  <a:pt x="1732627" y="2797914"/>
                </a:cubicBezTo>
                <a:cubicBezTo>
                  <a:pt x="1683313" y="2794733"/>
                  <a:pt x="1646727" y="2817003"/>
                  <a:pt x="1608549" y="2837682"/>
                </a:cubicBezTo>
                <a:cubicBezTo>
                  <a:pt x="1626047" y="2847227"/>
                  <a:pt x="1641955" y="2836091"/>
                  <a:pt x="1656271" y="2848817"/>
                </a:cubicBezTo>
                <a:cubicBezTo>
                  <a:pt x="1618094" y="2853590"/>
                  <a:pt x="1579916" y="2850408"/>
                  <a:pt x="1549692" y="2861543"/>
                </a:cubicBezTo>
                <a:cubicBezTo>
                  <a:pt x="1535376" y="2845636"/>
                  <a:pt x="1514696" y="2834500"/>
                  <a:pt x="1517877" y="2817003"/>
                </a:cubicBezTo>
                <a:cubicBezTo>
                  <a:pt x="1524241" y="2774053"/>
                  <a:pt x="1594233" y="2789960"/>
                  <a:pt x="1613322" y="2770872"/>
                </a:cubicBezTo>
                <a:cubicBezTo>
                  <a:pt x="1616503" y="2766100"/>
                  <a:pt x="1619685" y="2762918"/>
                  <a:pt x="1621275" y="2758146"/>
                </a:cubicBezTo>
                <a:cubicBezTo>
                  <a:pt x="1635592" y="2753373"/>
                  <a:pt x="1649909" y="2747010"/>
                  <a:pt x="1661043" y="2735876"/>
                </a:cubicBezTo>
                <a:cubicBezTo>
                  <a:pt x="1665816" y="2731103"/>
                  <a:pt x="1667407" y="2723149"/>
                  <a:pt x="1672179" y="2718377"/>
                </a:cubicBezTo>
                <a:cubicBezTo>
                  <a:pt x="1696040" y="2694516"/>
                  <a:pt x="1738990" y="2694516"/>
                  <a:pt x="1753307" y="2659520"/>
                </a:cubicBezTo>
                <a:cubicBezTo>
                  <a:pt x="1753307" y="2662701"/>
                  <a:pt x="1756489" y="2664292"/>
                  <a:pt x="1759670" y="2665883"/>
                </a:cubicBezTo>
                <a:cubicBezTo>
                  <a:pt x="1772395" y="2665883"/>
                  <a:pt x="1772395" y="2646794"/>
                  <a:pt x="1783532" y="2643613"/>
                </a:cubicBezTo>
                <a:close/>
                <a:moveTo>
                  <a:pt x="2679113" y="2637257"/>
                </a:moveTo>
                <a:cubicBezTo>
                  <a:pt x="2733198" y="2699289"/>
                  <a:pt x="2780920" y="2780417"/>
                  <a:pt x="2835005" y="2832911"/>
                </a:cubicBezTo>
                <a:cubicBezTo>
                  <a:pt x="2836595" y="2826548"/>
                  <a:pt x="2819098" y="2815413"/>
                  <a:pt x="2828642" y="2813822"/>
                </a:cubicBezTo>
                <a:cubicBezTo>
                  <a:pt x="2854094" y="2855181"/>
                  <a:pt x="2893862" y="2885405"/>
                  <a:pt x="2909770" y="2931537"/>
                </a:cubicBezTo>
                <a:cubicBezTo>
                  <a:pt x="2897043" y="2925174"/>
                  <a:pt x="2890680" y="2915629"/>
                  <a:pt x="2874773" y="2912448"/>
                </a:cubicBezTo>
                <a:cubicBezTo>
                  <a:pt x="2815916" y="2823367"/>
                  <a:pt x="2755468" y="2747011"/>
                  <a:pt x="2677523" y="2665883"/>
                </a:cubicBezTo>
                <a:cubicBezTo>
                  <a:pt x="2680704" y="2657929"/>
                  <a:pt x="2671160" y="2642022"/>
                  <a:pt x="2679113" y="2637257"/>
                </a:cubicBezTo>
                <a:close/>
                <a:moveTo>
                  <a:pt x="4393924" y="2637256"/>
                </a:moveTo>
                <a:cubicBezTo>
                  <a:pt x="4401878" y="2635666"/>
                  <a:pt x="4405060" y="2648386"/>
                  <a:pt x="4397106" y="2648386"/>
                </a:cubicBezTo>
                <a:cubicBezTo>
                  <a:pt x="4395515" y="2646795"/>
                  <a:pt x="4393924" y="2646795"/>
                  <a:pt x="4392334" y="2646795"/>
                </a:cubicBezTo>
                <a:cubicBezTo>
                  <a:pt x="4381198" y="2646795"/>
                  <a:pt x="4387562" y="2637256"/>
                  <a:pt x="4393924" y="2637256"/>
                </a:cubicBezTo>
                <a:close/>
                <a:moveTo>
                  <a:pt x="3329723" y="2630893"/>
                </a:moveTo>
                <a:cubicBezTo>
                  <a:pt x="3332905" y="2645205"/>
                  <a:pt x="3348814" y="2653158"/>
                  <a:pt x="3345632" y="2670657"/>
                </a:cubicBezTo>
                <a:cubicBezTo>
                  <a:pt x="3323361" y="2680200"/>
                  <a:pt x="3320180" y="2640432"/>
                  <a:pt x="3329723" y="2630893"/>
                </a:cubicBezTo>
                <a:close/>
                <a:moveTo>
                  <a:pt x="4156507" y="2623137"/>
                </a:moveTo>
                <a:cubicBezTo>
                  <a:pt x="4166052" y="2624131"/>
                  <a:pt x="4176789" y="2626915"/>
                  <a:pt x="4183947" y="2629302"/>
                </a:cubicBezTo>
                <a:cubicBezTo>
                  <a:pt x="4231669" y="2646795"/>
                  <a:pt x="4274619" y="2665883"/>
                  <a:pt x="4323932" y="2677018"/>
                </a:cubicBezTo>
                <a:cubicBezTo>
                  <a:pt x="4327113" y="2677018"/>
                  <a:pt x="4333476" y="2683381"/>
                  <a:pt x="4328704" y="2692925"/>
                </a:cubicBezTo>
                <a:cubicBezTo>
                  <a:pt x="4269847" y="2670655"/>
                  <a:pt x="4206217" y="2656338"/>
                  <a:pt x="4148951" y="2640432"/>
                </a:cubicBezTo>
                <a:cubicBezTo>
                  <a:pt x="4140997" y="2637257"/>
                  <a:pt x="4139406" y="2629302"/>
                  <a:pt x="4136225" y="2627711"/>
                </a:cubicBezTo>
                <a:cubicBezTo>
                  <a:pt x="4138611" y="2622938"/>
                  <a:pt x="4146962" y="2622143"/>
                  <a:pt x="4156507" y="2623137"/>
                </a:cubicBezTo>
                <a:close/>
                <a:moveTo>
                  <a:pt x="2644118" y="2622938"/>
                </a:moveTo>
                <a:cubicBezTo>
                  <a:pt x="2645709" y="2630893"/>
                  <a:pt x="2644118" y="2640432"/>
                  <a:pt x="2645709" y="2648386"/>
                </a:cubicBezTo>
                <a:cubicBezTo>
                  <a:pt x="2566171" y="2766100"/>
                  <a:pt x="2475499" y="2867907"/>
                  <a:pt x="2359376" y="2926765"/>
                </a:cubicBezTo>
                <a:cubicBezTo>
                  <a:pt x="2381647" y="2874271"/>
                  <a:pt x="2437322" y="2844046"/>
                  <a:pt x="2478682" y="2804278"/>
                </a:cubicBezTo>
                <a:cubicBezTo>
                  <a:pt x="2532766" y="2751784"/>
                  <a:pt x="2593216" y="2697698"/>
                  <a:pt x="2634575" y="2629302"/>
                </a:cubicBezTo>
                <a:cubicBezTo>
                  <a:pt x="2636165" y="2626120"/>
                  <a:pt x="2636165" y="2624529"/>
                  <a:pt x="2639347" y="2626120"/>
                </a:cubicBezTo>
                <a:cubicBezTo>
                  <a:pt x="2640937" y="2622938"/>
                  <a:pt x="2640937" y="2621348"/>
                  <a:pt x="2644118" y="2622938"/>
                </a:cubicBezTo>
                <a:close/>
                <a:moveTo>
                  <a:pt x="1007253" y="2618162"/>
                </a:moveTo>
                <a:cubicBezTo>
                  <a:pt x="991345" y="2656339"/>
                  <a:pt x="962712" y="2697698"/>
                  <a:pt x="948395" y="2726331"/>
                </a:cubicBezTo>
                <a:cubicBezTo>
                  <a:pt x="989754" y="2718377"/>
                  <a:pt x="999299" y="2654748"/>
                  <a:pt x="1007253" y="2618162"/>
                </a:cubicBezTo>
                <a:close/>
                <a:moveTo>
                  <a:pt x="2679113" y="2592713"/>
                </a:moveTo>
                <a:cubicBezTo>
                  <a:pt x="2680705" y="2602257"/>
                  <a:pt x="2690251" y="2607030"/>
                  <a:pt x="2691840" y="2616576"/>
                </a:cubicBezTo>
                <a:cubicBezTo>
                  <a:pt x="2679113" y="2614986"/>
                  <a:pt x="2672751" y="2595894"/>
                  <a:pt x="2679113" y="2592713"/>
                </a:cubicBezTo>
                <a:close/>
                <a:moveTo>
                  <a:pt x="3334496" y="2591120"/>
                </a:moveTo>
                <a:cubicBezTo>
                  <a:pt x="3316998" y="2618166"/>
                  <a:pt x="3299499" y="2630893"/>
                  <a:pt x="3296318" y="2651567"/>
                </a:cubicBezTo>
                <a:cubicBezTo>
                  <a:pt x="3291546" y="2697698"/>
                  <a:pt x="3316998" y="2699289"/>
                  <a:pt x="3344040" y="2689744"/>
                </a:cubicBezTo>
                <a:lnTo>
                  <a:pt x="3361538" y="2656338"/>
                </a:lnTo>
                <a:cubicBezTo>
                  <a:pt x="3351994" y="2648386"/>
                  <a:pt x="3350403" y="2635665"/>
                  <a:pt x="3345631" y="2624529"/>
                </a:cubicBezTo>
                <a:cubicBezTo>
                  <a:pt x="3347222" y="2621348"/>
                  <a:pt x="3350403" y="2621348"/>
                  <a:pt x="3353585" y="2619756"/>
                </a:cubicBezTo>
                <a:cubicBezTo>
                  <a:pt x="3356766" y="2629302"/>
                  <a:pt x="3363129" y="2637257"/>
                  <a:pt x="3367901" y="2646795"/>
                </a:cubicBezTo>
                <a:lnTo>
                  <a:pt x="3369492" y="2643613"/>
                </a:lnTo>
                <a:cubicBezTo>
                  <a:pt x="3372673" y="2637257"/>
                  <a:pt x="3367901" y="2626119"/>
                  <a:pt x="3366310" y="2624529"/>
                </a:cubicBezTo>
                <a:cubicBezTo>
                  <a:pt x="3355176" y="2613394"/>
                  <a:pt x="3345631" y="2602257"/>
                  <a:pt x="3334496" y="2591120"/>
                </a:cubicBezTo>
                <a:close/>
                <a:moveTo>
                  <a:pt x="1688086" y="2591119"/>
                </a:moveTo>
                <a:cubicBezTo>
                  <a:pt x="1684904" y="2597483"/>
                  <a:pt x="1681723" y="2603846"/>
                  <a:pt x="1684904" y="2608619"/>
                </a:cubicBezTo>
                <a:cubicBezTo>
                  <a:pt x="1692858" y="2607028"/>
                  <a:pt x="1696040" y="2599073"/>
                  <a:pt x="1703994" y="2599073"/>
                </a:cubicBezTo>
                <a:cubicBezTo>
                  <a:pt x="1696040" y="2610210"/>
                  <a:pt x="1673770" y="2616574"/>
                  <a:pt x="1683313" y="2630891"/>
                </a:cubicBezTo>
                <a:cubicBezTo>
                  <a:pt x="1700813" y="2629300"/>
                  <a:pt x="1726265" y="2626118"/>
                  <a:pt x="1738990" y="2624528"/>
                </a:cubicBezTo>
                <a:cubicBezTo>
                  <a:pt x="1699221" y="2645204"/>
                  <a:pt x="1640364" y="2627709"/>
                  <a:pt x="1602187" y="2651567"/>
                </a:cubicBezTo>
                <a:cubicBezTo>
                  <a:pt x="1603777" y="2656338"/>
                  <a:pt x="1600595" y="2662701"/>
                  <a:pt x="1603777" y="2667474"/>
                </a:cubicBezTo>
                <a:cubicBezTo>
                  <a:pt x="1613322" y="2664292"/>
                  <a:pt x="1627639" y="2667474"/>
                  <a:pt x="1638774" y="2664292"/>
                </a:cubicBezTo>
                <a:cubicBezTo>
                  <a:pt x="1635592" y="2672246"/>
                  <a:pt x="1619685" y="2673837"/>
                  <a:pt x="1610140" y="2681791"/>
                </a:cubicBezTo>
                <a:cubicBezTo>
                  <a:pt x="1606959" y="2680200"/>
                  <a:pt x="1602187" y="2678609"/>
                  <a:pt x="1597415" y="2678609"/>
                </a:cubicBezTo>
                <a:cubicBezTo>
                  <a:pt x="1594233" y="2664292"/>
                  <a:pt x="1587870" y="2653157"/>
                  <a:pt x="1581507" y="2643613"/>
                </a:cubicBezTo>
                <a:cubicBezTo>
                  <a:pt x="1602187" y="2634072"/>
                  <a:pt x="1619685" y="2619754"/>
                  <a:pt x="1638774" y="2605437"/>
                </a:cubicBezTo>
                <a:cubicBezTo>
                  <a:pt x="1634001" y="2614982"/>
                  <a:pt x="1619685" y="2626118"/>
                  <a:pt x="1618094" y="2632482"/>
                </a:cubicBezTo>
                <a:cubicBezTo>
                  <a:pt x="1654680" y="2643613"/>
                  <a:pt x="1670588" y="2616574"/>
                  <a:pt x="1688086" y="2591119"/>
                </a:cubicBezTo>
                <a:close/>
                <a:moveTo>
                  <a:pt x="1050203" y="2573621"/>
                </a:moveTo>
                <a:cubicBezTo>
                  <a:pt x="1013615" y="2624524"/>
                  <a:pt x="1010433" y="2729513"/>
                  <a:pt x="956349" y="2751783"/>
                </a:cubicBezTo>
                <a:cubicBezTo>
                  <a:pt x="1019978" y="2764509"/>
                  <a:pt x="1032704" y="2632478"/>
                  <a:pt x="1050203" y="2573621"/>
                </a:cubicBezTo>
                <a:close/>
                <a:moveTo>
                  <a:pt x="4339839" y="2554536"/>
                </a:moveTo>
                <a:cubicBezTo>
                  <a:pt x="4374836" y="2559310"/>
                  <a:pt x="4405060" y="2573624"/>
                  <a:pt x="4438465" y="2589530"/>
                </a:cubicBezTo>
                <a:cubicBezTo>
                  <a:pt x="4432102" y="2608622"/>
                  <a:pt x="4408241" y="2584758"/>
                  <a:pt x="4400287" y="2583168"/>
                </a:cubicBezTo>
                <a:cubicBezTo>
                  <a:pt x="4374836" y="2579986"/>
                  <a:pt x="4354156" y="2572033"/>
                  <a:pt x="4335067" y="2564080"/>
                </a:cubicBezTo>
                <a:cubicBezTo>
                  <a:pt x="4323932" y="2559310"/>
                  <a:pt x="4335067" y="2552947"/>
                  <a:pt x="4339839" y="2554536"/>
                </a:cubicBezTo>
                <a:close/>
                <a:moveTo>
                  <a:pt x="2640937" y="2544994"/>
                </a:moveTo>
                <a:cubicBezTo>
                  <a:pt x="2639347" y="2554536"/>
                  <a:pt x="2640937" y="2564080"/>
                  <a:pt x="2640937" y="2573622"/>
                </a:cubicBezTo>
                <a:cubicBezTo>
                  <a:pt x="2586852" y="2667474"/>
                  <a:pt x="2516859" y="2751782"/>
                  <a:pt x="2448458" y="2815412"/>
                </a:cubicBezTo>
                <a:cubicBezTo>
                  <a:pt x="2426187" y="2836091"/>
                  <a:pt x="2399145" y="2872678"/>
                  <a:pt x="2367330" y="2864724"/>
                </a:cubicBezTo>
                <a:cubicBezTo>
                  <a:pt x="2456411" y="2774053"/>
                  <a:pt x="2570945" y="2681790"/>
                  <a:pt x="2640937" y="2544994"/>
                </a:cubicBezTo>
                <a:close/>
                <a:moveTo>
                  <a:pt x="1439932" y="2544989"/>
                </a:moveTo>
                <a:cubicBezTo>
                  <a:pt x="1459021" y="2568849"/>
                  <a:pt x="1479700" y="2591119"/>
                  <a:pt x="1501971" y="2611799"/>
                </a:cubicBezTo>
                <a:cubicBezTo>
                  <a:pt x="1497199" y="2619752"/>
                  <a:pt x="1490835" y="2627706"/>
                  <a:pt x="1487654" y="2634070"/>
                </a:cubicBezTo>
                <a:cubicBezTo>
                  <a:pt x="1466975" y="2618162"/>
                  <a:pt x="1451067" y="2599072"/>
                  <a:pt x="1435160" y="2578392"/>
                </a:cubicBezTo>
                <a:cubicBezTo>
                  <a:pt x="1436751" y="2567258"/>
                  <a:pt x="1438341" y="2554532"/>
                  <a:pt x="1439932" y="2544989"/>
                </a:cubicBezTo>
                <a:close/>
                <a:moveTo>
                  <a:pt x="3259731" y="2543402"/>
                </a:moveTo>
                <a:cubicBezTo>
                  <a:pt x="3266094" y="2544994"/>
                  <a:pt x="3270866" y="2544994"/>
                  <a:pt x="3274047" y="2543402"/>
                </a:cubicBezTo>
                <a:cubicBezTo>
                  <a:pt x="3270866" y="2557719"/>
                  <a:pt x="3283593" y="2564080"/>
                  <a:pt x="3285183" y="2573624"/>
                </a:cubicBezTo>
                <a:cubicBezTo>
                  <a:pt x="3278819" y="2573624"/>
                  <a:pt x="3274047" y="2572033"/>
                  <a:pt x="3267685" y="2570443"/>
                </a:cubicBezTo>
                <a:cubicBezTo>
                  <a:pt x="3274047" y="2556127"/>
                  <a:pt x="3259731" y="2554537"/>
                  <a:pt x="3259731" y="2543402"/>
                </a:cubicBezTo>
                <a:close/>
                <a:moveTo>
                  <a:pt x="2680705" y="2538631"/>
                </a:moveTo>
                <a:cubicBezTo>
                  <a:pt x="2715701" y="2600668"/>
                  <a:pt x="2675932" y="2573624"/>
                  <a:pt x="2680705" y="2538631"/>
                </a:cubicBezTo>
                <a:close/>
                <a:moveTo>
                  <a:pt x="3307453" y="2532270"/>
                </a:moveTo>
                <a:cubicBezTo>
                  <a:pt x="3301090" y="2530679"/>
                  <a:pt x="3293137" y="2537041"/>
                  <a:pt x="3301090" y="2540223"/>
                </a:cubicBezTo>
                <a:cubicBezTo>
                  <a:pt x="3302681" y="2538630"/>
                  <a:pt x="3304271" y="2538630"/>
                  <a:pt x="3307453" y="2540223"/>
                </a:cubicBezTo>
                <a:cubicBezTo>
                  <a:pt x="3307453" y="2543402"/>
                  <a:pt x="3307453" y="2544994"/>
                  <a:pt x="3309044" y="2546584"/>
                </a:cubicBezTo>
                <a:cubicBezTo>
                  <a:pt x="3329723" y="2568852"/>
                  <a:pt x="3350403" y="2584758"/>
                  <a:pt x="3363129" y="2608622"/>
                </a:cubicBezTo>
                <a:cubicBezTo>
                  <a:pt x="3363129" y="2607030"/>
                  <a:pt x="3364719" y="2603848"/>
                  <a:pt x="3364719" y="2602257"/>
                </a:cubicBezTo>
                <a:cubicBezTo>
                  <a:pt x="3364719" y="2599075"/>
                  <a:pt x="3363129" y="2597484"/>
                  <a:pt x="3363129" y="2594303"/>
                </a:cubicBezTo>
                <a:cubicBezTo>
                  <a:pt x="3363129" y="2594303"/>
                  <a:pt x="3364719" y="2595893"/>
                  <a:pt x="3364719" y="2595893"/>
                </a:cubicBezTo>
                <a:cubicBezTo>
                  <a:pt x="3364719" y="2594303"/>
                  <a:pt x="3364719" y="2592711"/>
                  <a:pt x="3364719" y="2592711"/>
                </a:cubicBezTo>
                <a:cubicBezTo>
                  <a:pt x="3348813" y="2565671"/>
                  <a:pt x="3331314" y="2543402"/>
                  <a:pt x="3307453" y="2532270"/>
                </a:cubicBezTo>
                <a:close/>
                <a:moveTo>
                  <a:pt x="3266095" y="2521135"/>
                </a:moveTo>
                <a:cubicBezTo>
                  <a:pt x="3256550" y="2521135"/>
                  <a:pt x="3248596" y="2521135"/>
                  <a:pt x="3242233" y="2525906"/>
                </a:cubicBezTo>
                <a:cubicBezTo>
                  <a:pt x="3212009" y="2608622"/>
                  <a:pt x="3285183" y="2597484"/>
                  <a:pt x="3331314" y="2589530"/>
                </a:cubicBezTo>
                <a:cubicBezTo>
                  <a:pt x="3324952" y="2583168"/>
                  <a:pt x="3318589" y="2576805"/>
                  <a:pt x="3312225" y="2570443"/>
                </a:cubicBezTo>
                <a:cubicBezTo>
                  <a:pt x="3305862" y="2567261"/>
                  <a:pt x="3304271" y="2572033"/>
                  <a:pt x="3297909" y="2570443"/>
                </a:cubicBezTo>
                <a:cubicBezTo>
                  <a:pt x="3299499" y="2560900"/>
                  <a:pt x="3294728" y="2556128"/>
                  <a:pt x="3291546" y="2548176"/>
                </a:cubicBezTo>
                <a:cubicBezTo>
                  <a:pt x="3283592" y="2538630"/>
                  <a:pt x="3275638" y="2530679"/>
                  <a:pt x="3266095" y="2521135"/>
                </a:cubicBezTo>
                <a:close/>
                <a:moveTo>
                  <a:pt x="1451067" y="2513178"/>
                </a:moveTo>
                <a:cubicBezTo>
                  <a:pt x="1474928" y="2540218"/>
                  <a:pt x="1505152" y="2562486"/>
                  <a:pt x="1540148" y="2572030"/>
                </a:cubicBezTo>
                <a:cubicBezTo>
                  <a:pt x="1532194" y="2578392"/>
                  <a:pt x="1524241" y="2584756"/>
                  <a:pt x="1516287" y="2592710"/>
                </a:cubicBezTo>
                <a:cubicBezTo>
                  <a:pt x="1498790" y="2583164"/>
                  <a:pt x="1482882" y="2573621"/>
                  <a:pt x="1468566" y="2560897"/>
                </a:cubicBezTo>
                <a:cubicBezTo>
                  <a:pt x="1459021" y="2552943"/>
                  <a:pt x="1451067" y="2543400"/>
                  <a:pt x="1443113" y="2533855"/>
                </a:cubicBezTo>
                <a:cubicBezTo>
                  <a:pt x="1446294" y="2525902"/>
                  <a:pt x="1447885" y="2519540"/>
                  <a:pt x="1451067" y="2513178"/>
                </a:cubicBezTo>
                <a:close/>
                <a:moveTo>
                  <a:pt x="2626620" y="2489326"/>
                </a:moveTo>
                <a:cubicBezTo>
                  <a:pt x="2632983" y="2494097"/>
                  <a:pt x="2628210" y="2505229"/>
                  <a:pt x="2632983" y="2511592"/>
                </a:cubicBezTo>
                <a:cubicBezTo>
                  <a:pt x="2566172" y="2661110"/>
                  <a:pt x="2465955" y="2761327"/>
                  <a:pt x="2356194" y="2844045"/>
                </a:cubicBezTo>
                <a:cubicBezTo>
                  <a:pt x="2356194" y="2805867"/>
                  <a:pt x="2394372" y="2785188"/>
                  <a:pt x="2416642" y="2764508"/>
                </a:cubicBezTo>
                <a:cubicBezTo>
                  <a:pt x="2496179" y="2691334"/>
                  <a:pt x="2575717" y="2607029"/>
                  <a:pt x="2623438" y="2490916"/>
                </a:cubicBezTo>
                <a:cubicBezTo>
                  <a:pt x="2625029" y="2489326"/>
                  <a:pt x="2625029" y="2487736"/>
                  <a:pt x="2626620" y="2489326"/>
                </a:cubicBezTo>
                <a:close/>
                <a:moveTo>
                  <a:pt x="1280859" y="2486133"/>
                </a:moveTo>
                <a:cubicBezTo>
                  <a:pt x="1280859" y="2487724"/>
                  <a:pt x="1280859" y="2487724"/>
                  <a:pt x="1280859" y="2489315"/>
                </a:cubicBezTo>
                <a:cubicBezTo>
                  <a:pt x="1279269" y="2494087"/>
                  <a:pt x="1277679" y="2500449"/>
                  <a:pt x="1276087" y="2505223"/>
                </a:cubicBezTo>
                <a:cubicBezTo>
                  <a:pt x="1274495" y="2498858"/>
                  <a:pt x="1274495" y="2492495"/>
                  <a:pt x="1280859" y="2486133"/>
                </a:cubicBezTo>
                <a:close/>
                <a:moveTo>
                  <a:pt x="4236441" y="2479784"/>
                </a:moveTo>
                <a:cubicBezTo>
                  <a:pt x="4261894" y="2479784"/>
                  <a:pt x="4287346" y="2492507"/>
                  <a:pt x="4306434" y="2502049"/>
                </a:cubicBezTo>
                <a:cubicBezTo>
                  <a:pt x="4384380" y="2527498"/>
                  <a:pt x="4471871" y="2535450"/>
                  <a:pt x="4549817" y="2548176"/>
                </a:cubicBezTo>
                <a:cubicBezTo>
                  <a:pt x="4568905" y="2551356"/>
                  <a:pt x="4545044" y="2562490"/>
                  <a:pt x="4540272" y="2560900"/>
                </a:cubicBezTo>
                <a:cubicBezTo>
                  <a:pt x="4511638" y="2552947"/>
                  <a:pt x="4486187" y="2546584"/>
                  <a:pt x="4454372" y="2543402"/>
                </a:cubicBezTo>
                <a:cubicBezTo>
                  <a:pt x="4403469" y="2538630"/>
                  <a:pt x="4344612" y="2519545"/>
                  <a:pt x="4296890" y="2527498"/>
                </a:cubicBezTo>
                <a:lnTo>
                  <a:pt x="4164858" y="2492507"/>
                </a:lnTo>
                <a:cubicBezTo>
                  <a:pt x="4193491" y="2497278"/>
                  <a:pt x="4228487" y="2502049"/>
                  <a:pt x="4263485" y="2494097"/>
                </a:cubicBezTo>
                <a:cubicBezTo>
                  <a:pt x="4255530" y="2489326"/>
                  <a:pt x="4238032" y="2492507"/>
                  <a:pt x="4236441" y="2479784"/>
                </a:cubicBezTo>
                <a:close/>
                <a:moveTo>
                  <a:pt x="2669569" y="2479784"/>
                </a:moveTo>
                <a:cubicBezTo>
                  <a:pt x="2682294" y="2490916"/>
                  <a:pt x="2712519" y="2508412"/>
                  <a:pt x="2698203" y="2529089"/>
                </a:cubicBezTo>
                <a:cubicBezTo>
                  <a:pt x="2690249" y="2511593"/>
                  <a:pt x="2669569" y="2502050"/>
                  <a:pt x="2669569" y="2479784"/>
                </a:cubicBezTo>
                <a:close/>
                <a:moveTo>
                  <a:pt x="1414480" y="2468641"/>
                </a:moveTo>
                <a:cubicBezTo>
                  <a:pt x="1411299" y="2482957"/>
                  <a:pt x="1419253" y="2494090"/>
                  <a:pt x="1424026" y="2505226"/>
                </a:cubicBezTo>
                <a:cubicBezTo>
                  <a:pt x="1417662" y="2495681"/>
                  <a:pt x="1411299" y="2484548"/>
                  <a:pt x="1406527" y="2473413"/>
                </a:cubicBezTo>
                <a:cubicBezTo>
                  <a:pt x="1409709" y="2470232"/>
                  <a:pt x="1411299" y="2468641"/>
                  <a:pt x="1414480" y="2468641"/>
                </a:cubicBezTo>
                <a:close/>
                <a:moveTo>
                  <a:pt x="1239499" y="2467041"/>
                </a:moveTo>
                <a:cubicBezTo>
                  <a:pt x="1237909" y="2470223"/>
                  <a:pt x="1236318" y="2473404"/>
                  <a:pt x="1234728" y="2476586"/>
                </a:cubicBezTo>
                <a:cubicBezTo>
                  <a:pt x="1253816" y="2490902"/>
                  <a:pt x="1268132" y="2506810"/>
                  <a:pt x="1272904" y="2521127"/>
                </a:cubicBezTo>
                <a:cubicBezTo>
                  <a:pt x="1255407" y="2603845"/>
                  <a:pt x="1266542" y="2683381"/>
                  <a:pt x="1288812" y="2731104"/>
                </a:cubicBezTo>
                <a:cubicBezTo>
                  <a:pt x="1285631" y="2740648"/>
                  <a:pt x="1272904" y="2735876"/>
                  <a:pt x="1268132" y="2743829"/>
                </a:cubicBezTo>
                <a:cubicBezTo>
                  <a:pt x="1249044" y="2734285"/>
                  <a:pt x="1237909" y="2708833"/>
                  <a:pt x="1212457" y="2713605"/>
                </a:cubicBezTo>
                <a:cubicBezTo>
                  <a:pt x="1174280" y="2654748"/>
                  <a:pt x="1204504" y="2535443"/>
                  <a:pt x="1237909" y="2468632"/>
                </a:cubicBezTo>
                <a:cubicBezTo>
                  <a:pt x="1237909" y="2468632"/>
                  <a:pt x="1237909" y="2467041"/>
                  <a:pt x="1239499" y="2467041"/>
                </a:cubicBezTo>
                <a:close/>
                <a:moveTo>
                  <a:pt x="1206094" y="2457498"/>
                </a:moveTo>
                <a:cubicBezTo>
                  <a:pt x="1215639" y="2462270"/>
                  <a:pt x="1223593" y="2467041"/>
                  <a:pt x="1231547" y="2473405"/>
                </a:cubicBezTo>
                <a:cubicBezTo>
                  <a:pt x="1233137" y="2471814"/>
                  <a:pt x="1234728" y="2470224"/>
                  <a:pt x="1237909" y="2467041"/>
                </a:cubicBezTo>
                <a:cubicBezTo>
                  <a:pt x="1180643" y="2532262"/>
                  <a:pt x="1172689" y="2643614"/>
                  <a:pt x="1193369" y="2718378"/>
                </a:cubicBezTo>
                <a:cubicBezTo>
                  <a:pt x="1172689" y="2735876"/>
                  <a:pt x="1153600" y="2750193"/>
                  <a:pt x="1129738" y="2761328"/>
                </a:cubicBezTo>
                <a:cubicBezTo>
                  <a:pt x="1110650" y="2737467"/>
                  <a:pt x="1112241" y="2700880"/>
                  <a:pt x="1066109" y="2694517"/>
                </a:cubicBezTo>
                <a:cubicBezTo>
                  <a:pt x="1077245" y="2568849"/>
                  <a:pt x="1144056" y="2514763"/>
                  <a:pt x="1206094" y="2457498"/>
                </a:cubicBezTo>
                <a:close/>
                <a:moveTo>
                  <a:pt x="1307901" y="2449546"/>
                </a:moveTo>
                <a:cubicBezTo>
                  <a:pt x="1320627" y="2462271"/>
                  <a:pt x="1322218" y="2478179"/>
                  <a:pt x="1347670" y="2484541"/>
                </a:cubicBezTo>
                <a:cubicBezTo>
                  <a:pt x="1352442" y="2481360"/>
                  <a:pt x="1357213" y="2476587"/>
                  <a:pt x="1360396" y="2470224"/>
                </a:cubicBezTo>
                <a:cubicBezTo>
                  <a:pt x="1373121" y="2500448"/>
                  <a:pt x="1390620" y="2529081"/>
                  <a:pt x="1408117" y="2557714"/>
                </a:cubicBezTo>
                <a:cubicBezTo>
                  <a:pt x="1395392" y="2565667"/>
                  <a:pt x="1379484" y="2573621"/>
                  <a:pt x="1376303" y="2589529"/>
                </a:cubicBezTo>
                <a:cubicBezTo>
                  <a:pt x="1371530" y="2608618"/>
                  <a:pt x="1385847" y="2622934"/>
                  <a:pt x="1389028" y="2643614"/>
                </a:cubicBezTo>
                <a:cubicBezTo>
                  <a:pt x="1401755" y="2634069"/>
                  <a:pt x="1430387" y="2624526"/>
                  <a:pt x="1436751" y="2603845"/>
                </a:cubicBezTo>
                <a:cubicBezTo>
                  <a:pt x="1439932" y="2607027"/>
                  <a:pt x="1441523" y="2610208"/>
                  <a:pt x="1443113" y="2613390"/>
                </a:cubicBezTo>
                <a:cubicBezTo>
                  <a:pt x="1451067" y="2624526"/>
                  <a:pt x="1466975" y="2632479"/>
                  <a:pt x="1482881" y="2640432"/>
                </a:cubicBezTo>
                <a:cubicBezTo>
                  <a:pt x="1476518" y="2653157"/>
                  <a:pt x="1476518" y="2665884"/>
                  <a:pt x="1482881" y="2677019"/>
                </a:cubicBezTo>
                <a:cubicBezTo>
                  <a:pt x="1497199" y="2673838"/>
                  <a:pt x="1511516" y="2670656"/>
                  <a:pt x="1522651" y="2659521"/>
                </a:cubicBezTo>
                <a:cubicBezTo>
                  <a:pt x="1536967" y="2667475"/>
                  <a:pt x="1548103" y="2677019"/>
                  <a:pt x="1552875" y="2691336"/>
                </a:cubicBezTo>
                <a:cubicBezTo>
                  <a:pt x="1538558" y="2697699"/>
                  <a:pt x="1530604" y="2713605"/>
                  <a:pt x="1517879" y="2723150"/>
                </a:cubicBezTo>
                <a:cubicBezTo>
                  <a:pt x="1459021" y="2702471"/>
                  <a:pt x="1414480" y="2715196"/>
                  <a:pt x="1373121" y="2734286"/>
                </a:cubicBezTo>
                <a:cubicBezTo>
                  <a:pt x="1349260" y="2723150"/>
                  <a:pt x="1360396" y="2688154"/>
                  <a:pt x="1344488" y="2672247"/>
                </a:cubicBezTo>
                <a:cubicBezTo>
                  <a:pt x="1341306" y="2688154"/>
                  <a:pt x="1347670" y="2700880"/>
                  <a:pt x="1349260" y="2715196"/>
                </a:cubicBezTo>
                <a:cubicBezTo>
                  <a:pt x="1333352" y="2705653"/>
                  <a:pt x="1309492" y="2715196"/>
                  <a:pt x="1291994" y="2719969"/>
                </a:cubicBezTo>
                <a:cubicBezTo>
                  <a:pt x="1272904" y="2670656"/>
                  <a:pt x="1269723" y="2611799"/>
                  <a:pt x="1277677" y="2546579"/>
                </a:cubicBezTo>
                <a:cubicBezTo>
                  <a:pt x="1285631" y="2537035"/>
                  <a:pt x="1284040" y="2527490"/>
                  <a:pt x="1280858" y="2517947"/>
                </a:cubicBezTo>
                <a:cubicBezTo>
                  <a:pt x="1282449" y="2511584"/>
                  <a:pt x="1282449" y="2506810"/>
                  <a:pt x="1284040" y="2502039"/>
                </a:cubicBezTo>
                <a:cubicBezTo>
                  <a:pt x="1285631" y="2505220"/>
                  <a:pt x="1287223" y="2508402"/>
                  <a:pt x="1290403" y="2509993"/>
                </a:cubicBezTo>
                <a:cubicBezTo>
                  <a:pt x="1295175" y="2503630"/>
                  <a:pt x="1296766" y="2489314"/>
                  <a:pt x="1303129" y="2486132"/>
                </a:cubicBezTo>
                <a:cubicBezTo>
                  <a:pt x="1303129" y="2497267"/>
                  <a:pt x="1299947" y="2509993"/>
                  <a:pt x="1304719" y="2519536"/>
                </a:cubicBezTo>
                <a:cubicBezTo>
                  <a:pt x="1317446" y="2517947"/>
                  <a:pt x="1323809" y="2505220"/>
                  <a:pt x="1331762" y="2494086"/>
                </a:cubicBezTo>
                <a:cubicBezTo>
                  <a:pt x="1326990" y="2479769"/>
                  <a:pt x="1295175" y="2467043"/>
                  <a:pt x="1307901" y="2449546"/>
                </a:cubicBezTo>
                <a:close/>
                <a:moveTo>
                  <a:pt x="2959083" y="2443202"/>
                </a:moveTo>
                <a:cubicBezTo>
                  <a:pt x="2954310" y="2444792"/>
                  <a:pt x="2949538" y="2449563"/>
                  <a:pt x="2944766" y="2451155"/>
                </a:cubicBezTo>
                <a:cubicBezTo>
                  <a:pt x="2957492" y="2473420"/>
                  <a:pt x="2968627" y="2497278"/>
                  <a:pt x="2978171" y="2522726"/>
                </a:cubicBezTo>
                <a:cubicBezTo>
                  <a:pt x="2979762" y="2525906"/>
                  <a:pt x="2981353" y="2530679"/>
                  <a:pt x="2982943" y="2535450"/>
                </a:cubicBezTo>
                <a:cubicBezTo>
                  <a:pt x="2992488" y="2565671"/>
                  <a:pt x="3000442" y="2595893"/>
                  <a:pt x="3006804" y="2627711"/>
                </a:cubicBezTo>
                <a:cubicBezTo>
                  <a:pt x="3006804" y="2621348"/>
                  <a:pt x="3006804" y="2616575"/>
                  <a:pt x="3008395" y="2610212"/>
                </a:cubicBezTo>
                <a:cubicBezTo>
                  <a:pt x="3009986" y="2605440"/>
                  <a:pt x="3014758" y="2607030"/>
                  <a:pt x="3016349" y="2610212"/>
                </a:cubicBezTo>
                <a:cubicBezTo>
                  <a:pt x="3005214" y="2560900"/>
                  <a:pt x="2990897" y="2516364"/>
                  <a:pt x="2973399" y="2475011"/>
                </a:cubicBezTo>
                <a:cubicBezTo>
                  <a:pt x="2973399" y="2484554"/>
                  <a:pt x="2960673" y="2482962"/>
                  <a:pt x="2962264" y="2475011"/>
                </a:cubicBezTo>
                <a:cubicBezTo>
                  <a:pt x="2962264" y="2467059"/>
                  <a:pt x="2962264" y="2457516"/>
                  <a:pt x="2960673" y="2447973"/>
                </a:cubicBezTo>
                <a:cubicBezTo>
                  <a:pt x="2960673" y="2446383"/>
                  <a:pt x="2960673" y="2444792"/>
                  <a:pt x="2959083" y="2443202"/>
                </a:cubicBezTo>
                <a:close/>
                <a:moveTo>
                  <a:pt x="2610712" y="2438431"/>
                </a:moveTo>
                <a:cubicBezTo>
                  <a:pt x="2609121" y="2446383"/>
                  <a:pt x="2610712" y="2449563"/>
                  <a:pt x="2618666" y="2451155"/>
                </a:cubicBezTo>
                <a:cubicBezTo>
                  <a:pt x="2575716" y="2573624"/>
                  <a:pt x="2508904" y="2656339"/>
                  <a:pt x="2432550" y="2726332"/>
                </a:cubicBezTo>
                <a:cubicBezTo>
                  <a:pt x="2478682" y="2608622"/>
                  <a:pt x="2569352" y="2562490"/>
                  <a:pt x="2610712" y="2438431"/>
                </a:cubicBezTo>
                <a:close/>
                <a:moveTo>
                  <a:pt x="2893862" y="2428888"/>
                </a:moveTo>
                <a:cubicBezTo>
                  <a:pt x="2889090" y="2430477"/>
                  <a:pt x="2884318" y="2433660"/>
                  <a:pt x="2881137" y="2435250"/>
                </a:cubicBezTo>
                <a:cubicBezTo>
                  <a:pt x="2919314" y="2500458"/>
                  <a:pt x="2947947" y="2570443"/>
                  <a:pt x="2981353" y="2630893"/>
                </a:cubicBezTo>
                <a:cubicBezTo>
                  <a:pt x="2973399" y="2575214"/>
                  <a:pt x="2935222" y="2497278"/>
                  <a:pt x="2893862" y="2428888"/>
                </a:cubicBezTo>
                <a:close/>
                <a:moveTo>
                  <a:pt x="814774" y="2428864"/>
                </a:moveTo>
                <a:cubicBezTo>
                  <a:pt x="805229" y="2468633"/>
                  <a:pt x="795684" y="2508401"/>
                  <a:pt x="776596" y="2533852"/>
                </a:cubicBezTo>
                <a:cubicBezTo>
                  <a:pt x="805229" y="2527490"/>
                  <a:pt x="844997" y="2455907"/>
                  <a:pt x="814774" y="2428864"/>
                </a:cubicBezTo>
                <a:close/>
                <a:moveTo>
                  <a:pt x="1171099" y="2414548"/>
                </a:moveTo>
                <a:cubicBezTo>
                  <a:pt x="1172690" y="2416138"/>
                  <a:pt x="1174280" y="2417729"/>
                  <a:pt x="1175870" y="2420910"/>
                </a:cubicBezTo>
                <a:cubicBezTo>
                  <a:pt x="1174280" y="2422502"/>
                  <a:pt x="1172690" y="2424092"/>
                  <a:pt x="1171099" y="2425684"/>
                </a:cubicBezTo>
                <a:cubicBezTo>
                  <a:pt x="1171099" y="2420910"/>
                  <a:pt x="1171099" y="2417729"/>
                  <a:pt x="1171099" y="2414548"/>
                </a:cubicBezTo>
                <a:close/>
                <a:moveTo>
                  <a:pt x="2835005" y="2405032"/>
                </a:moveTo>
                <a:cubicBezTo>
                  <a:pt x="2830233" y="2408212"/>
                  <a:pt x="2827052" y="2411392"/>
                  <a:pt x="2823871" y="2414573"/>
                </a:cubicBezTo>
                <a:cubicBezTo>
                  <a:pt x="2831824" y="2425706"/>
                  <a:pt x="2839777" y="2436841"/>
                  <a:pt x="2847731" y="2449563"/>
                </a:cubicBezTo>
                <a:cubicBezTo>
                  <a:pt x="2850913" y="2444792"/>
                  <a:pt x="2852504" y="2440021"/>
                  <a:pt x="2855685" y="2433660"/>
                </a:cubicBezTo>
                <a:cubicBezTo>
                  <a:pt x="2849322" y="2424116"/>
                  <a:pt x="2841368" y="2414573"/>
                  <a:pt x="2835005" y="2405032"/>
                </a:cubicBezTo>
                <a:close/>
                <a:moveTo>
                  <a:pt x="1355623" y="2397062"/>
                </a:moveTo>
                <a:cubicBezTo>
                  <a:pt x="1357213" y="2406605"/>
                  <a:pt x="1363577" y="2419331"/>
                  <a:pt x="1373121" y="2424103"/>
                </a:cubicBezTo>
                <a:cubicBezTo>
                  <a:pt x="1389028" y="2460687"/>
                  <a:pt x="1408118" y="2497272"/>
                  <a:pt x="1430388" y="2529085"/>
                </a:cubicBezTo>
                <a:cubicBezTo>
                  <a:pt x="1430388" y="2532266"/>
                  <a:pt x="1428797" y="2537038"/>
                  <a:pt x="1427207" y="2540219"/>
                </a:cubicBezTo>
                <a:cubicBezTo>
                  <a:pt x="1425615" y="2544991"/>
                  <a:pt x="1420843" y="2548172"/>
                  <a:pt x="1417661" y="2551353"/>
                </a:cubicBezTo>
                <a:cubicBezTo>
                  <a:pt x="1393801" y="2514768"/>
                  <a:pt x="1374712" y="2475002"/>
                  <a:pt x="1358804" y="2438418"/>
                </a:cubicBezTo>
                <a:cubicBezTo>
                  <a:pt x="1369940" y="2446371"/>
                  <a:pt x="1381075" y="2452734"/>
                  <a:pt x="1382666" y="2460687"/>
                </a:cubicBezTo>
                <a:cubicBezTo>
                  <a:pt x="1382666" y="2436829"/>
                  <a:pt x="1338125" y="2422511"/>
                  <a:pt x="1355623" y="2397062"/>
                </a:cubicBezTo>
                <a:close/>
                <a:moveTo>
                  <a:pt x="1385848" y="2395473"/>
                </a:moveTo>
                <a:cubicBezTo>
                  <a:pt x="1384256" y="2403426"/>
                  <a:pt x="1384256" y="2412971"/>
                  <a:pt x="1384256" y="2420924"/>
                </a:cubicBezTo>
                <a:cubicBezTo>
                  <a:pt x="1382666" y="2416152"/>
                  <a:pt x="1381076" y="2412971"/>
                  <a:pt x="1379485" y="2408198"/>
                </a:cubicBezTo>
                <a:cubicBezTo>
                  <a:pt x="1381076" y="2403426"/>
                  <a:pt x="1382666" y="2398653"/>
                  <a:pt x="1385848" y="2395473"/>
                </a:cubicBezTo>
                <a:close/>
                <a:moveTo>
                  <a:pt x="2650480" y="2392308"/>
                </a:moveTo>
                <a:cubicBezTo>
                  <a:pt x="2661615" y="2420936"/>
                  <a:pt x="2695022" y="2452745"/>
                  <a:pt x="2698203" y="2478193"/>
                </a:cubicBezTo>
                <a:cubicBezTo>
                  <a:pt x="2671160" y="2459108"/>
                  <a:pt x="2644117" y="2424117"/>
                  <a:pt x="2650480" y="2392308"/>
                </a:cubicBezTo>
                <a:close/>
                <a:moveTo>
                  <a:pt x="1271314" y="2390695"/>
                </a:moveTo>
                <a:cubicBezTo>
                  <a:pt x="1277677" y="2405010"/>
                  <a:pt x="1301538" y="2438415"/>
                  <a:pt x="1326990" y="2425689"/>
                </a:cubicBezTo>
                <a:cubicBezTo>
                  <a:pt x="1323809" y="2414555"/>
                  <a:pt x="1309492" y="2406601"/>
                  <a:pt x="1311083" y="2393876"/>
                </a:cubicBezTo>
                <a:cubicBezTo>
                  <a:pt x="1319036" y="2397057"/>
                  <a:pt x="1317446" y="2403419"/>
                  <a:pt x="1325399" y="2406601"/>
                </a:cubicBezTo>
                <a:cubicBezTo>
                  <a:pt x="1330171" y="2403419"/>
                  <a:pt x="1331762" y="2395466"/>
                  <a:pt x="1338125" y="2395466"/>
                </a:cubicBezTo>
                <a:cubicBezTo>
                  <a:pt x="1330171" y="2409783"/>
                  <a:pt x="1334943" y="2419326"/>
                  <a:pt x="1344488" y="2425689"/>
                </a:cubicBezTo>
                <a:cubicBezTo>
                  <a:pt x="1346079" y="2430462"/>
                  <a:pt x="1346079" y="2433643"/>
                  <a:pt x="1347670" y="2438415"/>
                </a:cubicBezTo>
                <a:cubicBezTo>
                  <a:pt x="1330171" y="2432052"/>
                  <a:pt x="1312673" y="2444778"/>
                  <a:pt x="1293585" y="2433643"/>
                </a:cubicBezTo>
                <a:cubicBezTo>
                  <a:pt x="1285631" y="2420918"/>
                  <a:pt x="1266542" y="2403419"/>
                  <a:pt x="1271314" y="2390695"/>
                </a:cubicBezTo>
                <a:close/>
                <a:moveTo>
                  <a:pt x="2594805" y="2389125"/>
                </a:moveTo>
                <a:cubicBezTo>
                  <a:pt x="2585261" y="2481374"/>
                  <a:pt x="2542310" y="2546584"/>
                  <a:pt x="2500951" y="2599076"/>
                </a:cubicBezTo>
                <a:cubicBezTo>
                  <a:pt x="2477090" y="2627711"/>
                  <a:pt x="2453230" y="2667475"/>
                  <a:pt x="2421414" y="2670656"/>
                </a:cubicBezTo>
                <a:cubicBezTo>
                  <a:pt x="2483453" y="2608623"/>
                  <a:pt x="2556628" y="2524318"/>
                  <a:pt x="2583670" y="2390717"/>
                </a:cubicBezTo>
                <a:cubicBezTo>
                  <a:pt x="2588442" y="2390717"/>
                  <a:pt x="2590033" y="2387535"/>
                  <a:pt x="2594805" y="2389125"/>
                </a:cubicBezTo>
                <a:close/>
                <a:moveTo>
                  <a:pt x="1454249" y="2387519"/>
                </a:moveTo>
                <a:cubicBezTo>
                  <a:pt x="1455840" y="2408198"/>
                  <a:pt x="1474928" y="2422513"/>
                  <a:pt x="1466975" y="2447963"/>
                </a:cubicBezTo>
                <a:cubicBezTo>
                  <a:pt x="1486064" y="2446372"/>
                  <a:pt x="1486064" y="2414560"/>
                  <a:pt x="1489246" y="2406606"/>
                </a:cubicBezTo>
                <a:cubicBezTo>
                  <a:pt x="1509924" y="2428876"/>
                  <a:pt x="1460612" y="2460688"/>
                  <a:pt x="1474928" y="2484548"/>
                </a:cubicBezTo>
                <a:cubicBezTo>
                  <a:pt x="1505152" y="2489319"/>
                  <a:pt x="1497199" y="2449554"/>
                  <a:pt x="1506743" y="2435238"/>
                </a:cubicBezTo>
                <a:cubicBezTo>
                  <a:pt x="1503561" y="2446372"/>
                  <a:pt x="1508334" y="2454325"/>
                  <a:pt x="1509924" y="2463869"/>
                </a:cubicBezTo>
                <a:cubicBezTo>
                  <a:pt x="1519470" y="2459097"/>
                  <a:pt x="1527423" y="2451143"/>
                  <a:pt x="1538558" y="2449554"/>
                </a:cubicBezTo>
                <a:cubicBezTo>
                  <a:pt x="1535376" y="2470231"/>
                  <a:pt x="1509924" y="2473414"/>
                  <a:pt x="1503561" y="2494090"/>
                </a:cubicBezTo>
                <a:cubicBezTo>
                  <a:pt x="1503561" y="2502043"/>
                  <a:pt x="1511515" y="2506815"/>
                  <a:pt x="1517878" y="2513178"/>
                </a:cubicBezTo>
                <a:cubicBezTo>
                  <a:pt x="1544921" y="2503634"/>
                  <a:pt x="1536967" y="2459097"/>
                  <a:pt x="1559237" y="2446372"/>
                </a:cubicBezTo>
                <a:cubicBezTo>
                  <a:pt x="1552875" y="2457507"/>
                  <a:pt x="1541739" y="2475003"/>
                  <a:pt x="1548102" y="2484548"/>
                </a:cubicBezTo>
                <a:cubicBezTo>
                  <a:pt x="1567191" y="2479776"/>
                  <a:pt x="1578326" y="2457507"/>
                  <a:pt x="1599005" y="2455916"/>
                </a:cubicBezTo>
                <a:cubicBezTo>
                  <a:pt x="1587871" y="2468641"/>
                  <a:pt x="1565600" y="2475003"/>
                  <a:pt x="1565600" y="2497272"/>
                </a:cubicBezTo>
                <a:cubicBezTo>
                  <a:pt x="1587871" y="2495681"/>
                  <a:pt x="1600596" y="2479776"/>
                  <a:pt x="1614913" y="2465461"/>
                </a:cubicBezTo>
                <a:cubicBezTo>
                  <a:pt x="1611732" y="2473414"/>
                  <a:pt x="1608550" y="2479776"/>
                  <a:pt x="1605369" y="2487729"/>
                </a:cubicBezTo>
                <a:cubicBezTo>
                  <a:pt x="1618095" y="2487729"/>
                  <a:pt x="1622867" y="2468641"/>
                  <a:pt x="1637184" y="2470231"/>
                </a:cubicBezTo>
                <a:cubicBezTo>
                  <a:pt x="1634003" y="2473414"/>
                  <a:pt x="1638775" y="2473414"/>
                  <a:pt x="1640366" y="2476594"/>
                </a:cubicBezTo>
                <a:cubicBezTo>
                  <a:pt x="1624458" y="2506815"/>
                  <a:pt x="1548102" y="2489319"/>
                  <a:pt x="1533785" y="2516360"/>
                </a:cubicBezTo>
                <a:cubicBezTo>
                  <a:pt x="1527423" y="2529085"/>
                  <a:pt x="1543330" y="2540219"/>
                  <a:pt x="1548102" y="2552943"/>
                </a:cubicBezTo>
                <a:cubicBezTo>
                  <a:pt x="1591052" y="2543400"/>
                  <a:pt x="1613323" y="2492500"/>
                  <a:pt x="1662636" y="2494090"/>
                </a:cubicBezTo>
                <a:cubicBezTo>
                  <a:pt x="1646728" y="2506815"/>
                  <a:pt x="1614913" y="2503634"/>
                  <a:pt x="1611732" y="2529085"/>
                </a:cubicBezTo>
                <a:cubicBezTo>
                  <a:pt x="1632412" y="2532266"/>
                  <a:pt x="1653091" y="2490910"/>
                  <a:pt x="1667408" y="2513178"/>
                </a:cubicBezTo>
                <a:cubicBezTo>
                  <a:pt x="1656273" y="2517949"/>
                  <a:pt x="1643547" y="2514768"/>
                  <a:pt x="1635594" y="2525902"/>
                </a:cubicBezTo>
                <a:cubicBezTo>
                  <a:pt x="1653091" y="2537038"/>
                  <a:pt x="1662636" y="2516360"/>
                  <a:pt x="1672180" y="2522722"/>
                </a:cubicBezTo>
                <a:cubicBezTo>
                  <a:pt x="1649910" y="2543400"/>
                  <a:pt x="1611732" y="2533855"/>
                  <a:pt x="1584689" y="2543400"/>
                </a:cubicBezTo>
                <a:cubicBezTo>
                  <a:pt x="1630821" y="2567259"/>
                  <a:pt x="1664228" y="2549762"/>
                  <a:pt x="1691269" y="2544990"/>
                </a:cubicBezTo>
                <a:cubicBezTo>
                  <a:pt x="1676952" y="2557714"/>
                  <a:pt x="1656273" y="2557714"/>
                  <a:pt x="1641957" y="2570439"/>
                </a:cubicBezTo>
                <a:cubicBezTo>
                  <a:pt x="1659454" y="2573621"/>
                  <a:pt x="1673771" y="2572030"/>
                  <a:pt x="1688088" y="2573621"/>
                </a:cubicBezTo>
                <a:cubicBezTo>
                  <a:pt x="1680134" y="2592710"/>
                  <a:pt x="1653091" y="2576803"/>
                  <a:pt x="1637184" y="2583165"/>
                </a:cubicBezTo>
                <a:cubicBezTo>
                  <a:pt x="1603778" y="2554534"/>
                  <a:pt x="1568782" y="2554534"/>
                  <a:pt x="1541739" y="2570439"/>
                </a:cubicBezTo>
                <a:cubicBezTo>
                  <a:pt x="1511515" y="2546581"/>
                  <a:pt x="1482882" y="2519540"/>
                  <a:pt x="1459021" y="2490910"/>
                </a:cubicBezTo>
                <a:cubicBezTo>
                  <a:pt x="1462203" y="2484548"/>
                  <a:pt x="1462203" y="2478185"/>
                  <a:pt x="1462203" y="2471823"/>
                </a:cubicBezTo>
                <a:cubicBezTo>
                  <a:pt x="1459021" y="2436829"/>
                  <a:pt x="1409709" y="2420924"/>
                  <a:pt x="1414480" y="2392291"/>
                </a:cubicBezTo>
                <a:cubicBezTo>
                  <a:pt x="1435160" y="2403426"/>
                  <a:pt x="1435160" y="2428876"/>
                  <a:pt x="1459021" y="2433648"/>
                </a:cubicBezTo>
                <a:cubicBezTo>
                  <a:pt x="1463794" y="2416151"/>
                  <a:pt x="1444704" y="2401836"/>
                  <a:pt x="1454249" y="2387519"/>
                </a:cubicBezTo>
                <a:close/>
                <a:moveTo>
                  <a:pt x="2857275" y="2385946"/>
                </a:moveTo>
                <a:cubicBezTo>
                  <a:pt x="2855685" y="2384354"/>
                  <a:pt x="2852504" y="2384354"/>
                  <a:pt x="2850913" y="2387535"/>
                </a:cubicBezTo>
                <a:cubicBezTo>
                  <a:pt x="2854094" y="2390717"/>
                  <a:pt x="2855685" y="2395488"/>
                  <a:pt x="2858866" y="2398670"/>
                </a:cubicBezTo>
                <a:cubicBezTo>
                  <a:pt x="2858866" y="2393897"/>
                  <a:pt x="2857275" y="2390717"/>
                  <a:pt x="2857275" y="2385946"/>
                </a:cubicBezTo>
                <a:close/>
                <a:moveTo>
                  <a:pt x="2456411" y="2366859"/>
                </a:moveTo>
                <a:cubicBezTo>
                  <a:pt x="2450048" y="2385946"/>
                  <a:pt x="2434140" y="2389127"/>
                  <a:pt x="2421414" y="2395488"/>
                </a:cubicBezTo>
                <a:cubicBezTo>
                  <a:pt x="2424596" y="2374811"/>
                  <a:pt x="2445276" y="2379583"/>
                  <a:pt x="2456411" y="2366859"/>
                </a:cubicBezTo>
                <a:close/>
                <a:moveTo>
                  <a:pt x="2494589" y="2358907"/>
                </a:moveTo>
                <a:cubicBezTo>
                  <a:pt x="2483453" y="2414573"/>
                  <a:pt x="2453230" y="2441612"/>
                  <a:pt x="2434141" y="2484555"/>
                </a:cubicBezTo>
                <a:cubicBezTo>
                  <a:pt x="2408689" y="2438431"/>
                  <a:pt x="2470728" y="2387535"/>
                  <a:pt x="2494589" y="2358907"/>
                </a:cubicBezTo>
                <a:close/>
                <a:moveTo>
                  <a:pt x="2631391" y="2331869"/>
                </a:moveTo>
                <a:cubicBezTo>
                  <a:pt x="2653661" y="2360499"/>
                  <a:pt x="2687066" y="2384354"/>
                  <a:pt x="2696611" y="2420936"/>
                </a:cubicBezTo>
                <a:cubicBezTo>
                  <a:pt x="2677523" y="2392308"/>
                  <a:pt x="2629800" y="2365269"/>
                  <a:pt x="2631391" y="2331869"/>
                </a:cubicBezTo>
                <a:close/>
                <a:moveTo>
                  <a:pt x="2664175" y="2317455"/>
                </a:moveTo>
                <a:cubicBezTo>
                  <a:pt x="2675435" y="2318648"/>
                  <a:pt x="2681102" y="2335050"/>
                  <a:pt x="2696613" y="2339821"/>
                </a:cubicBezTo>
                <a:cubicBezTo>
                  <a:pt x="2690251" y="2355726"/>
                  <a:pt x="2709338" y="2370039"/>
                  <a:pt x="2698204" y="2379582"/>
                </a:cubicBezTo>
                <a:cubicBezTo>
                  <a:pt x="2688659" y="2357317"/>
                  <a:pt x="2675932" y="2335050"/>
                  <a:pt x="2650480" y="2322326"/>
                </a:cubicBezTo>
                <a:cubicBezTo>
                  <a:pt x="2656048" y="2318350"/>
                  <a:pt x="2660423" y="2317058"/>
                  <a:pt x="2664175" y="2317455"/>
                </a:cubicBezTo>
                <a:close/>
                <a:moveTo>
                  <a:pt x="4548226" y="2304832"/>
                </a:moveTo>
                <a:cubicBezTo>
                  <a:pt x="4552998" y="2303241"/>
                  <a:pt x="4556180" y="2308013"/>
                  <a:pt x="4548226" y="2309602"/>
                </a:cubicBezTo>
                <a:lnTo>
                  <a:pt x="4443237" y="2319146"/>
                </a:lnTo>
                <a:cubicBezTo>
                  <a:pt x="4438465" y="2319146"/>
                  <a:pt x="4430511" y="2323918"/>
                  <a:pt x="4428920" y="2315966"/>
                </a:cubicBezTo>
                <a:cubicBezTo>
                  <a:pt x="4470281" y="2309602"/>
                  <a:pt x="4508458" y="2309602"/>
                  <a:pt x="4548226" y="2304832"/>
                </a:cubicBezTo>
                <a:close/>
                <a:moveTo>
                  <a:pt x="4602310" y="2298469"/>
                </a:moveTo>
                <a:cubicBezTo>
                  <a:pt x="4597539" y="2304832"/>
                  <a:pt x="4580041" y="2311193"/>
                  <a:pt x="4567314" y="2306422"/>
                </a:cubicBezTo>
                <a:cubicBezTo>
                  <a:pt x="4575268" y="2300061"/>
                  <a:pt x="4589585" y="2301648"/>
                  <a:pt x="4602310" y="2298469"/>
                </a:cubicBezTo>
                <a:close/>
                <a:moveTo>
                  <a:pt x="4620729" y="2297400"/>
                </a:moveTo>
                <a:cubicBezTo>
                  <a:pt x="4622693" y="2297971"/>
                  <a:pt x="4624582" y="2299265"/>
                  <a:pt x="4626172" y="2301651"/>
                </a:cubicBezTo>
                <a:cubicBezTo>
                  <a:pt x="4635717" y="2311193"/>
                  <a:pt x="4611856" y="2301651"/>
                  <a:pt x="4607083" y="2301651"/>
                </a:cubicBezTo>
                <a:cubicBezTo>
                  <a:pt x="4608277" y="2300457"/>
                  <a:pt x="4614839" y="2295686"/>
                  <a:pt x="4620729" y="2297400"/>
                </a:cubicBezTo>
                <a:close/>
                <a:moveTo>
                  <a:pt x="771823" y="2287335"/>
                </a:moveTo>
                <a:cubicBezTo>
                  <a:pt x="762279" y="2333459"/>
                  <a:pt x="740008" y="2360498"/>
                  <a:pt x="717738" y="2389125"/>
                </a:cubicBezTo>
                <a:cubicBezTo>
                  <a:pt x="720920" y="2377992"/>
                  <a:pt x="717738" y="2370039"/>
                  <a:pt x="712966" y="2363679"/>
                </a:cubicBezTo>
                <a:cubicBezTo>
                  <a:pt x="733646" y="2339821"/>
                  <a:pt x="755917" y="2319146"/>
                  <a:pt x="771823" y="2287335"/>
                </a:cubicBezTo>
                <a:close/>
                <a:moveTo>
                  <a:pt x="2504132" y="2279383"/>
                </a:moveTo>
                <a:cubicBezTo>
                  <a:pt x="2507314" y="2279383"/>
                  <a:pt x="2510495" y="2280974"/>
                  <a:pt x="2515269" y="2282564"/>
                </a:cubicBezTo>
                <a:cubicBezTo>
                  <a:pt x="2518450" y="2301648"/>
                  <a:pt x="2507314" y="2331869"/>
                  <a:pt x="2494589" y="2341411"/>
                </a:cubicBezTo>
                <a:cubicBezTo>
                  <a:pt x="2486634" y="2319146"/>
                  <a:pt x="2494589" y="2304832"/>
                  <a:pt x="2504132" y="2279383"/>
                </a:cubicBezTo>
                <a:close/>
                <a:moveTo>
                  <a:pt x="2539130" y="2277792"/>
                </a:moveTo>
                <a:cubicBezTo>
                  <a:pt x="2529585" y="2438431"/>
                  <a:pt x="2440504" y="2548176"/>
                  <a:pt x="2368920" y="2642023"/>
                </a:cubicBezTo>
                <a:cubicBezTo>
                  <a:pt x="2448458" y="2600667"/>
                  <a:pt x="2539130" y="2408212"/>
                  <a:pt x="2555037" y="2338231"/>
                </a:cubicBezTo>
                <a:cubicBezTo>
                  <a:pt x="2588442" y="2441612"/>
                  <a:pt x="2461183" y="2645205"/>
                  <a:pt x="2380056" y="2662702"/>
                </a:cubicBezTo>
                <a:cubicBezTo>
                  <a:pt x="2341878" y="2659521"/>
                  <a:pt x="2319609" y="2645205"/>
                  <a:pt x="2310063" y="2622939"/>
                </a:cubicBezTo>
                <a:cubicBezTo>
                  <a:pt x="2314835" y="2579986"/>
                  <a:pt x="2337106" y="2560900"/>
                  <a:pt x="2372102" y="2565671"/>
                </a:cubicBezTo>
                <a:cubicBezTo>
                  <a:pt x="2364148" y="2587940"/>
                  <a:pt x="2329152" y="2597486"/>
                  <a:pt x="2333924" y="2624530"/>
                </a:cubicBezTo>
                <a:cubicBezTo>
                  <a:pt x="2365739" y="2605440"/>
                  <a:pt x="2384828" y="2564081"/>
                  <a:pt x="2424596" y="2556129"/>
                </a:cubicBezTo>
                <a:cubicBezTo>
                  <a:pt x="2448458" y="2465468"/>
                  <a:pt x="2510497" y="2389125"/>
                  <a:pt x="2539130" y="2277792"/>
                </a:cubicBezTo>
                <a:close/>
                <a:moveTo>
                  <a:pt x="3361538" y="2276202"/>
                </a:moveTo>
                <a:cubicBezTo>
                  <a:pt x="3359947" y="2280974"/>
                  <a:pt x="3359947" y="2284156"/>
                  <a:pt x="3359947" y="2288927"/>
                </a:cubicBezTo>
                <a:cubicBezTo>
                  <a:pt x="3364719" y="2290517"/>
                  <a:pt x="3367901" y="2290517"/>
                  <a:pt x="3371083" y="2292107"/>
                </a:cubicBezTo>
                <a:cubicBezTo>
                  <a:pt x="3371083" y="2292107"/>
                  <a:pt x="3371083" y="2290517"/>
                  <a:pt x="3371083" y="2290517"/>
                </a:cubicBezTo>
                <a:cubicBezTo>
                  <a:pt x="3374264" y="2287335"/>
                  <a:pt x="3377446" y="2284156"/>
                  <a:pt x="3380627" y="2280974"/>
                </a:cubicBezTo>
                <a:cubicBezTo>
                  <a:pt x="3377446" y="2279385"/>
                  <a:pt x="3375855" y="2277792"/>
                  <a:pt x="3374264" y="2276202"/>
                </a:cubicBezTo>
                <a:cubicBezTo>
                  <a:pt x="3369492" y="2277792"/>
                  <a:pt x="3364719" y="2277792"/>
                  <a:pt x="3361538" y="2276202"/>
                </a:cubicBezTo>
                <a:close/>
                <a:moveTo>
                  <a:pt x="2733199" y="2273022"/>
                </a:moveTo>
                <a:cubicBezTo>
                  <a:pt x="2747516" y="2282564"/>
                  <a:pt x="2760241" y="2292107"/>
                  <a:pt x="2772966" y="2301648"/>
                </a:cubicBezTo>
                <a:cubicBezTo>
                  <a:pt x="2774557" y="2298469"/>
                  <a:pt x="2776148" y="2293697"/>
                  <a:pt x="2777740" y="2290517"/>
                </a:cubicBezTo>
                <a:cubicBezTo>
                  <a:pt x="2766604" y="2284156"/>
                  <a:pt x="2749106" y="2280974"/>
                  <a:pt x="2733199" y="2273022"/>
                </a:cubicBezTo>
                <a:close/>
                <a:moveTo>
                  <a:pt x="2144628" y="2268220"/>
                </a:moveTo>
                <a:lnTo>
                  <a:pt x="2144628" y="2271401"/>
                </a:lnTo>
                <a:cubicBezTo>
                  <a:pt x="2143037" y="2272993"/>
                  <a:pt x="2143037" y="2272993"/>
                  <a:pt x="2141447" y="2274584"/>
                </a:cubicBezTo>
                <a:close/>
                <a:moveTo>
                  <a:pt x="2065090" y="2268220"/>
                </a:moveTo>
                <a:lnTo>
                  <a:pt x="2074636" y="2269811"/>
                </a:lnTo>
                <a:lnTo>
                  <a:pt x="2071455" y="2274583"/>
                </a:lnTo>
                <a:cubicBezTo>
                  <a:pt x="2074636" y="2277765"/>
                  <a:pt x="2074636" y="2269811"/>
                  <a:pt x="2074636" y="2279355"/>
                </a:cubicBezTo>
                <a:cubicBezTo>
                  <a:pt x="2074636" y="2280946"/>
                  <a:pt x="2074636" y="2280946"/>
                  <a:pt x="2071455" y="2280946"/>
                </a:cubicBezTo>
                <a:lnTo>
                  <a:pt x="2074636" y="2285719"/>
                </a:lnTo>
                <a:cubicBezTo>
                  <a:pt x="2069863" y="2288899"/>
                  <a:pt x="2071455" y="2290490"/>
                  <a:pt x="2065090" y="2290490"/>
                </a:cubicBezTo>
                <a:cubicBezTo>
                  <a:pt x="2061909" y="2290490"/>
                  <a:pt x="2057137" y="2285719"/>
                  <a:pt x="2057137" y="2280946"/>
                </a:cubicBezTo>
                <a:lnTo>
                  <a:pt x="2057137" y="2269811"/>
                </a:lnTo>
                <a:close/>
                <a:moveTo>
                  <a:pt x="849770" y="2253884"/>
                </a:moveTo>
                <a:cubicBezTo>
                  <a:pt x="856132" y="2311150"/>
                  <a:pt x="862495" y="2370007"/>
                  <a:pt x="854542" y="2436818"/>
                </a:cubicBezTo>
                <a:cubicBezTo>
                  <a:pt x="848179" y="2427273"/>
                  <a:pt x="854542" y="2409776"/>
                  <a:pt x="835453" y="2408185"/>
                </a:cubicBezTo>
                <a:cubicBezTo>
                  <a:pt x="849770" y="2481358"/>
                  <a:pt x="802047" y="2543397"/>
                  <a:pt x="771823" y="2597482"/>
                </a:cubicBezTo>
                <a:cubicBezTo>
                  <a:pt x="802047" y="2587938"/>
                  <a:pt x="814774" y="2554532"/>
                  <a:pt x="830680" y="2521127"/>
                </a:cubicBezTo>
                <a:cubicBezTo>
                  <a:pt x="816364" y="2572030"/>
                  <a:pt x="778186" y="2622933"/>
                  <a:pt x="743190" y="2649976"/>
                </a:cubicBezTo>
                <a:cubicBezTo>
                  <a:pt x="859314" y="2630887"/>
                  <a:pt x="907036" y="2349328"/>
                  <a:pt x="849770" y="2253884"/>
                </a:cubicBezTo>
                <a:close/>
                <a:moveTo>
                  <a:pt x="2146218" y="2245960"/>
                </a:moveTo>
                <a:lnTo>
                  <a:pt x="2146218" y="2247550"/>
                </a:lnTo>
                <a:lnTo>
                  <a:pt x="2146218" y="2253913"/>
                </a:lnTo>
                <a:cubicBezTo>
                  <a:pt x="2150990" y="2261866"/>
                  <a:pt x="2150990" y="2260275"/>
                  <a:pt x="2143036" y="2266638"/>
                </a:cubicBezTo>
                <a:lnTo>
                  <a:pt x="2141446" y="2257094"/>
                </a:lnTo>
                <a:lnTo>
                  <a:pt x="2131901" y="2260275"/>
                </a:lnTo>
                <a:cubicBezTo>
                  <a:pt x="2136673" y="2255502"/>
                  <a:pt x="2141446" y="2250731"/>
                  <a:pt x="2146218" y="2245960"/>
                </a:cubicBezTo>
                <a:close/>
                <a:moveTo>
                  <a:pt x="2579320" y="2238725"/>
                </a:moveTo>
                <a:cubicBezTo>
                  <a:pt x="2584366" y="2238129"/>
                  <a:pt x="2589237" y="2239224"/>
                  <a:pt x="2593214" y="2242803"/>
                </a:cubicBezTo>
                <a:cubicBezTo>
                  <a:pt x="2575716" y="2245984"/>
                  <a:pt x="2567762" y="2265070"/>
                  <a:pt x="2548673" y="2268250"/>
                </a:cubicBezTo>
                <a:cubicBezTo>
                  <a:pt x="2547480" y="2257514"/>
                  <a:pt x="2564183" y="2240516"/>
                  <a:pt x="2579320" y="2238725"/>
                </a:cubicBezTo>
                <a:close/>
                <a:moveTo>
                  <a:pt x="2039638" y="2238006"/>
                </a:moveTo>
                <a:cubicBezTo>
                  <a:pt x="2044410" y="2239596"/>
                  <a:pt x="2039638" y="2241187"/>
                  <a:pt x="2046001" y="2238006"/>
                </a:cubicBezTo>
                <a:lnTo>
                  <a:pt x="2050775" y="2242778"/>
                </a:lnTo>
                <a:cubicBezTo>
                  <a:pt x="2049184" y="2244368"/>
                  <a:pt x="2049184" y="2244368"/>
                  <a:pt x="2049184" y="2245959"/>
                </a:cubicBezTo>
                <a:cubicBezTo>
                  <a:pt x="2044410" y="2247549"/>
                  <a:pt x="2038047" y="2250731"/>
                  <a:pt x="2034866" y="2252322"/>
                </a:cubicBezTo>
                <a:cubicBezTo>
                  <a:pt x="2036457" y="2249140"/>
                  <a:pt x="2036457" y="2245959"/>
                  <a:pt x="2034866" y="2242778"/>
                </a:cubicBezTo>
                <a:close/>
                <a:moveTo>
                  <a:pt x="2429369" y="2215763"/>
                </a:moveTo>
                <a:cubicBezTo>
                  <a:pt x="2424597" y="2226897"/>
                  <a:pt x="2427778" y="2253937"/>
                  <a:pt x="2408689" y="2242803"/>
                </a:cubicBezTo>
                <a:cubicBezTo>
                  <a:pt x="2411870" y="2228488"/>
                  <a:pt x="2423006" y="2225308"/>
                  <a:pt x="2429369" y="2215763"/>
                </a:cubicBezTo>
                <a:close/>
                <a:moveTo>
                  <a:pt x="2475499" y="2212581"/>
                </a:moveTo>
                <a:cubicBezTo>
                  <a:pt x="2512087" y="2220535"/>
                  <a:pt x="2486634" y="2273022"/>
                  <a:pt x="2473909" y="2298469"/>
                </a:cubicBezTo>
                <a:cubicBezTo>
                  <a:pt x="2458002" y="2279383"/>
                  <a:pt x="2467546" y="2245983"/>
                  <a:pt x="2475499" y="2212581"/>
                </a:cubicBezTo>
                <a:close/>
                <a:moveTo>
                  <a:pt x="3329723" y="2207809"/>
                </a:moveTo>
                <a:cubicBezTo>
                  <a:pt x="3326542" y="2209402"/>
                  <a:pt x="3324952" y="2210992"/>
                  <a:pt x="3323361" y="2215763"/>
                </a:cubicBezTo>
                <a:cubicBezTo>
                  <a:pt x="3323361" y="2212582"/>
                  <a:pt x="3320179" y="2209402"/>
                  <a:pt x="3318589" y="2209402"/>
                </a:cubicBezTo>
                <a:cubicBezTo>
                  <a:pt x="3316998" y="2215763"/>
                  <a:pt x="3313816" y="2220535"/>
                  <a:pt x="3310635" y="2225306"/>
                </a:cubicBezTo>
                <a:cubicBezTo>
                  <a:pt x="3315407" y="2226895"/>
                  <a:pt x="3318589" y="2226895"/>
                  <a:pt x="3321770" y="2228488"/>
                </a:cubicBezTo>
                <a:cubicBezTo>
                  <a:pt x="3324952" y="2222125"/>
                  <a:pt x="3326542" y="2215763"/>
                  <a:pt x="3329723" y="2207809"/>
                </a:cubicBezTo>
                <a:close/>
                <a:moveTo>
                  <a:pt x="2076225" y="2207786"/>
                </a:moveTo>
                <a:lnTo>
                  <a:pt x="2085770" y="2207786"/>
                </a:lnTo>
                <a:lnTo>
                  <a:pt x="2082588" y="2210969"/>
                </a:lnTo>
                <a:close/>
                <a:moveTo>
                  <a:pt x="3512658" y="2206219"/>
                </a:moveTo>
                <a:cubicBezTo>
                  <a:pt x="3488797" y="2236439"/>
                  <a:pt x="3468118" y="2266659"/>
                  <a:pt x="3460164" y="2304832"/>
                </a:cubicBezTo>
                <a:cubicBezTo>
                  <a:pt x="3488797" y="2304832"/>
                  <a:pt x="3477661" y="2284156"/>
                  <a:pt x="3485615" y="2268250"/>
                </a:cubicBezTo>
                <a:cubicBezTo>
                  <a:pt x="3493569" y="2250755"/>
                  <a:pt x="3506295" y="2233258"/>
                  <a:pt x="3519021" y="2215763"/>
                </a:cubicBezTo>
                <a:cubicBezTo>
                  <a:pt x="3515839" y="2212582"/>
                  <a:pt x="3514249" y="2210992"/>
                  <a:pt x="3512658" y="2206219"/>
                </a:cubicBezTo>
                <a:close/>
                <a:moveTo>
                  <a:pt x="3472890" y="2204630"/>
                </a:moveTo>
                <a:cubicBezTo>
                  <a:pt x="3452210" y="2225306"/>
                  <a:pt x="3433121" y="2249164"/>
                  <a:pt x="3418804" y="2274611"/>
                </a:cubicBezTo>
                <a:cubicBezTo>
                  <a:pt x="3421986" y="2279385"/>
                  <a:pt x="3421986" y="2296878"/>
                  <a:pt x="3414033" y="2295287"/>
                </a:cubicBezTo>
                <a:cubicBezTo>
                  <a:pt x="3412442" y="2293697"/>
                  <a:pt x="3410851" y="2293697"/>
                  <a:pt x="3407670" y="2295287"/>
                </a:cubicBezTo>
                <a:cubicBezTo>
                  <a:pt x="3407670" y="2298469"/>
                  <a:pt x="3406079" y="2300058"/>
                  <a:pt x="3406079" y="2303241"/>
                </a:cubicBezTo>
                <a:cubicBezTo>
                  <a:pt x="3414033" y="2304832"/>
                  <a:pt x="3420395" y="2306422"/>
                  <a:pt x="3426758" y="2308013"/>
                </a:cubicBezTo>
                <a:cubicBezTo>
                  <a:pt x="3445847" y="2268250"/>
                  <a:pt x="3468118" y="2236439"/>
                  <a:pt x="3490388" y="2206219"/>
                </a:cubicBezTo>
                <a:close/>
                <a:moveTo>
                  <a:pt x="2149400" y="2203008"/>
                </a:moveTo>
                <a:lnTo>
                  <a:pt x="2149400" y="2209370"/>
                </a:lnTo>
                <a:lnTo>
                  <a:pt x="2144628" y="2209370"/>
                </a:lnTo>
                <a:cubicBezTo>
                  <a:pt x="2146218" y="2203008"/>
                  <a:pt x="2144628" y="2206188"/>
                  <a:pt x="2149400" y="2203008"/>
                </a:cubicBezTo>
                <a:close/>
                <a:moveTo>
                  <a:pt x="3608102" y="2196676"/>
                </a:moveTo>
                <a:cubicBezTo>
                  <a:pt x="3608102" y="2201450"/>
                  <a:pt x="3606511" y="2206219"/>
                  <a:pt x="3604920" y="2210992"/>
                </a:cubicBezTo>
                <a:cubicBezTo>
                  <a:pt x="3606511" y="2210992"/>
                  <a:pt x="3609693" y="2210992"/>
                  <a:pt x="3612874" y="2210992"/>
                </a:cubicBezTo>
                <a:cubicBezTo>
                  <a:pt x="3612874" y="2206219"/>
                  <a:pt x="3611283" y="2201450"/>
                  <a:pt x="3608102" y="2196676"/>
                </a:cubicBezTo>
                <a:close/>
                <a:moveTo>
                  <a:pt x="4640487" y="2187135"/>
                </a:moveTo>
                <a:cubicBezTo>
                  <a:pt x="4627762" y="2198266"/>
                  <a:pt x="4600719" y="2199855"/>
                  <a:pt x="4583221" y="2206219"/>
                </a:cubicBezTo>
                <a:cubicBezTo>
                  <a:pt x="4594357" y="2195085"/>
                  <a:pt x="4622990" y="2193496"/>
                  <a:pt x="4640487" y="2187135"/>
                </a:cubicBezTo>
                <a:close/>
                <a:moveTo>
                  <a:pt x="4664350" y="2182362"/>
                </a:moveTo>
                <a:cubicBezTo>
                  <a:pt x="4670713" y="2187135"/>
                  <a:pt x="4662759" y="2191906"/>
                  <a:pt x="4657987" y="2188724"/>
                </a:cubicBezTo>
                <a:cubicBezTo>
                  <a:pt x="4653215" y="2190315"/>
                  <a:pt x="4645262" y="2196676"/>
                  <a:pt x="4642079" y="2188724"/>
                </a:cubicBezTo>
                <a:close/>
                <a:moveTo>
                  <a:pt x="2248025" y="2179145"/>
                </a:moveTo>
                <a:cubicBezTo>
                  <a:pt x="2240070" y="2193463"/>
                  <a:pt x="2232118" y="2206188"/>
                  <a:pt x="2220983" y="2220504"/>
                </a:cubicBezTo>
                <a:cubicBezTo>
                  <a:pt x="2220983" y="2217323"/>
                  <a:pt x="2219391" y="2215732"/>
                  <a:pt x="2219391" y="2212550"/>
                </a:cubicBezTo>
                <a:cubicBezTo>
                  <a:pt x="2228936" y="2201416"/>
                  <a:pt x="2238480" y="2190281"/>
                  <a:pt x="2248025" y="2179145"/>
                </a:cubicBezTo>
                <a:close/>
                <a:moveTo>
                  <a:pt x="3538109" y="2169639"/>
                </a:moveTo>
                <a:cubicBezTo>
                  <a:pt x="3530156" y="2180771"/>
                  <a:pt x="3523793" y="2190315"/>
                  <a:pt x="3515839" y="2199855"/>
                </a:cubicBezTo>
                <a:cubicBezTo>
                  <a:pt x="3520612" y="2199855"/>
                  <a:pt x="3525384" y="2201450"/>
                  <a:pt x="3530156" y="2201450"/>
                </a:cubicBezTo>
                <a:cubicBezTo>
                  <a:pt x="3533337" y="2195085"/>
                  <a:pt x="3538109" y="2190315"/>
                  <a:pt x="3542882" y="2183952"/>
                </a:cubicBezTo>
                <a:cubicBezTo>
                  <a:pt x="3541291" y="2179175"/>
                  <a:pt x="3538109" y="2174408"/>
                  <a:pt x="3538109" y="2169639"/>
                </a:cubicBezTo>
                <a:close/>
                <a:moveTo>
                  <a:pt x="2461184" y="2169639"/>
                </a:moveTo>
                <a:cubicBezTo>
                  <a:pt x="2448458" y="2188724"/>
                  <a:pt x="2465956" y="2226895"/>
                  <a:pt x="2450048" y="2249164"/>
                </a:cubicBezTo>
                <a:cubicBezTo>
                  <a:pt x="2450048" y="2228488"/>
                  <a:pt x="2440504" y="2183952"/>
                  <a:pt x="2461184" y="2169639"/>
                </a:cubicBezTo>
                <a:close/>
                <a:moveTo>
                  <a:pt x="2432552" y="2169639"/>
                </a:moveTo>
                <a:cubicBezTo>
                  <a:pt x="2421414" y="2199855"/>
                  <a:pt x="2399144" y="2223716"/>
                  <a:pt x="2388009" y="2238029"/>
                </a:cubicBezTo>
                <a:cubicBezTo>
                  <a:pt x="2389600" y="2212581"/>
                  <a:pt x="2416642" y="2188724"/>
                  <a:pt x="2432552" y="2169639"/>
                </a:cubicBezTo>
                <a:close/>
                <a:moveTo>
                  <a:pt x="4192423" y="2166656"/>
                </a:moveTo>
                <a:cubicBezTo>
                  <a:pt x="4196077" y="2167250"/>
                  <a:pt x="4195481" y="2176790"/>
                  <a:pt x="4196674" y="2179178"/>
                </a:cubicBezTo>
                <a:lnTo>
                  <a:pt x="4144179" y="2193496"/>
                </a:lnTo>
                <a:cubicBezTo>
                  <a:pt x="4158496" y="2185543"/>
                  <a:pt x="4174404" y="2180773"/>
                  <a:pt x="4187129" y="2169639"/>
                </a:cubicBezTo>
                <a:cubicBezTo>
                  <a:pt x="4189516" y="2167250"/>
                  <a:pt x="4191206" y="2166456"/>
                  <a:pt x="4192423" y="2166656"/>
                </a:cubicBezTo>
                <a:close/>
                <a:moveTo>
                  <a:pt x="4042373" y="2158494"/>
                </a:moveTo>
                <a:cubicBezTo>
                  <a:pt x="4039192" y="2158494"/>
                  <a:pt x="4034419" y="2166456"/>
                  <a:pt x="4032828" y="2169639"/>
                </a:cubicBezTo>
                <a:cubicBezTo>
                  <a:pt x="4024875" y="2182362"/>
                  <a:pt x="4028057" y="2203038"/>
                  <a:pt x="4040782" y="2217352"/>
                </a:cubicBezTo>
                <a:cubicBezTo>
                  <a:pt x="4045555" y="2223716"/>
                  <a:pt x="4031238" y="2228488"/>
                  <a:pt x="4032828" y="2238029"/>
                </a:cubicBezTo>
                <a:cubicBezTo>
                  <a:pt x="4058280" y="2225306"/>
                  <a:pt x="4082141" y="2217352"/>
                  <a:pt x="4101230" y="2204630"/>
                </a:cubicBezTo>
                <a:cubicBezTo>
                  <a:pt x="4085323" y="2182362"/>
                  <a:pt x="4063052" y="2161681"/>
                  <a:pt x="4042373" y="2158494"/>
                </a:cubicBezTo>
                <a:close/>
                <a:moveTo>
                  <a:pt x="2580489" y="2156910"/>
                </a:moveTo>
                <a:cubicBezTo>
                  <a:pt x="2569353" y="2163279"/>
                  <a:pt x="2553445" y="2187135"/>
                  <a:pt x="2543901" y="2180771"/>
                </a:cubicBezTo>
                <a:cubicBezTo>
                  <a:pt x="2556628" y="2175998"/>
                  <a:pt x="2572536" y="2153729"/>
                  <a:pt x="2580489" y="2156910"/>
                </a:cubicBezTo>
                <a:close/>
                <a:moveTo>
                  <a:pt x="2192350" y="2156884"/>
                </a:moveTo>
                <a:lnTo>
                  <a:pt x="2193941" y="2163248"/>
                </a:lnTo>
                <a:cubicBezTo>
                  <a:pt x="2193941" y="2164838"/>
                  <a:pt x="2192350" y="2164838"/>
                  <a:pt x="2192350" y="2166427"/>
                </a:cubicBezTo>
                <a:cubicBezTo>
                  <a:pt x="2189168" y="2169605"/>
                  <a:pt x="2189168" y="2168018"/>
                  <a:pt x="2187576" y="2174382"/>
                </a:cubicBezTo>
                <a:lnTo>
                  <a:pt x="2179623" y="2175971"/>
                </a:lnTo>
                <a:cubicBezTo>
                  <a:pt x="2178032" y="2172793"/>
                  <a:pt x="2176442" y="2171199"/>
                  <a:pt x="2176442" y="2168018"/>
                </a:cubicBezTo>
                <a:cubicBezTo>
                  <a:pt x="2181213" y="2163248"/>
                  <a:pt x="2187576" y="2160062"/>
                  <a:pt x="2192350" y="2156884"/>
                </a:cubicBezTo>
                <a:close/>
                <a:moveTo>
                  <a:pt x="2429368" y="2144185"/>
                </a:moveTo>
                <a:cubicBezTo>
                  <a:pt x="2394371" y="2177587"/>
                  <a:pt x="2375283" y="2236443"/>
                  <a:pt x="2338696" y="2266661"/>
                </a:cubicBezTo>
                <a:cubicBezTo>
                  <a:pt x="2359375" y="2201450"/>
                  <a:pt x="2394371" y="2177587"/>
                  <a:pt x="2429368" y="2144185"/>
                </a:cubicBezTo>
                <a:close/>
                <a:moveTo>
                  <a:pt x="4196673" y="2141008"/>
                </a:moveTo>
                <a:cubicBezTo>
                  <a:pt x="4245986" y="2148955"/>
                  <a:pt x="4293708" y="2180771"/>
                  <a:pt x="4343021" y="2196676"/>
                </a:cubicBezTo>
                <a:cubicBezTo>
                  <a:pt x="4352565" y="2199855"/>
                  <a:pt x="4376426" y="2215763"/>
                  <a:pt x="4384380" y="2220535"/>
                </a:cubicBezTo>
                <a:cubicBezTo>
                  <a:pt x="4381198" y="2238029"/>
                  <a:pt x="4363700" y="2228488"/>
                  <a:pt x="4357338" y="2225306"/>
                </a:cubicBezTo>
                <a:cubicBezTo>
                  <a:pt x="4309615" y="2199855"/>
                  <a:pt x="4253939" y="2180771"/>
                  <a:pt x="4206218" y="2153729"/>
                </a:cubicBezTo>
                <a:cubicBezTo>
                  <a:pt x="4203036" y="2153729"/>
                  <a:pt x="4198264" y="2145774"/>
                  <a:pt x="4196673" y="2141008"/>
                </a:cubicBezTo>
                <a:close/>
                <a:moveTo>
                  <a:pt x="3344040" y="2137827"/>
                </a:moveTo>
                <a:cubicBezTo>
                  <a:pt x="3340859" y="2153729"/>
                  <a:pt x="3336086" y="2169639"/>
                  <a:pt x="3329723" y="2183952"/>
                </a:cubicBezTo>
                <a:cubicBezTo>
                  <a:pt x="3332905" y="2183952"/>
                  <a:pt x="3334496" y="2183952"/>
                  <a:pt x="3337677" y="2183952"/>
                </a:cubicBezTo>
                <a:cubicBezTo>
                  <a:pt x="3340859" y="2169639"/>
                  <a:pt x="3344040" y="2153729"/>
                  <a:pt x="3345631" y="2137827"/>
                </a:cubicBezTo>
                <a:cubicBezTo>
                  <a:pt x="3345631" y="2137827"/>
                  <a:pt x="3344040" y="2137827"/>
                  <a:pt x="3344040" y="2137827"/>
                </a:cubicBezTo>
                <a:close/>
                <a:moveTo>
                  <a:pt x="2338696" y="2125097"/>
                </a:moveTo>
                <a:cubicBezTo>
                  <a:pt x="2321199" y="2268250"/>
                  <a:pt x="2343469" y="2387535"/>
                  <a:pt x="2302109" y="2533859"/>
                </a:cubicBezTo>
                <a:cubicBezTo>
                  <a:pt x="2262342" y="2586348"/>
                  <a:pt x="2174851" y="2559310"/>
                  <a:pt x="2150989" y="2635666"/>
                </a:cubicBezTo>
                <a:cubicBezTo>
                  <a:pt x="2203484" y="2672247"/>
                  <a:pt x="2257570" y="2729513"/>
                  <a:pt x="2208256" y="2812231"/>
                </a:cubicBezTo>
                <a:cubicBezTo>
                  <a:pt x="2152580" y="2839274"/>
                  <a:pt x="2049183" y="2788370"/>
                  <a:pt x="2041229" y="2891768"/>
                </a:cubicBezTo>
                <a:cubicBezTo>
                  <a:pt x="2050775" y="2958579"/>
                  <a:pt x="2205075" y="3023799"/>
                  <a:pt x="2109631" y="3112880"/>
                </a:cubicBezTo>
                <a:cubicBezTo>
                  <a:pt x="2085770" y="3135150"/>
                  <a:pt x="2039638" y="3122424"/>
                  <a:pt x="2020551" y="3160602"/>
                </a:cubicBezTo>
                <a:cubicBezTo>
                  <a:pt x="1898063" y="3206734"/>
                  <a:pt x="1885337" y="3071521"/>
                  <a:pt x="1840797" y="3009482"/>
                </a:cubicBezTo>
                <a:cubicBezTo>
                  <a:pt x="1874202" y="3020617"/>
                  <a:pt x="1864658" y="3058795"/>
                  <a:pt x="1894882" y="3071521"/>
                </a:cubicBezTo>
                <a:cubicBezTo>
                  <a:pt x="1890109" y="3038115"/>
                  <a:pt x="1866248" y="3015845"/>
                  <a:pt x="1848751" y="2990394"/>
                </a:cubicBezTo>
                <a:cubicBezTo>
                  <a:pt x="1855114" y="2988803"/>
                  <a:pt x="1858295" y="2980849"/>
                  <a:pt x="1859886" y="2971305"/>
                </a:cubicBezTo>
                <a:cubicBezTo>
                  <a:pt x="1875793" y="3014254"/>
                  <a:pt x="1937832" y="3042887"/>
                  <a:pt x="1925106" y="3095381"/>
                </a:cubicBezTo>
                <a:cubicBezTo>
                  <a:pt x="1977600" y="3046069"/>
                  <a:pt x="1848751" y="3001529"/>
                  <a:pt x="1877384" y="2939490"/>
                </a:cubicBezTo>
                <a:cubicBezTo>
                  <a:pt x="1907608" y="2999938"/>
                  <a:pt x="2006233" y="3050841"/>
                  <a:pt x="1982372" y="3119243"/>
                </a:cubicBezTo>
                <a:cubicBezTo>
                  <a:pt x="2063499" y="3061977"/>
                  <a:pt x="1877384" y="2977667"/>
                  <a:pt x="1893291" y="2910857"/>
                </a:cubicBezTo>
                <a:cubicBezTo>
                  <a:pt x="1953739" y="2947443"/>
                  <a:pt x="1942604" y="3009482"/>
                  <a:pt x="2015778" y="3034934"/>
                </a:cubicBezTo>
                <a:cubicBezTo>
                  <a:pt x="2017368" y="3047660"/>
                  <a:pt x="2015778" y="3063567"/>
                  <a:pt x="2033275" y="3066748"/>
                </a:cubicBezTo>
                <a:cubicBezTo>
                  <a:pt x="2038048" y="2976076"/>
                  <a:pt x="1910790" y="2955397"/>
                  <a:pt x="1907608" y="2879042"/>
                </a:cubicBezTo>
                <a:cubicBezTo>
                  <a:pt x="1945785" y="2925173"/>
                  <a:pt x="2015778" y="2991984"/>
                  <a:pt x="2061909" y="3031753"/>
                </a:cubicBezTo>
                <a:cubicBezTo>
                  <a:pt x="2069862" y="3012664"/>
                  <a:pt x="2055546" y="3006301"/>
                  <a:pt x="2044411" y="2999938"/>
                </a:cubicBezTo>
                <a:cubicBezTo>
                  <a:pt x="2042820" y="2987212"/>
                  <a:pt x="2055546" y="2999938"/>
                  <a:pt x="2053955" y="2987212"/>
                </a:cubicBezTo>
                <a:cubicBezTo>
                  <a:pt x="2018959" y="2966533"/>
                  <a:pt x="1964874" y="2945853"/>
                  <a:pt x="1971237" y="2907675"/>
                </a:cubicBezTo>
                <a:cubicBezTo>
                  <a:pt x="1948966" y="2886995"/>
                  <a:pt x="1910790" y="2861544"/>
                  <a:pt x="1921925" y="2828138"/>
                </a:cubicBezTo>
                <a:cubicBezTo>
                  <a:pt x="1955330" y="2875861"/>
                  <a:pt x="1996689" y="2931536"/>
                  <a:pt x="2041229" y="2961760"/>
                </a:cubicBezTo>
                <a:cubicBezTo>
                  <a:pt x="2004642" y="2910857"/>
                  <a:pt x="1971237" y="2858362"/>
                  <a:pt x="1929878" y="2809050"/>
                </a:cubicBezTo>
                <a:cubicBezTo>
                  <a:pt x="1934650" y="2797914"/>
                  <a:pt x="1931469" y="2777235"/>
                  <a:pt x="1941013" y="2772462"/>
                </a:cubicBezTo>
                <a:cubicBezTo>
                  <a:pt x="1958512" y="2815413"/>
                  <a:pt x="1995098" y="2845637"/>
                  <a:pt x="2031685" y="2877452"/>
                </a:cubicBezTo>
                <a:cubicBezTo>
                  <a:pt x="2020551" y="2815413"/>
                  <a:pt x="1928287" y="2789961"/>
                  <a:pt x="1958512" y="2712015"/>
                </a:cubicBezTo>
                <a:cubicBezTo>
                  <a:pt x="1980781" y="2743830"/>
                  <a:pt x="1996689" y="2794734"/>
                  <a:pt x="2033275" y="2807459"/>
                </a:cubicBezTo>
                <a:cubicBezTo>
                  <a:pt x="2023731" y="2745420"/>
                  <a:pt x="1952148" y="2707243"/>
                  <a:pt x="1976009" y="2634075"/>
                </a:cubicBezTo>
                <a:cubicBezTo>
                  <a:pt x="2006233" y="2686563"/>
                  <a:pt x="2028504" y="2740648"/>
                  <a:pt x="2079407" y="2778826"/>
                </a:cubicBezTo>
                <a:cubicBezTo>
                  <a:pt x="2058728" y="2708833"/>
                  <a:pt x="1968056" y="2667475"/>
                  <a:pt x="1999871" y="2575214"/>
                </a:cubicBezTo>
                <a:cubicBezTo>
                  <a:pt x="2020551" y="2635666"/>
                  <a:pt x="2057137" y="2699289"/>
                  <a:pt x="2103268" y="2734286"/>
                </a:cubicBezTo>
                <a:cubicBezTo>
                  <a:pt x="2080998" y="2661111"/>
                  <a:pt x="1988736" y="2603848"/>
                  <a:pt x="2020551" y="2516364"/>
                </a:cubicBezTo>
                <a:cubicBezTo>
                  <a:pt x="2057137" y="2599076"/>
                  <a:pt x="2088952" y="2683382"/>
                  <a:pt x="2171670" y="2735876"/>
                </a:cubicBezTo>
                <a:cubicBezTo>
                  <a:pt x="2141446" y="2689745"/>
                  <a:pt x="2108040" y="2653157"/>
                  <a:pt x="2077816" y="2600667"/>
                </a:cubicBezTo>
                <a:cubicBezTo>
                  <a:pt x="2055546" y="2560900"/>
                  <a:pt x="2018959" y="2505232"/>
                  <a:pt x="2046003" y="2471830"/>
                </a:cubicBezTo>
                <a:cubicBezTo>
                  <a:pt x="2077816" y="2508412"/>
                  <a:pt x="2085770" y="2575214"/>
                  <a:pt x="2123947" y="2599076"/>
                </a:cubicBezTo>
                <a:cubicBezTo>
                  <a:pt x="2106450" y="2548176"/>
                  <a:pt x="2079407" y="2502050"/>
                  <a:pt x="2060318" y="2452744"/>
                </a:cubicBezTo>
                <a:cubicBezTo>
                  <a:pt x="2069862" y="2447973"/>
                  <a:pt x="2074635" y="2436839"/>
                  <a:pt x="2080998" y="2425707"/>
                </a:cubicBezTo>
                <a:cubicBezTo>
                  <a:pt x="2108040" y="2471830"/>
                  <a:pt x="2114403" y="2530679"/>
                  <a:pt x="2155762" y="2567261"/>
                </a:cubicBezTo>
                <a:cubicBezTo>
                  <a:pt x="2136673" y="2516364"/>
                  <a:pt x="2123947" y="2459107"/>
                  <a:pt x="2101677" y="2409801"/>
                </a:cubicBezTo>
                <a:cubicBezTo>
                  <a:pt x="2111222" y="2400260"/>
                  <a:pt x="2115994" y="2382764"/>
                  <a:pt x="2127129" y="2376402"/>
                </a:cubicBezTo>
                <a:cubicBezTo>
                  <a:pt x="2138264" y="2436839"/>
                  <a:pt x="2160534" y="2506821"/>
                  <a:pt x="2201894" y="2538631"/>
                </a:cubicBezTo>
                <a:cubicBezTo>
                  <a:pt x="2189167" y="2479784"/>
                  <a:pt x="2109631" y="2398670"/>
                  <a:pt x="2166897" y="2343002"/>
                </a:cubicBezTo>
                <a:cubicBezTo>
                  <a:pt x="2176442" y="2408212"/>
                  <a:pt x="2198712" y="2467058"/>
                  <a:pt x="2240071" y="2511592"/>
                </a:cubicBezTo>
                <a:cubicBezTo>
                  <a:pt x="2224164" y="2449563"/>
                  <a:pt x="2157353" y="2365269"/>
                  <a:pt x="2197121" y="2306422"/>
                </a:cubicBezTo>
                <a:cubicBezTo>
                  <a:pt x="2206666" y="2360499"/>
                  <a:pt x="2227345" y="2406621"/>
                  <a:pt x="2257570" y="2447973"/>
                </a:cubicBezTo>
                <a:cubicBezTo>
                  <a:pt x="2244843" y="2392307"/>
                  <a:pt x="2192349" y="2309602"/>
                  <a:pt x="2232118" y="2257116"/>
                </a:cubicBezTo>
                <a:cubicBezTo>
                  <a:pt x="2225755" y="2317554"/>
                  <a:pt x="2255978" y="2354136"/>
                  <a:pt x="2276658" y="2395488"/>
                </a:cubicBezTo>
                <a:cubicBezTo>
                  <a:pt x="2267113" y="2343002"/>
                  <a:pt x="2225755" y="2273022"/>
                  <a:pt x="2267113" y="2215763"/>
                </a:cubicBezTo>
                <a:cubicBezTo>
                  <a:pt x="2275067" y="2250755"/>
                  <a:pt x="2278248" y="2290517"/>
                  <a:pt x="2298928" y="2315965"/>
                </a:cubicBezTo>
                <a:cubicBezTo>
                  <a:pt x="2295747" y="2273022"/>
                  <a:pt x="2265523" y="2199855"/>
                  <a:pt x="2308474" y="2164864"/>
                </a:cubicBezTo>
                <a:cubicBezTo>
                  <a:pt x="2308474" y="2183952"/>
                  <a:pt x="2306882" y="2204629"/>
                  <a:pt x="2322789" y="2214173"/>
                </a:cubicBezTo>
                <a:cubicBezTo>
                  <a:pt x="2329152" y="2183952"/>
                  <a:pt x="2302109" y="2128281"/>
                  <a:pt x="2338696" y="2125097"/>
                </a:cubicBezTo>
                <a:close/>
                <a:moveTo>
                  <a:pt x="2259161" y="2123469"/>
                </a:moveTo>
                <a:cubicBezTo>
                  <a:pt x="2246435" y="2147332"/>
                  <a:pt x="2232118" y="2169600"/>
                  <a:pt x="2214619" y="2191869"/>
                </a:cubicBezTo>
                <a:cubicBezTo>
                  <a:pt x="2214619" y="2191869"/>
                  <a:pt x="2213028" y="2190279"/>
                  <a:pt x="2213028" y="2188688"/>
                </a:cubicBezTo>
                <a:cubicBezTo>
                  <a:pt x="2211439" y="2185508"/>
                  <a:pt x="2211439" y="2182326"/>
                  <a:pt x="2209847" y="2179143"/>
                </a:cubicBezTo>
                <a:cubicBezTo>
                  <a:pt x="2225755" y="2161647"/>
                  <a:pt x="2241663" y="2142559"/>
                  <a:pt x="2259161" y="2123469"/>
                </a:cubicBezTo>
                <a:close/>
                <a:moveTo>
                  <a:pt x="3534928" y="2121918"/>
                </a:moveTo>
                <a:cubicBezTo>
                  <a:pt x="3528566" y="2134647"/>
                  <a:pt x="3522203" y="2147368"/>
                  <a:pt x="3512658" y="2161681"/>
                </a:cubicBezTo>
                <a:cubicBezTo>
                  <a:pt x="3503114" y="2172821"/>
                  <a:pt x="3490388" y="2185543"/>
                  <a:pt x="3476071" y="2199855"/>
                </a:cubicBezTo>
                <a:cubicBezTo>
                  <a:pt x="3482434" y="2199855"/>
                  <a:pt x="3487206" y="2199855"/>
                  <a:pt x="3493569" y="2199855"/>
                </a:cubicBezTo>
                <a:cubicBezTo>
                  <a:pt x="3507885" y="2182362"/>
                  <a:pt x="3520612" y="2164864"/>
                  <a:pt x="3531747" y="2145774"/>
                </a:cubicBezTo>
                <a:cubicBezTo>
                  <a:pt x="3531747" y="2137827"/>
                  <a:pt x="3533337" y="2129870"/>
                  <a:pt x="3534928" y="2121918"/>
                </a:cubicBezTo>
                <a:close/>
                <a:moveTo>
                  <a:pt x="975437" y="2112308"/>
                </a:moveTo>
                <a:cubicBezTo>
                  <a:pt x="919761" y="2126625"/>
                  <a:pt x="872040" y="2155258"/>
                  <a:pt x="843407" y="2210933"/>
                </a:cubicBezTo>
                <a:cubicBezTo>
                  <a:pt x="881584" y="2169576"/>
                  <a:pt x="934079" y="2148895"/>
                  <a:pt x="975437" y="2112308"/>
                </a:cubicBezTo>
                <a:close/>
                <a:moveTo>
                  <a:pt x="2090542" y="2105983"/>
                </a:moveTo>
                <a:lnTo>
                  <a:pt x="2095314" y="2110753"/>
                </a:lnTo>
                <a:lnTo>
                  <a:pt x="2090542" y="2113938"/>
                </a:lnTo>
                <a:lnTo>
                  <a:pt x="2087361" y="2110753"/>
                </a:lnTo>
                <a:close/>
                <a:moveTo>
                  <a:pt x="2378167" y="2105911"/>
                </a:moveTo>
                <a:cubicBezTo>
                  <a:pt x="2380255" y="2105018"/>
                  <a:pt x="2382840" y="2104819"/>
                  <a:pt x="2386419" y="2106014"/>
                </a:cubicBezTo>
                <a:cubicBezTo>
                  <a:pt x="2386419" y="2131465"/>
                  <a:pt x="2370511" y="2142597"/>
                  <a:pt x="2351423" y="2148955"/>
                </a:cubicBezTo>
                <a:cubicBezTo>
                  <a:pt x="2354604" y="2137827"/>
                  <a:pt x="2356194" y="2126691"/>
                  <a:pt x="2359376" y="2113969"/>
                </a:cubicBezTo>
                <a:cubicBezTo>
                  <a:pt x="2370114" y="2117543"/>
                  <a:pt x="2371904" y="2108595"/>
                  <a:pt x="2378167" y="2105911"/>
                </a:cubicBezTo>
                <a:close/>
                <a:moveTo>
                  <a:pt x="3501523" y="2098062"/>
                </a:moveTo>
                <a:cubicBezTo>
                  <a:pt x="3488797" y="2121918"/>
                  <a:pt x="3477661" y="2144185"/>
                  <a:pt x="3464936" y="2164864"/>
                </a:cubicBezTo>
                <a:cubicBezTo>
                  <a:pt x="3460164" y="2171224"/>
                  <a:pt x="3452210" y="2180771"/>
                  <a:pt x="3442666" y="2188724"/>
                </a:cubicBezTo>
                <a:cubicBezTo>
                  <a:pt x="3445847" y="2191906"/>
                  <a:pt x="3449028" y="2195085"/>
                  <a:pt x="3452210" y="2196676"/>
                </a:cubicBezTo>
                <a:cubicBezTo>
                  <a:pt x="3452210" y="2196676"/>
                  <a:pt x="3450619" y="2196676"/>
                  <a:pt x="3450619" y="2196676"/>
                </a:cubicBezTo>
                <a:lnTo>
                  <a:pt x="3450619" y="2197586"/>
                </a:lnTo>
                <a:lnTo>
                  <a:pt x="3436899" y="2205427"/>
                </a:lnTo>
                <a:cubicBezTo>
                  <a:pt x="3431928" y="2208207"/>
                  <a:pt x="3427554" y="2210194"/>
                  <a:pt x="3425167" y="2209402"/>
                </a:cubicBezTo>
                <a:cubicBezTo>
                  <a:pt x="3423576" y="2209402"/>
                  <a:pt x="3421986" y="2207809"/>
                  <a:pt x="3420395" y="2207809"/>
                </a:cubicBezTo>
                <a:cubicBezTo>
                  <a:pt x="3409261" y="2217352"/>
                  <a:pt x="3396534" y="2226895"/>
                  <a:pt x="3386990" y="2238029"/>
                </a:cubicBezTo>
                <a:cubicBezTo>
                  <a:pt x="3391762" y="2239621"/>
                  <a:pt x="3394944" y="2241212"/>
                  <a:pt x="3398125" y="2247575"/>
                </a:cubicBezTo>
                <a:cubicBezTo>
                  <a:pt x="3404488" y="2258707"/>
                  <a:pt x="3382218" y="2257116"/>
                  <a:pt x="3383809" y="2265070"/>
                </a:cubicBezTo>
                <a:cubicBezTo>
                  <a:pt x="3388580" y="2261887"/>
                  <a:pt x="3391762" y="2260298"/>
                  <a:pt x="3396534" y="2260298"/>
                </a:cubicBezTo>
                <a:cubicBezTo>
                  <a:pt x="3415623" y="2241212"/>
                  <a:pt x="3433121" y="2220535"/>
                  <a:pt x="3450619" y="2198266"/>
                </a:cubicBezTo>
                <a:lnTo>
                  <a:pt x="3450619" y="2197586"/>
                </a:lnTo>
                <a:lnTo>
                  <a:pt x="3452210" y="2196676"/>
                </a:lnTo>
                <a:cubicBezTo>
                  <a:pt x="3476071" y="2168048"/>
                  <a:pt x="3496751" y="2136238"/>
                  <a:pt x="3515839" y="2099652"/>
                </a:cubicBezTo>
                <a:cubicBezTo>
                  <a:pt x="3515839" y="2099652"/>
                  <a:pt x="3514249" y="2099652"/>
                  <a:pt x="3514249" y="2099652"/>
                </a:cubicBezTo>
                <a:cubicBezTo>
                  <a:pt x="3509476" y="2099652"/>
                  <a:pt x="3503114" y="2098062"/>
                  <a:pt x="3501523" y="2098062"/>
                </a:cubicBezTo>
                <a:close/>
                <a:moveTo>
                  <a:pt x="2079407" y="2094852"/>
                </a:moveTo>
                <a:lnTo>
                  <a:pt x="2077816" y="2099623"/>
                </a:lnTo>
                <a:lnTo>
                  <a:pt x="2071453" y="2096442"/>
                </a:lnTo>
                <a:close/>
                <a:moveTo>
                  <a:pt x="2068272" y="2088490"/>
                </a:moveTo>
                <a:lnTo>
                  <a:pt x="2068272" y="2093262"/>
                </a:lnTo>
                <a:lnTo>
                  <a:pt x="2061909" y="2093262"/>
                </a:lnTo>
                <a:close/>
                <a:moveTo>
                  <a:pt x="4516237" y="2086630"/>
                </a:moveTo>
                <a:cubicBezTo>
                  <a:pt x="4519095" y="2086434"/>
                  <a:pt x="4521581" y="2086531"/>
                  <a:pt x="4522773" y="2086927"/>
                </a:cubicBezTo>
                <a:cubicBezTo>
                  <a:pt x="4578449" y="2099652"/>
                  <a:pt x="4632534" y="2120328"/>
                  <a:pt x="4692982" y="2125097"/>
                </a:cubicBezTo>
                <a:cubicBezTo>
                  <a:pt x="4699345" y="2126691"/>
                  <a:pt x="4718434" y="2134647"/>
                  <a:pt x="4708890" y="2144185"/>
                </a:cubicBezTo>
                <a:cubicBezTo>
                  <a:pt x="4700936" y="2150547"/>
                  <a:pt x="4691391" y="2141008"/>
                  <a:pt x="4680256" y="2141008"/>
                </a:cubicBezTo>
                <a:cubicBezTo>
                  <a:pt x="4680256" y="2134647"/>
                  <a:pt x="4673893" y="2131462"/>
                  <a:pt x="4669121" y="2136238"/>
                </a:cubicBezTo>
                <a:cubicBezTo>
                  <a:pt x="4630943" y="2120328"/>
                  <a:pt x="4589584" y="2110781"/>
                  <a:pt x="4545043" y="2110781"/>
                </a:cubicBezTo>
                <a:cubicBezTo>
                  <a:pt x="4530727" y="2110781"/>
                  <a:pt x="4518001" y="2104422"/>
                  <a:pt x="4505275" y="2096473"/>
                </a:cubicBezTo>
                <a:cubicBezTo>
                  <a:pt x="4495731" y="2090508"/>
                  <a:pt x="4507662" y="2087229"/>
                  <a:pt x="4516237" y="2086630"/>
                </a:cubicBezTo>
                <a:close/>
                <a:moveTo>
                  <a:pt x="2467547" y="2078973"/>
                </a:moveTo>
                <a:cubicBezTo>
                  <a:pt x="2469138" y="2093291"/>
                  <a:pt x="2458004" y="2115553"/>
                  <a:pt x="2446866" y="2123508"/>
                </a:cubicBezTo>
                <a:cubicBezTo>
                  <a:pt x="2440504" y="2106014"/>
                  <a:pt x="2456411" y="2085338"/>
                  <a:pt x="2467547" y="2078973"/>
                </a:cubicBezTo>
                <a:close/>
                <a:moveTo>
                  <a:pt x="2085324" y="2065389"/>
                </a:moveTo>
                <a:lnTo>
                  <a:pt x="2093723" y="2070991"/>
                </a:lnTo>
                <a:cubicBezTo>
                  <a:pt x="2092133" y="2072580"/>
                  <a:pt x="2090542" y="2074171"/>
                  <a:pt x="2090542" y="2074171"/>
                </a:cubicBezTo>
                <a:lnTo>
                  <a:pt x="2084179" y="2069399"/>
                </a:lnTo>
                <a:close/>
                <a:moveTo>
                  <a:pt x="2084179" y="2064629"/>
                </a:moveTo>
                <a:cubicBezTo>
                  <a:pt x="2084179" y="2065422"/>
                  <a:pt x="2084976" y="2065024"/>
                  <a:pt x="2085372" y="2065223"/>
                </a:cubicBezTo>
                <a:lnTo>
                  <a:pt x="2085324" y="2065389"/>
                </a:lnTo>
                <a:close/>
                <a:moveTo>
                  <a:pt x="2446867" y="2056705"/>
                </a:moveTo>
                <a:cubicBezTo>
                  <a:pt x="2454821" y="2069427"/>
                  <a:pt x="2434141" y="2104422"/>
                  <a:pt x="2423006" y="2118733"/>
                </a:cubicBezTo>
                <a:cubicBezTo>
                  <a:pt x="2416642" y="2109193"/>
                  <a:pt x="2432550" y="2064655"/>
                  <a:pt x="2446867" y="2056705"/>
                </a:cubicBezTo>
                <a:close/>
                <a:moveTo>
                  <a:pt x="2351423" y="2051930"/>
                </a:moveTo>
                <a:cubicBezTo>
                  <a:pt x="2345061" y="2067838"/>
                  <a:pt x="2354605" y="2078973"/>
                  <a:pt x="2341878" y="2082157"/>
                </a:cubicBezTo>
                <a:cubicBezTo>
                  <a:pt x="2337106" y="2072610"/>
                  <a:pt x="2345061" y="2056705"/>
                  <a:pt x="2351423" y="2051930"/>
                </a:cubicBezTo>
                <a:close/>
                <a:moveTo>
                  <a:pt x="4073070" y="2041690"/>
                </a:moveTo>
                <a:cubicBezTo>
                  <a:pt x="4071901" y="2041396"/>
                  <a:pt x="4070609" y="2041988"/>
                  <a:pt x="4069415" y="2043973"/>
                </a:cubicBezTo>
                <a:cubicBezTo>
                  <a:pt x="4067824" y="2045558"/>
                  <a:pt x="4063052" y="2048748"/>
                  <a:pt x="4063052" y="2051924"/>
                </a:cubicBezTo>
                <a:cubicBezTo>
                  <a:pt x="4061461" y="2059884"/>
                  <a:pt x="4071006" y="2056705"/>
                  <a:pt x="4074188" y="2055107"/>
                </a:cubicBezTo>
                <a:cubicBezTo>
                  <a:pt x="4078961" y="2051526"/>
                  <a:pt x="4076574" y="2042580"/>
                  <a:pt x="4073070" y="2041690"/>
                </a:cubicBezTo>
                <a:close/>
                <a:moveTo>
                  <a:pt x="2426187" y="2040800"/>
                </a:moveTo>
                <a:cubicBezTo>
                  <a:pt x="2426187" y="2059884"/>
                  <a:pt x="2413461" y="2094882"/>
                  <a:pt x="2397553" y="2102832"/>
                </a:cubicBezTo>
                <a:cubicBezTo>
                  <a:pt x="2403916" y="2075793"/>
                  <a:pt x="2411870" y="2055107"/>
                  <a:pt x="2426187" y="2040800"/>
                </a:cubicBezTo>
                <a:close/>
                <a:moveTo>
                  <a:pt x="2378466" y="2040800"/>
                </a:moveTo>
                <a:cubicBezTo>
                  <a:pt x="2373693" y="2056705"/>
                  <a:pt x="2375284" y="2082157"/>
                  <a:pt x="2364148" y="2091704"/>
                </a:cubicBezTo>
                <a:cubicBezTo>
                  <a:pt x="2357785" y="2083747"/>
                  <a:pt x="2360967" y="2037595"/>
                  <a:pt x="2378466" y="2040800"/>
                </a:cubicBezTo>
                <a:close/>
                <a:moveTo>
                  <a:pt x="2178032" y="2034369"/>
                </a:moveTo>
                <a:cubicBezTo>
                  <a:pt x="2187576" y="2042343"/>
                  <a:pt x="2197121" y="2051892"/>
                  <a:pt x="2208257" y="2059845"/>
                </a:cubicBezTo>
                <a:cubicBezTo>
                  <a:pt x="2198712" y="2058252"/>
                  <a:pt x="2189167" y="2055070"/>
                  <a:pt x="2181213" y="2051892"/>
                </a:cubicBezTo>
                <a:cubicBezTo>
                  <a:pt x="2179624" y="2045523"/>
                  <a:pt x="2179624" y="2040758"/>
                  <a:pt x="2178032" y="2034369"/>
                </a:cubicBezTo>
                <a:close/>
                <a:moveTo>
                  <a:pt x="2687067" y="2031224"/>
                </a:moveTo>
                <a:cubicBezTo>
                  <a:pt x="2685477" y="2031224"/>
                  <a:pt x="2683885" y="2032810"/>
                  <a:pt x="2682295" y="2034387"/>
                </a:cubicBezTo>
                <a:cubicBezTo>
                  <a:pt x="2688658" y="2040800"/>
                  <a:pt x="2696612" y="2047153"/>
                  <a:pt x="2704566" y="2048748"/>
                </a:cubicBezTo>
                <a:cubicBezTo>
                  <a:pt x="2707747" y="2047153"/>
                  <a:pt x="2710929" y="2043973"/>
                  <a:pt x="2714109" y="2042384"/>
                </a:cubicBezTo>
                <a:cubicBezTo>
                  <a:pt x="2704566" y="2040800"/>
                  <a:pt x="2695021" y="2039200"/>
                  <a:pt x="2687067" y="2031224"/>
                </a:cubicBezTo>
                <a:close/>
                <a:moveTo>
                  <a:pt x="2392781" y="2029644"/>
                </a:moveTo>
                <a:cubicBezTo>
                  <a:pt x="2397553" y="2032810"/>
                  <a:pt x="2410280" y="2029644"/>
                  <a:pt x="2410280" y="2037595"/>
                </a:cubicBezTo>
                <a:cubicBezTo>
                  <a:pt x="2395962" y="2047153"/>
                  <a:pt x="2400735" y="2085338"/>
                  <a:pt x="2383237" y="2091704"/>
                </a:cubicBezTo>
                <a:cubicBezTo>
                  <a:pt x="2378465" y="2075793"/>
                  <a:pt x="2391191" y="2048748"/>
                  <a:pt x="2392781" y="2029644"/>
                </a:cubicBezTo>
                <a:close/>
                <a:moveTo>
                  <a:pt x="1936242" y="2015295"/>
                </a:moveTo>
                <a:lnTo>
                  <a:pt x="1941014" y="2015295"/>
                </a:lnTo>
                <a:lnTo>
                  <a:pt x="1936242" y="2020066"/>
                </a:lnTo>
                <a:close/>
                <a:moveTo>
                  <a:pt x="2136475" y="2001965"/>
                </a:moveTo>
                <a:cubicBezTo>
                  <a:pt x="2137469" y="2001369"/>
                  <a:pt x="2139060" y="2001767"/>
                  <a:pt x="2143036" y="2002562"/>
                </a:cubicBezTo>
                <a:cubicBezTo>
                  <a:pt x="2139855" y="2007333"/>
                  <a:pt x="2143036" y="2005743"/>
                  <a:pt x="2133492" y="2007333"/>
                </a:cubicBezTo>
                <a:cubicBezTo>
                  <a:pt x="2135083" y="2004152"/>
                  <a:pt x="2135481" y="2002562"/>
                  <a:pt x="2136475" y="2001965"/>
                </a:cubicBezTo>
                <a:close/>
                <a:moveTo>
                  <a:pt x="2031685" y="1991436"/>
                </a:moveTo>
                <a:cubicBezTo>
                  <a:pt x="2033275" y="1991436"/>
                  <a:pt x="2038048" y="1994616"/>
                  <a:pt x="2039639" y="1996205"/>
                </a:cubicBezTo>
                <a:cubicBezTo>
                  <a:pt x="2039639" y="1999385"/>
                  <a:pt x="2039639" y="1999385"/>
                  <a:pt x="2036457" y="1999385"/>
                </a:cubicBezTo>
                <a:cubicBezTo>
                  <a:pt x="2031685" y="1997795"/>
                  <a:pt x="2028503" y="1996205"/>
                  <a:pt x="2023731" y="1994616"/>
                </a:cubicBezTo>
                <a:cubicBezTo>
                  <a:pt x="2026912" y="1993026"/>
                  <a:pt x="2026912" y="1991436"/>
                  <a:pt x="2031685" y="1991436"/>
                </a:cubicBezTo>
                <a:close/>
                <a:moveTo>
                  <a:pt x="2761111" y="1989640"/>
                </a:moveTo>
                <a:cubicBezTo>
                  <a:pt x="2759049" y="1989369"/>
                  <a:pt x="2756661" y="1989866"/>
                  <a:pt x="2753878" y="1991456"/>
                </a:cubicBezTo>
                <a:cubicBezTo>
                  <a:pt x="2749106" y="1993044"/>
                  <a:pt x="2747516" y="2005764"/>
                  <a:pt x="2737971" y="1994636"/>
                </a:cubicBezTo>
                <a:cubicBezTo>
                  <a:pt x="2730017" y="2000989"/>
                  <a:pt x="2723654" y="2005764"/>
                  <a:pt x="2717291" y="2008944"/>
                </a:cubicBezTo>
                <a:cubicBezTo>
                  <a:pt x="2726836" y="2015312"/>
                  <a:pt x="2736380" y="2020092"/>
                  <a:pt x="2747516" y="2020092"/>
                </a:cubicBezTo>
                <a:cubicBezTo>
                  <a:pt x="2755469" y="2015312"/>
                  <a:pt x="2765013" y="2008944"/>
                  <a:pt x="2772966" y="2004171"/>
                </a:cubicBezTo>
                <a:cubicBezTo>
                  <a:pt x="2770580" y="1998210"/>
                  <a:pt x="2767299" y="1990460"/>
                  <a:pt x="2761111" y="1989640"/>
                </a:cubicBezTo>
                <a:close/>
                <a:moveTo>
                  <a:pt x="2098497" y="1988256"/>
                </a:moveTo>
                <a:lnTo>
                  <a:pt x="2103270" y="1993026"/>
                </a:lnTo>
                <a:lnTo>
                  <a:pt x="2098497" y="1994616"/>
                </a:lnTo>
                <a:close/>
                <a:moveTo>
                  <a:pt x="326418" y="1988233"/>
                </a:moveTo>
                <a:cubicBezTo>
                  <a:pt x="275515" y="1994596"/>
                  <a:pt x="176889" y="2005730"/>
                  <a:pt x="133940" y="2055044"/>
                </a:cubicBezTo>
                <a:cubicBezTo>
                  <a:pt x="195979" y="2029591"/>
                  <a:pt x="259608" y="2007322"/>
                  <a:pt x="326418" y="1988233"/>
                </a:cubicBezTo>
                <a:close/>
                <a:moveTo>
                  <a:pt x="1319037" y="1988231"/>
                </a:moveTo>
                <a:cubicBezTo>
                  <a:pt x="1319037" y="2091629"/>
                  <a:pt x="1319037" y="2249112"/>
                  <a:pt x="1277679" y="2269790"/>
                </a:cubicBezTo>
                <a:cubicBezTo>
                  <a:pt x="1226775" y="2295243"/>
                  <a:pt x="1139284" y="2395460"/>
                  <a:pt x="1161554" y="2432046"/>
                </a:cubicBezTo>
                <a:cubicBezTo>
                  <a:pt x="1124967" y="2460679"/>
                  <a:pt x="1094743" y="2506810"/>
                  <a:pt x="1069291" y="2552942"/>
                </a:cubicBezTo>
                <a:cubicBezTo>
                  <a:pt x="1109060" y="2522718"/>
                  <a:pt x="1137693" y="2468633"/>
                  <a:pt x="1179052" y="2432046"/>
                </a:cubicBezTo>
                <a:cubicBezTo>
                  <a:pt x="1179052" y="2436818"/>
                  <a:pt x="1179052" y="2440000"/>
                  <a:pt x="1179052" y="2444771"/>
                </a:cubicBezTo>
                <a:cubicBezTo>
                  <a:pt x="1185415" y="2447953"/>
                  <a:pt x="1191778" y="2449544"/>
                  <a:pt x="1196551" y="2452725"/>
                </a:cubicBezTo>
                <a:cubicBezTo>
                  <a:pt x="1194960" y="2451134"/>
                  <a:pt x="1196551" y="2447953"/>
                  <a:pt x="1196551" y="2446362"/>
                </a:cubicBezTo>
                <a:cubicBezTo>
                  <a:pt x="1199732" y="2447953"/>
                  <a:pt x="1202913" y="2452725"/>
                  <a:pt x="1204504" y="2457497"/>
                </a:cubicBezTo>
                <a:cubicBezTo>
                  <a:pt x="1206094" y="2457497"/>
                  <a:pt x="1206094" y="2457497"/>
                  <a:pt x="1206094" y="2457497"/>
                </a:cubicBezTo>
                <a:cubicBezTo>
                  <a:pt x="1134512" y="2506810"/>
                  <a:pt x="1064518" y="2568849"/>
                  <a:pt x="1056566" y="2692926"/>
                </a:cubicBezTo>
                <a:cubicBezTo>
                  <a:pt x="1031113" y="2713605"/>
                  <a:pt x="1018387" y="2754965"/>
                  <a:pt x="986574" y="2766100"/>
                </a:cubicBezTo>
                <a:cubicBezTo>
                  <a:pt x="910218" y="2783598"/>
                  <a:pt x="927715" y="2607026"/>
                  <a:pt x="864086" y="2707243"/>
                </a:cubicBezTo>
                <a:cubicBezTo>
                  <a:pt x="848179" y="2684972"/>
                  <a:pt x="844997" y="2654748"/>
                  <a:pt x="797275" y="2653157"/>
                </a:cubicBezTo>
                <a:cubicBezTo>
                  <a:pt x="781368" y="2653157"/>
                  <a:pt x="779777" y="2673837"/>
                  <a:pt x="763870" y="2673837"/>
                </a:cubicBezTo>
                <a:cubicBezTo>
                  <a:pt x="668426" y="2649976"/>
                  <a:pt x="755916" y="2616571"/>
                  <a:pt x="765461" y="2579984"/>
                </a:cubicBezTo>
                <a:cubicBezTo>
                  <a:pt x="781368" y="2527490"/>
                  <a:pt x="727283" y="2508401"/>
                  <a:pt x="684333" y="2479767"/>
                </a:cubicBezTo>
                <a:cubicBezTo>
                  <a:pt x="700241" y="2397049"/>
                  <a:pt x="749553" y="2370007"/>
                  <a:pt x="776596" y="2304787"/>
                </a:cubicBezTo>
                <a:cubicBezTo>
                  <a:pt x="778186" y="2298424"/>
                  <a:pt x="786140" y="2269790"/>
                  <a:pt x="784550" y="2288881"/>
                </a:cubicBezTo>
                <a:cubicBezTo>
                  <a:pt x="775005" y="2347738"/>
                  <a:pt x="740008" y="2389095"/>
                  <a:pt x="725692" y="2425683"/>
                </a:cubicBezTo>
                <a:cubicBezTo>
                  <a:pt x="775005" y="2397049"/>
                  <a:pt x="782959" y="2327057"/>
                  <a:pt x="797275" y="2263428"/>
                </a:cubicBezTo>
                <a:cubicBezTo>
                  <a:pt x="825908" y="2144123"/>
                  <a:pt x="902264" y="2101174"/>
                  <a:pt x="1000890" y="2070950"/>
                </a:cubicBezTo>
                <a:cubicBezTo>
                  <a:pt x="899082" y="2077312"/>
                  <a:pt x="822727" y="2125035"/>
                  <a:pt x="794094" y="2249112"/>
                </a:cubicBezTo>
                <a:cubicBezTo>
                  <a:pt x="786140" y="2220478"/>
                  <a:pt x="797275" y="2182301"/>
                  <a:pt x="803638" y="2144123"/>
                </a:cubicBezTo>
                <a:cubicBezTo>
                  <a:pt x="930898" y="2023228"/>
                  <a:pt x="1128149" y="2012092"/>
                  <a:pt x="1319037" y="1988231"/>
                </a:cubicBezTo>
                <a:close/>
                <a:moveTo>
                  <a:pt x="2725245" y="1975554"/>
                </a:moveTo>
                <a:cubicBezTo>
                  <a:pt x="2702975" y="1980327"/>
                  <a:pt x="2683885" y="1989866"/>
                  <a:pt x="2666388" y="2002583"/>
                </a:cubicBezTo>
                <a:cubicBezTo>
                  <a:pt x="2671160" y="2005764"/>
                  <a:pt x="2677523" y="2007352"/>
                  <a:pt x="2680705" y="2010536"/>
                </a:cubicBezTo>
                <a:cubicBezTo>
                  <a:pt x="2677523" y="2012128"/>
                  <a:pt x="2666388" y="2012128"/>
                  <a:pt x="2671160" y="2018504"/>
                </a:cubicBezTo>
                <a:cubicBezTo>
                  <a:pt x="2671160" y="2018504"/>
                  <a:pt x="2672751" y="2020092"/>
                  <a:pt x="2672751" y="2021688"/>
                </a:cubicBezTo>
                <a:cubicBezTo>
                  <a:pt x="2675932" y="2018504"/>
                  <a:pt x="2679113" y="2016907"/>
                  <a:pt x="2682295" y="2013720"/>
                </a:cubicBezTo>
                <a:cubicBezTo>
                  <a:pt x="2680705" y="2012128"/>
                  <a:pt x="2680705" y="2012128"/>
                  <a:pt x="2680705" y="2010536"/>
                </a:cubicBezTo>
                <a:cubicBezTo>
                  <a:pt x="2685477" y="2007352"/>
                  <a:pt x="2696612" y="1996223"/>
                  <a:pt x="2701384" y="1997814"/>
                </a:cubicBezTo>
                <a:cubicBezTo>
                  <a:pt x="2709337" y="1991456"/>
                  <a:pt x="2717291" y="1983507"/>
                  <a:pt x="2725245" y="1975554"/>
                </a:cubicBezTo>
                <a:close/>
                <a:moveTo>
                  <a:pt x="4348391" y="1972774"/>
                </a:moveTo>
                <a:cubicBezTo>
                  <a:pt x="4350180" y="1973967"/>
                  <a:pt x="4350976" y="1976352"/>
                  <a:pt x="4349385" y="1978738"/>
                </a:cubicBezTo>
                <a:cubicBezTo>
                  <a:pt x="4338249" y="1988280"/>
                  <a:pt x="4322342" y="1996224"/>
                  <a:pt x="4303253" y="2000995"/>
                </a:cubicBezTo>
                <a:cubicBezTo>
                  <a:pt x="4311207" y="1989866"/>
                  <a:pt x="4328705" y="1981916"/>
                  <a:pt x="4341431" y="1973967"/>
                </a:cubicBezTo>
                <a:cubicBezTo>
                  <a:pt x="4343817" y="1971582"/>
                  <a:pt x="4346601" y="1971582"/>
                  <a:pt x="4348391" y="1972774"/>
                </a:cubicBezTo>
                <a:close/>
                <a:moveTo>
                  <a:pt x="2077816" y="1970762"/>
                </a:moveTo>
                <a:cubicBezTo>
                  <a:pt x="2084180" y="1970762"/>
                  <a:pt x="2082590" y="1977122"/>
                  <a:pt x="2080998" y="1983482"/>
                </a:cubicBezTo>
                <a:cubicBezTo>
                  <a:pt x="2077816" y="1980302"/>
                  <a:pt x="2073043" y="1978712"/>
                  <a:pt x="2069862" y="1977122"/>
                </a:cubicBezTo>
                <a:cubicBezTo>
                  <a:pt x="2068271" y="1977122"/>
                  <a:pt x="2068271" y="1977122"/>
                  <a:pt x="2068271" y="1975531"/>
                </a:cubicBezTo>
                <a:cubicBezTo>
                  <a:pt x="2073043" y="1972351"/>
                  <a:pt x="2073043" y="1970762"/>
                  <a:pt x="2077816" y="1970762"/>
                </a:cubicBezTo>
                <a:close/>
                <a:moveTo>
                  <a:pt x="328457" y="1957586"/>
                </a:moveTo>
                <a:cubicBezTo>
                  <a:pt x="259111" y="1962284"/>
                  <a:pt x="199161" y="1981074"/>
                  <a:pt x="141893" y="2002550"/>
                </a:cubicBezTo>
                <a:cubicBezTo>
                  <a:pt x="215067" y="1986643"/>
                  <a:pt x="312102" y="1967553"/>
                  <a:pt x="401183" y="1958010"/>
                </a:cubicBezTo>
                <a:cubicBezTo>
                  <a:pt x="375732" y="1956021"/>
                  <a:pt x="351572" y="1956019"/>
                  <a:pt x="328457" y="1957586"/>
                </a:cubicBezTo>
                <a:close/>
                <a:moveTo>
                  <a:pt x="2163716" y="1950084"/>
                </a:moveTo>
                <a:cubicBezTo>
                  <a:pt x="2178032" y="1967576"/>
                  <a:pt x="2192349" y="1983479"/>
                  <a:pt x="2206666" y="1999381"/>
                </a:cubicBezTo>
                <a:cubicBezTo>
                  <a:pt x="2192349" y="1986659"/>
                  <a:pt x="2179624" y="1973937"/>
                  <a:pt x="2165307" y="1959624"/>
                </a:cubicBezTo>
                <a:cubicBezTo>
                  <a:pt x="2165307" y="1956443"/>
                  <a:pt x="2163716" y="1953264"/>
                  <a:pt x="2163716" y="1950084"/>
                </a:cubicBezTo>
                <a:close/>
                <a:moveTo>
                  <a:pt x="184644" y="1944686"/>
                </a:moveTo>
                <a:cubicBezTo>
                  <a:pt x="136326" y="1946874"/>
                  <a:pt x="91785" y="1955623"/>
                  <a:pt x="65538" y="1981869"/>
                </a:cubicBezTo>
                <a:cubicBezTo>
                  <a:pt x="119623" y="1969143"/>
                  <a:pt x="173708" y="1954828"/>
                  <a:pt x="232565" y="1948464"/>
                </a:cubicBezTo>
                <a:cubicBezTo>
                  <a:pt x="172118" y="1964371"/>
                  <a:pt x="113261" y="1981869"/>
                  <a:pt x="67129" y="2018457"/>
                </a:cubicBezTo>
                <a:cubicBezTo>
                  <a:pt x="143484" y="1997776"/>
                  <a:pt x="229384" y="1954828"/>
                  <a:pt x="326418" y="1946874"/>
                </a:cubicBezTo>
                <a:cubicBezTo>
                  <a:pt x="285060" y="1946874"/>
                  <a:pt x="232963" y="1942499"/>
                  <a:pt x="184644" y="1944686"/>
                </a:cubicBezTo>
                <a:close/>
                <a:moveTo>
                  <a:pt x="2895453" y="1943757"/>
                </a:moveTo>
                <a:cubicBezTo>
                  <a:pt x="2881137" y="1954887"/>
                  <a:pt x="2865229" y="1964429"/>
                  <a:pt x="2849322" y="1975554"/>
                </a:cubicBezTo>
                <a:cubicBezTo>
                  <a:pt x="2854094" y="1975554"/>
                  <a:pt x="2857275" y="1975554"/>
                  <a:pt x="2860457" y="1975554"/>
                </a:cubicBezTo>
                <a:cubicBezTo>
                  <a:pt x="2870002" y="1973964"/>
                  <a:pt x="2884318" y="1961248"/>
                  <a:pt x="2890681" y="1959655"/>
                </a:cubicBezTo>
                <a:cubicBezTo>
                  <a:pt x="2892272" y="1958066"/>
                  <a:pt x="2892272" y="1956478"/>
                  <a:pt x="2893862" y="1953294"/>
                </a:cubicBezTo>
                <a:cubicBezTo>
                  <a:pt x="2889090" y="1954887"/>
                  <a:pt x="2885909" y="1956478"/>
                  <a:pt x="2881137" y="1958066"/>
                </a:cubicBezTo>
                <a:cubicBezTo>
                  <a:pt x="2887499" y="1956478"/>
                  <a:pt x="2890681" y="1948527"/>
                  <a:pt x="2895453" y="1943757"/>
                </a:cubicBezTo>
                <a:close/>
                <a:moveTo>
                  <a:pt x="2946356" y="1926270"/>
                </a:moveTo>
                <a:cubicBezTo>
                  <a:pt x="2936813" y="1931038"/>
                  <a:pt x="2928859" y="1935808"/>
                  <a:pt x="2919314" y="1940576"/>
                </a:cubicBezTo>
                <a:cubicBezTo>
                  <a:pt x="2928859" y="1945347"/>
                  <a:pt x="2936813" y="1948527"/>
                  <a:pt x="2941585" y="1940576"/>
                </a:cubicBezTo>
                <a:cubicBezTo>
                  <a:pt x="2943175" y="1937396"/>
                  <a:pt x="2944766" y="1932629"/>
                  <a:pt x="2946356" y="1926270"/>
                </a:cubicBezTo>
                <a:close/>
                <a:moveTo>
                  <a:pt x="2022140" y="1921467"/>
                </a:moveTo>
                <a:lnTo>
                  <a:pt x="2026914" y="1926237"/>
                </a:lnTo>
                <a:lnTo>
                  <a:pt x="2030095" y="1935778"/>
                </a:lnTo>
                <a:lnTo>
                  <a:pt x="2026914" y="1942139"/>
                </a:lnTo>
                <a:lnTo>
                  <a:pt x="2022140" y="1945319"/>
                </a:lnTo>
                <a:lnTo>
                  <a:pt x="2025323" y="1950090"/>
                </a:lnTo>
                <a:lnTo>
                  <a:pt x="2011005" y="1953270"/>
                </a:lnTo>
                <a:lnTo>
                  <a:pt x="2006233" y="1943729"/>
                </a:lnTo>
                <a:lnTo>
                  <a:pt x="2006233" y="1938958"/>
                </a:lnTo>
                <a:lnTo>
                  <a:pt x="2003052" y="1938958"/>
                </a:lnTo>
                <a:lnTo>
                  <a:pt x="2003052" y="1934189"/>
                </a:lnTo>
                <a:cubicBezTo>
                  <a:pt x="2006233" y="1937369"/>
                  <a:pt x="2011005" y="1938958"/>
                  <a:pt x="2014187" y="1940549"/>
                </a:cubicBezTo>
                <a:cubicBezTo>
                  <a:pt x="2011005" y="1937369"/>
                  <a:pt x="2007823" y="1932598"/>
                  <a:pt x="2004642" y="1929418"/>
                </a:cubicBezTo>
                <a:lnTo>
                  <a:pt x="2006233" y="1924646"/>
                </a:lnTo>
                <a:lnTo>
                  <a:pt x="2014187" y="1923057"/>
                </a:lnTo>
                <a:cubicBezTo>
                  <a:pt x="2020551" y="1923057"/>
                  <a:pt x="2015777" y="1924646"/>
                  <a:pt x="2022140" y="1921467"/>
                </a:cubicBezTo>
                <a:close/>
                <a:moveTo>
                  <a:pt x="1920334" y="1880111"/>
                </a:moveTo>
                <a:lnTo>
                  <a:pt x="1920334" y="1888067"/>
                </a:lnTo>
                <a:lnTo>
                  <a:pt x="1915562" y="1883293"/>
                </a:lnTo>
                <a:close/>
                <a:moveTo>
                  <a:pt x="2111223" y="1878511"/>
                </a:moveTo>
                <a:cubicBezTo>
                  <a:pt x="2112813" y="1880102"/>
                  <a:pt x="2112813" y="1881694"/>
                  <a:pt x="2112813" y="1883284"/>
                </a:cubicBezTo>
                <a:lnTo>
                  <a:pt x="2111223" y="1883284"/>
                </a:lnTo>
                <a:lnTo>
                  <a:pt x="2109632" y="1880102"/>
                </a:lnTo>
                <a:close/>
                <a:moveTo>
                  <a:pt x="1928287" y="1876930"/>
                </a:moveTo>
                <a:lnTo>
                  <a:pt x="1936241" y="1876930"/>
                </a:lnTo>
                <a:lnTo>
                  <a:pt x="1931468" y="1881704"/>
                </a:lnTo>
                <a:close/>
                <a:moveTo>
                  <a:pt x="2100086" y="1873747"/>
                </a:moveTo>
                <a:lnTo>
                  <a:pt x="2104859" y="1878519"/>
                </a:lnTo>
                <a:lnTo>
                  <a:pt x="2096905" y="1878519"/>
                </a:lnTo>
                <a:close/>
                <a:moveTo>
                  <a:pt x="4112366" y="1870603"/>
                </a:moveTo>
                <a:cubicBezTo>
                  <a:pt x="4112366" y="1870603"/>
                  <a:pt x="4110775" y="1870603"/>
                  <a:pt x="4110775" y="1872195"/>
                </a:cubicBezTo>
                <a:cubicBezTo>
                  <a:pt x="4112366" y="1872195"/>
                  <a:pt x="4113956" y="1870603"/>
                  <a:pt x="4115547" y="1870603"/>
                </a:cubicBezTo>
                <a:cubicBezTo>
                  <a:pt x="4115547" y="1870603"/>
                  <a:pt x="4113956" y="1870603"/>
                  <a:pt x="4112366" y="1870603"/>
                </a:cubicBezTo>
                <a:close/>
                <a:moveTo>
                  <a:pt x="2050775" y="1867422"/>
                </a:moveTo>
                <a:cubicBezTo>
                  <a:pt x="2092133" y="1923090"/>
                  <a:pt x="2139855" y="1973967"/>
                  <a:pt x="2198713" y="2018504"/>
                </a:cubicBezTo>
                <a:cubicBezTo>
                  <a:pt x="2128720" y="1983507"/>
                  <a:pt x="2082590" y="1918323"/>
                  <a:pt x="2050775" y="1867422"/>
                </a:cubicBezTo>
                <a:close/>
                <a:moveTo>
                  <a:pt x="1963284" y="1867375"/>
                </a:moveTo>
                <a:cubicBezTo>
                  <a:pt x="1969647" y="1870556"/>
                  <a:pt x="1966466" y="1867375"/>
                  <a:pt x="1968056" y="1873740"/>
                </a:cubicBezTo>
                <a:lnTo>
                  <a:pt x="1963284" y="1873740"/>
                </a:lnTo>
                <a:close/>
                <a:moveTo>
                  <a:pt x="5168537" y="1865133"/>
                </a:moveTo>
                <a:cubicBezTo>
                  <a:pt x="5181039" y="1864835"/>
                  <a:pt x="5192871" y="1865036"/>
                  <a:pt x="5203608" y="1865829"/>
                </a:cubicBezTo>
                <a:lnTo>
                  <a:pt x="5060441" y="1883333"/>
                </a:lnTo>
                <a:cubicBezTo>
                  <a:pt x="5060441" y="1883333"/>
                  <a:pt x="5054078" y="1880151"/>
                  <a:pt x="5049306" y="1878562"/>
                </a:cubicBezTo>
                <a:cubicBezTo>
                  <a:pt x="5087484" y="1871400"/>
                  <a:pt x="5131030" y="1866030"/>
                  <a:pt x="5168537" y="1865133"/>
                </a:cubicBezTo>
                <a:close/>
                <a:moveTo>
                  <a:pt x="4498913" y="1861056"/>
                </a:moveTo>
                <a:cubicBezTo>
                  <a:pt x="4505276" y="1859467"/>
                  <a:pt x="4508458" y="1873786"/>
                  <a:pt x="4495731" y="1872195"/>
                </a:cubicBezTo>
                <a:cubicBezTo>
                  <a:pt x="4479824" y="1870606"/>
                  <a:pt x="4452782" y="1876968"/>
                  <a:pt x="4427330" y="1881742"/>
                </a:cubicBezTo>
                <a:cubicBezTo>
                  <a:pt x="4422558" y="1881742"/>
                  <a:pt x="4414605" y="1875377"/>
                  <a:pt x="4411423" y="1873786"/>
                </a:cubicBezTo>
                <a:close/>
                <a:moveTo>
                  <a:pt x="5240196" y="1857872"/>
                </a:moveTo>
                <a:cubicBezTo>
                  <a:pt x="5243377" y="1862648"/>
                  <a:pt x="5238605" y="1875379"/>
                  <a:pt x="5230651" y="1872195"/>
                </a:cubicBezTo>
                <a:cubicBezTo>
                  <a:pt x="5224288" y="1869013"/>
                  <a:pt x="5214743" y="1870606"/>
                  <a:pt x="5206789" y="1865831"/>
                </a:cubicBezTo>
                <a:cubicBezTo>
                  <a:pt x="5214743" y="1857872"/>
                  <a:pt x="5230651" y="1859467"/>
                  <a:pt x="5240196" y="1857872"/>
                </a:cubicBezTo>
                <a:close/>
                <a:moveTo>
                  <a:pt x="1856705" y="1846696"/>
                </a:moveTo>
                <a:cubicBezTo>
                  <a:pt x="1863068" y="1846696"/>
                  <a:pt x="1858295" y="1854652"/>
                  <a:pt x="1861477" y="1859424"/>
                </a:cubicBezTo>
                <a:cubicBezTo>
                  <a:pt x="1856705" y="1862609"/>
                  <a:pt x="1853523" y="1868973"/>
                  <a:pt x="1847160" y="1868973"/>
                </a:cubicBezTo>
                <a:cubicBezTo>
                  <a:pt x="1845569" y="1868973"/>
                  <a:pt x="1840797" y="1865790"/>
                  <a:pt x="1839206" y="1864200"/>
                </a:cubicBezTo>
                <a:cubicBezTo>
                  <a:pt x="1842387" y="1859424"/>
                  <a:pt x="1842387" y="1864200"/>
                  <a:pt x="1839206" y="1857836"/>
                </a:cubicBezTo>
                <a:cubicBezTo>
                  <a:pt x="1847160" y="1851469"/>
                  <a:pt x="1842387" y="1859424"/>
                  <a:pt x="1843978" y="1848287"/>
                </a:cubicBezTo>
                <a:lnTo>
                  <a:pt x="1848751" y="1851469"/>
                </a:lnTo>
                <a:cubicBezTo>
                  <a:pt x="1851933" y="1848287"/>
                  <a:pt x="1850341" y="1846696"/>
                  <a:pt x="1856705" y="1846696"/>
                </a:cubicBezTo>
                <a:close/>
                <a:moveTo>
                  <a:pt x="1807392" y="1837155"/>
                </a:moveTo>
                <a:lnTo>
                  <a:pt x="1812164" y="1841928"/>
                </a:lnTo>
                <a:lnTo>
                  <a:pt x="1807392" y="1845110"/>
                </a:lnTo>
                <a:lnTo>
                  <a:pt x="1805801" y="1841928"/>
                </a:lnTo>
                <a:close/>
                <a:moveTo>
                  <a:pt x="1931468" y="1829186"/>
                </a:moveTo>
                <a:lnTo>
                  <a:pt x="1936241" y="1833958"/>
                </a:lnTo>
                <a:lnTo>
                  <a:pt x="1928287" y="1833958"/>
                </a:lnTo>
                <a:close/>
                <a:moveTo>
                  <a:pt x="4207810" y="1826048"/>
                </a:moveTo>
                <a:cubicBezTo>
                  <a:pt x="4177585" y="1865831"/>
                  <a:pt x="4142590" y="1900837"/>
                  <a:pt x="4101230" y="1923090"/>
                </a:cubicBezTo>
                <a:cubicBezTo>
                  <a:pt x="4150543" y="1916732"/>
                  <a:pt x="4198265" y="1908783"/>
                  <a:pt x="4253941" y="1892880"/>
                </a:cubicBezTo>
                <a:cubicBezTo>
                  <a:pt x="4257122" y="1873786"/>
                  <a:pt x="4280983" y="1881742"/>
                  <a:pt x="4284165" y="1865831"/>
                </a:cubicBezTo>
                <a:cubicBezTo>
                  <a:pt x="4277802" y="1862648"/>
                  <a:pt x="4271439" y="1861056"/>
                  <a:pt x="4269848" y="1854691"/>
                </a:cubicBezTo>
                <a:cubicBezTo>
                  <a:pt x="4274620" y="1854691"/>
                  <a:pt x="4285756" y="1845141"/>
                  <a:pt x="4279393" y="1846734"/>
                </a:cubicBezTo>
                <a:cubicBezTo>
                  <a:pt x="4257122" y="1849914"/>
                  <a:pt x="4234852" y="1851506"/>
                  <a:pt x="4210991" y="1857872"/>
                </a:cubicBezTo>
                <a:cubicBezTo>
                  <a:pt x="4204628" y="1859465"/>
                  <a:pt x="4201447" y="1849914"/>
                  <a:pt x="4206219" y="1846734"/>
                </a:cubicBezTo>
                <a:cubicBezTo>
                  <a:pt x="4214172" y="1841961"/>
                  <a:pt x="4223717" y="1845141"/>
                  <a:pt x="4233261" y="1840370"/>
                </a:cubicBezTo>
                <a:cubicBezTo>
                  <a:pt x="4225307" y="1835597"/>
                  <a:pt x="4217353" y="1832413"/>
                  <a:pt x="4207810" y="1826048"/>
                </a:cubicBezTo>
                <a:close/>
                <a:moveTo>
                  <a:pt x="1680134" y="1821243"/>
                </a:moveTo>
                <a:lnTo>
                  <a:pt x="1680134" y="1824426"/>
                </a:lnTo>
                <a:lnTo>
                  <a:pt x="1675361" y="1824426"/>
                </a:lnTo>
                <a:close/>
                <a:moveTo>
                  <a:pt x="3073615" y="1818090"/>
                </a:moveTo>
                <a:cubicBezTo>
                  <a:pt x="2974990" y="1853097"/>
                  <a:pt x="2876365" y="1904015"/>
                  <a:pt x="2784103" y="1964429"/>
                </a:cubicBezTo>
                <a:cubicBezTo>
                  <a:pt x="2798418" y="1964429"/>
                  <a:pt x="2812735" y="1967604"/>
                  <a:pt x="2825461" y="1970784"/>
                </a:cubicBezTo>
                <a:cubicBezTo>
                  <a:pt x="2866820" y="1945347"/>
                  <a:pt x="2909770" y="1919912"/>
                  <a:pt x="2952720" y="1894472"/>
                </a:cubicBezTo>
                <a:cubicBezTo>
                  <a:pt x="2954310" y="1891288"/>
                  <a:pt x="2954310" y="1888108"/>
                  <a:pt x="2955901" y="1886515"/>
                </a:cubicBezTo>
                <a:cubicBezTo>
                  <a:pt x="2962264" y="1880151"/>
                  <a:pt x="2970218" y="1880151"/>
                  <a:pt x="2976580" y="1880151"/>
                </a:cubicBezTo>
                <a:cubicBezTo>
                  <a:pt x="2984534" y="1875377"/>
                  <a:pt x="2990897" y="1870603"/>
                  <a:pt x="2998851" y="1865831"/>
                </a:cubicBezTo>
                <a:cubicBezTo>
                  <a:pt x="3003623" y="1862648"/>
                  <a:pt x="3006804" y="1859465"/>
                  <a:pt x="3011577" y="1857872"/>
                </a:cubicBezTo>
                <a:cubicBezTo>
                  <a:pt x="3032256" y="1845141"/>
                  <a:pt x="3052936" y="1832413"/>
                  <a:pt x="3073615" y="1818090"/>
                </a:cubicBezTo>
                <a:close/>
                <a:moveTo>
                  <a:pt x="3165878" y="1816500"/>
                </a:moveTo>
                <a:cubicBezTo>
                  <a:pt x="3134063" y="1829230"/>
                  <a:pt x="3102248" y="1841961"/>
                  <a:pt x="3070434" y="1854691"/>
                </a:cubicBezTo>
                <a:cubicBezTo>
                  <a:pt x="3070434" y="1854691"/>
                  <a:pt x="3070434" y="1856282"/>
                  <a:pt x="3070434" y="1856282"/>
                </a:cubicBezTo>
                <a:cubicBezTo>
                  <a:pt x="3068843" y="1865831"/>
                  <a:pt x="3059299" y="1873786"/>
                  <a:pt x="3059299" y="1881742"/>
                </a:cubicBezTo>
                <a:cubicBezTo>
                  <a:pt x="3099067" y="1862648"/>
                  <a:pt x="3140427" y="1843552"/>
                  <a:pt x="3183376" y="1827639"/>
                </a:cubicBezTo>
                <a:cubicBezTo>
                  <a:pt x="3183376" y="1827639"/>
                  <a:pt x="3181785" y="1827639"/>
                  <a:pt x="3181785" y="1827639"/>
                </a:cubicBezTo>
                <a:cubicBezTo>
                  <a:pt x="3177013" y="1824457"/>
                  <a:pt x="3170650" y="1819682"/>
                  <a:pt x="3165878" y="1816500"/>
                </a:cubicBezTo>
                <a:close/>
                <a:moveTo>
                  <a:pt x="1753307" y="1811697"/>
                </a:moveTo>
                <a:lnTo>
                  <a:pt x="1758079" y="1814880"/>
                </a:lnTo>
                <a:lnTo>
                  <a:pt x="1753307" y="1818063"/>
                </a:lnTo>
                <a:lnTo>
                  <a:pt x="1750125" y="1816471"/>
                </a:lnTo>
                <a:close/>
                <a:moveTo>
                  <a:pt x="2063500" y="1803729"/>
                </a:moveTo>
                <a:lnTo>
                  <a:pt x="2068272" y="1805322"/>
                </a:lnTo>
                <a:cubicBezTo>
                  <a:pt x="2068272" y="1806912"/>
                  <a:pt x="2069863" y="1808503"/>
                  <a:pt x="2069863" y="1810095"/>
                </a:cubicBezTo>
                <a:cubicBezTo>
                  <a:pt x="2069863" y="1811687"/>
                  <a:pt x="2069863" y="1810095"/>
                  <a:pt x="2066683" y="1810095"/>
                </a:cubicBezTo>
                <a:close/>
                <a:moveTo>
                  <a:pt x="1953740" y="1800556"/>
                </a:moveTo>
                <a:lnTo>
                  <a:pt x="1958512" y="1803737"/>
                </a:lnTo>
                <a:lnTo>
                  <a:pt x="1953740" y="1806920"/>
                </a:lnTo>
                <a:close/>
                <a:moveTo>
                  <a:pt x="2006234" y="1800549"/>
                </a:moveTo>
                <a:lnTo>
                  <a:pt x="2011006" y="1800549"/>
                </a:lnTo>
                <a:lnTo>
                  <a:pt x="2006234" y="1805322"/>
                </a:lnTo>
                <a:close/>
                <a:moveTo>
                  <a:pt x="4196674" y="1794224"/>
                </a:moveTo>
                <a:cubicBezTo>
                  <a:pt x="4193493" y="1795814"/>
                  <a:pt x="4188720" y="1798998"/>
                  <a:pt x="4183948" y="1800590"/>
                </a:cubicBezTo>
                <a:cubicBezTo>
                  <a:pt x="4193493" y="1805364"/>
                  <a:pt x="4203037" y="1811727"/>
                  <a:pt x="4210991" y="1819682"/>
                </a:cubicBezTo>
                <a:cubicBezTo>
                  <a:pt x="4210991" y="1819682"/>
                  <a:pt x="4209400" y="1821275"/>
                  <a:pt x="4209400" y="1821275"/>
                </a:cubicBezTo>
                <a:cubicBezTo>
                  <a:pt x="4234852" y="1814910"/>
                  <a:pt x="4260304" y="1818090"/>
                  <a:pt x="4284165" y="1805364"/>
                </a:cubicBezTo>
                <a:cubicBezTo>
                  <a:pt x="4284165" y="1805364"/>
                  <a:pt x="4282574" y="1802181"/>
                  <a:pt x="4277802" y="1798998"/>
                </a:cubicBezTo>
                <a:cubicBezTo>
                  <a:pt x="4252350" y="1813318"/>
                  <a:pt x="4225307" y="1806955"/>
                  <a:pt x="4196674" y="1794224"/>
                </a:cubicBezTo>
                <a:close/>
                <a:moveTo>
                  <a:pt x="1312675" y="1792573"/>
                </a:moveTo>
                <a:lnTo>
                  <a:pt x="1311289" y="1792894"/>
                </a:lnTo>
                <a:lnTo>
                  <a:pt x="1311264" y="1792668"/>
                </a:lnTo>
                <a:close/>
                <a:moveTo>
                  <a:pt x="1945785" y="1783047"/>
                </a:moveTo>
                <a:lnTo>
                  <a:pt x="1948966" y="1786229"/>
                </a:lnTo>
                <a:lnTo>
                  <a:pt x="1944195" y="1789411"/>
                </a:lnTo>
                <a:lnTo>
                  <a:pt x="1941013" y="1786229"/>
                </a:lnTo>
                <a:close/>
                <a:moveTo>
                  <a:pt x="1769214" y="1779871"/>
                </a:moveTo>
                <a:lnTo>
                  <a:pt x="1775577" y="1781462"/>
                </a:lnTo>
                <a:lnTo>
                  <a:pt x="1770805" y="1784645"/>
                </a:lnTo>
                <a:close/>
                <a:moveTo>
                  <a:pt x="1882156" y="1779868"/>
                </a:moveTo>
                <a:lnTo>
                  <a:pt x="1886928" y="1784642"/>
                </a:lnTo>
                <a:lnTo>
                  <a:pt x="1882156" y="1784642"/>
                </a:lnTo>
                <a:close/>
                <a:moveTo>
                  <a:pt x="2046003" y="1778279"/>
                </a:moveTo>
                <a:cubicBezTo>
                  <a:pt x="2049184" y="1784643"/>
                  <a:pt x="2047592" y="1776688"/>
                  <a:pt x="2049184" y="1784643"/>
                </a:cubicBezTo>
                <a:lnTo>
                  <a:pt x="2049184" y="1791008"/>
                </a:lnTo>
                <a:lnTo>
                  <a:pt x="2057137" y="1791008"/>
                </a:lnTo>
                <a:cubicBezTo>
                  <a:pt x="2055547" y="1795781"/>
                  <a:pt x="2055547" y="1797372"/>
                  <a:pt x="2057137" y="1802145"/>
                </a:cubicBezTo>
                <a:lnTo>
                  <a:pt x="2044411" y="1802145"/>
                </a:lnTo>
                <a:lnTo>
                  <a:pt x="2044411" y="1791008"/>
                </a:lnTo>
                <a:lnTo>
                  <a:pt x="2036457" y="1791008"/>
                </a:lnTo>
                <a:cubicBezTo>
                  <a:pt x="2038048" y="1783052"/>
                  <a:pt x="2038048" y="1783052"/>
                  <a:pt x="2046003" y="1778279"/>
                </a:cubicBezTo>
                <a:close/>
                <a:moveTo>
                  <a:pt x="1901247" y="1775095"/>
                </a:moveTo>
                <a:lnTo>
                  <a:pt x="1907609" y="1779868"/>
                </a:lnTo>
                <a:lnTo>
                  <a:pt x="1901247" y="1779868"/>
                </a:lnTo>
                <a:close/>
                <a:moveTo>
                  <a:pt x="1982373" y="1773500"/>
                </a:moveTo>
                <a:lnTo>
                  <a:pt x="1987145" y="1773500"/>
                </a:lnTo>
                <a:lnTo>
                  <a:pt x="1983964" y="1776685"/>
                </a:lnTo>
                <a:cubicBezTo>
                  <a:pt x="1982373" y="1775091"/>
                  <a:pt x="1982373" y="1775091"/>
                  <a:pt x="1982373" y="1773500"/>
                </a:cubicBezTo>
                <a:close/>
                <a:moveTo>
                  <a:pt x="1737399" y="1770325"/>
                </a:moveTo>
                <a:lnTo>
                  <a:pt x="1745353" y="1778282"/>
                </a:lnTo>
                <a:lnTo>
                  <a:pt x="1737399" y="1778282"/>
                </a:lnTo>
                <a:close/>
                <a:moveTo>
                  <a:pt x="1936241" y="1767136"/>
                </a:moveTo>
                <a:lnTo>
                  <a:pt x="1944195" y="1770318"/>
                </a:lnTo>
                <a:lnTo>
                  <a:pt x="1933060" y="1771909"/>
                </a:lnTo>
                <a:close/>
                <a:moveTo>
                  <a:pt x="1912381" y="1762362"/>
                </a:moveTo>
                <a:lnTo>
                  <a:pt x="1917153" y="1767136"/>
                </a:lnTo>
                <a:lnTo>
                  <a:pt x="1910790" y="1767136"/>
                </a:lnTo>
                <a:close/>
                <a:moveTo>
                  <a:pt x="1987144" y="1759184"/>
                </a:moveTo>
                <a:cubicBezTo>
                  <a:pt x="1991916" y="1760777"/>
                  <a:pt x="1991916" y="1760777"/>
                  <a:pt x="1991916" y="1760777"/>
                </a:cubicBezTo>
                <a:cubicBezTo>
                  <a:pt x="1995098" y="1768733"/>
                  <a:pt x="1999871" y="1776688"/>
                  <a:pt x="2003052" y="1784643"/>
                </a:cubicBezTo>
                <a:lnTo>
                  <a:pt x="2001461" y="1783052"/>
                </a:lnTo>
                <a:lnTo>
                  <a:pt x="1993507" y="1787825"/>
                </a:lnTo>
                <a:lnTo>
                  <a:pt x="1996689" y="1783052"/>
                </a:lnTo>
                <a:lnTo>
                  <a:pt x="1988736" y="1768733"/>
                </a:lnTo>
                <a:lnTo>
                  <a:pt x="1991916" y="1763957"/>
                </a:lnTo>
                <a:lnTo>
                  <a:pt x="1987144" y="1763957"/>
                </a:lnTo>
                <a:close/>
                <a:moveTo>
                  <a:pt x="4078960" y="1757624"/>
                </a:moveTo>
                <a:cubicBezTo>
                  <a:pt x="4075778" y="1759215"/>
                  <a:pt x="4074188" y="1762401"/>
                  <a:pt x="4072597" y="1765580"/>
                </a:cubicBezTo>
                <a:cubicBezTo>
                  <a:pt x="4107593" y="1773535"/>
                  <a:pt x="4142590" y="1781494"/>
                  <a:pt x="4171223" y="1794224"/>
                </a:cubicBezTo>
                <a:cubicBezTo>
                  <a:pt x="4175995" y="1792632"/>
                  <a:pt x="4179176" y="1789452"/>
                  <a:pt x="4183948" y="1787858"/>
                </a:cubicBezTo>
                <a:cubicBezTo>
                  <a:pt x="4152134" y="1773535"/>
                  <a:pt x="4117138" y="1757624"/>
                  <a:pt x="4078960" y="1757624"/>
                </a:cubicBezTo>
                <a:close/>
                <a:moveTo>
                  <a:pt x="1883747" y="1756000"/>
                </a:moveTo>
                <a:lnTo>
                  <a:pt x="1883747" y="1762364"/>
                </a:lnTo>
                <a:lnTo>
                  <a:pt x="1878975" y="1757591"/>
                </a:lnTo>
                <a:close/>
                <a:moveTo>
                  <a:pt x="1874202" y="1756000"/>
                </a:moveTo>
                <a:lnTo>
                  <a:pt x="1878975" y="1757593"/>
                </a:lnTo>
                <a:lnTo>
                  <a:pt x="1875793" y="1762366"/>
                </a:lnTo>
                <a:lnTo>
                  <a:pt x="1871021" y="1759182"/>
                </a:lnTo>
                <a:close/>
                <a:moveTo>
                  <a:pt x="1894882" y="1755998"/>
                </a:moveTo>
                <a:lnTo>
                  <a:pt x="1891701" y="1762362"/>
                </a:lnTo>
                <a:lnTo>
                  <a:pt x="1885337" y="1759181"/>
                </a:lnTo>
                <a:close/>
                <a:moveTo>
                  <a:pt x="2033275" y="1755988"/>
                </a:moveTo>
                <a:lnTo>
                  <a:pt x="2038048" y="1759170"/>
                </a:lnTo>
                <a:lnTo>
                  <a:pt x="2030095" y="1765534"/>
                </a:lnTo>
                <a:lnTo>
                  <a:pt x="2026913" y="1760762"/>
                </a:lnTo>
                <a:lnTo>
                  <a:pt x="2033275" y="1760762"/>
                </a:lnTo>
                <a:close/>
                <a:moveTo>
                  <a:pt x="1716719" y="1754414"/>
                </a:moveTo>
                <a:lnTo>
                  <a:pt x="1729447" y="1757596"/>
                </a:lnTo>
                <a:lnTo>
                  <a:pt x="1723083" y="1760779"/>
                </a:lnTo>
                <a:lnTo>
                  <a:pt x="1727855" y="1760779"/>
                </a:lnTo>
                <a:lnTo>
                  <a:pt x="1727855" y="1767143"/>
                </a:lnTo>
                <a:cubicBezTo>
                  <a:pt x="1715129" y="1771918"/>
                  <a:pt x="1726265" y="1775100"/>
                  <a:pt x="1710356" y="1776691"/>
                </a:cubicBezTo>
                <a:lnTo>
                  <a:pt x="1713538" y="1771918"/>
                </a:lnTo>
                <a:cubicBezTo>
                  <a:pt x="1710356" y="1770327"/>
                  <a:pt x="1708766" y="1770327"/>
                  <a:pt x="1708766" y="1770327"/>
                </a:cubicBezTo>
                <a:cubicBezTo>
                  <a:pt x="1708766" y="1770327"/>
                  <a:pt x="1707175" y="1768736"/>
                  <a:pt x="1705585" y="1767143"/>
                </a:cubicBezTo>
                <a:lnTo>
                  <a:pt x="1708766" y="1757596"/>
                </a:lnTo>
                <a:close/>
                <a:moveTo>
                  <a:pt x="1840797" y="1754407"/>
                </a:moveTo>
                <a:cubicBezTo>
                  <a:pt x="1842388" y="1762361"/>
                  <a:pt x="1843979" y="1760770"/>
                  <a:pt x="1840797" y="1767134"/>
                </a:cubicBezTo>
                <a:lnTo>
                  <a:pt x="1834434" y="1760770"/>
                </a:lnTo>
                <a:close/>
                <a:moveTo>
                  <a:pt x="1921925" y="1752816"/>
                </a:moveTo>
                <a:cubicBezTo>
                  <a:pt x="1929878" y="1754407"/>
                  <a:pt x="1926697" y="1752816"/>
                  <a:pt x="1931469" y="1759181"/>
                </a:cubicBezTo>
                <a:lnTo>
                  <a:pt x="1928287" y="1760771"/>
                </a:lnTo>
                <a:cubicBezTo>
                  <a:pt x="1923515" y="1755998"/>
                  <a:pt x="1923515" y="1760771"/>
                  <a:pt x="1921925" y="1752816"/>
                </a:cubicBezTo>
                <a:close/>
                <a:moveTo>
                  <a:pt x="1971237" y="1751225"/>
                </a:moveTo>
                <a:lnTo>
                  <a:pt x="1976009" y="1752816"/>
                </a:lnTo>
                <a:lnTo>
                  <a:pt x="1971237" y="1755998"/>
                </a:lnTo>
                <a:close/>
                <a:moveTo>
                  <a:pt x="1855114" y="1751219"/>
                </a:moveTo>
                <a:lnTo>
                  <a:pt x="1869431" y="1752811"/>
                </a:lnTo>
                <a:lnTo>
                  <a:pt x="1867840" y="1757582"/>
                </a:lnTo>
                <a:cubicBezTo>
                  <a:pt x="1864658" y="1754402"/>
                  <a:pt x="1861476" y="1752811"/>
                  <a:pt x="1855114" y="1752811"/>
                </a:cubicBezTo>
                <a:close/>
                <a:moveTo>
                  <a:pt x="4405061" y="1749669"/>
                </a:moveTo>
                <a:cubicBezTo>
                  <a:pt x="4411424" y="1765580"/>
                  <a:pt x="4397107" y="1751260"/>
                  <a:pt x="4392334" y="1757628"/>
                </a:cubicBezTo>
                <a:cubicBezTo>
                  <a:pt x="4389153" y="1762401"/>
                  <a:pt x="4384381" y="1763994"/>
                  <a:pt x="4378017" y="1765580"/>
                </a:cubicBezTo>
                <a:cubicBezTo>
                  <a:pt x="4379609" y="1763994"/>
                  <a:pt x="4381200" y="1759220"/>
                  <a:pt x="4382791" y="1757628"/>
                </a:cubicBezTo>
                <a:cubicBezTo>
                  <a:pt x="4387562" y="1754442"/>
                  <a:pt x="4400288" y="1751260"/>
                  <a:pt x="4405061" y="1749669"/>
                </a:cubicBezTo>
                <a:close/>
                <a:moveTo>
                  <a:pt x="1912381" y="1748043"/>
                </a:moveTo>
                <a:lnTo>
                  <a:pt x="1917153" y="1752816"/>
                </a:lnTo>
                <a:lnTo>
                  <a:pt x="1910790" y="1755998"/>
                </a:lnTo>
                <a:close/>
                <a:moveTo>
                  <a:pt x="1985554" y="1746453"/>
                </a:moveTo>
                <a:lnTo>
                  <a:pt x="1987144" y="1749634"/>
                </a:lnTo>
                <a:cubicBezTo>
                  <a:pt x="1982372" y="1756000"/>
                  <a:pt x="1983964" y="1751227"/>
                  <a:pt x="1982372" y="1760773"/>
                </a:cubicBezTo>
                <a:cubicBezTo>
                  <a:pt x="1974418" y="1757591"/>
                  <a:pt x="1976009" y="1760773"/>
                  <a:pt x="1979190" y="1754409"/>
                </a:cubicBezTo>
                <a:lnTo>
                  <a:pt x="1976009" y="1752818"/>
                </a:lnTo>
                <a:close/>
                <a:moveTo>
                  <a:pt x="1894883" y="1746453"/>
                </a:moveTo>
                <a:lnTo>
                  <a:pt x="1899655" y="1751227"/>
                </a:lnTo>
                <a:lnTo>
                  <a:pt x="1893292" y="1754409"/>
                </a:lnTo>
                <a:close/>
                <a:moveTo>
                  <a:pt x="1874202" y="1746452"/>
                </a:moveTo>
                <a:lnTo>
                  <a:pt x="1886928" y="1746452"/>
                </a:lnTo>
                <a:lnTo>
                  <a:pt x="1883747" y="1751224"/>
                </a:lnTo>
                <a:close/>
                <a:moveTo>
                  <a:pt x="1737400" y="1744866"/>
                </a:moveTo>
                <a:lnTo>
                  <a:pt x="1742173" y="1746458"/>
                </a:lnTo>
                <a:lnTo>
                  <a:pt x="1740582" y="1751230"/>
                </a:lnTo>
                <a:lnTo>
                  <a:pt x="1753307" y="1751230"/>
                </a:lnTo>
                <a:lnTo>
                  <a:pt x="1750125" y="1759186"/>
                </a:lnTo>
                <a:cubicBezTo>
                  <a:pt x="1748534" y="1759186"/>
                  <a:pt x="1748534" y="1757595"/>
                  <a:pt x="1746943" y="1757595"/>
                </a:cubicBezTo>
                <a:lnTo>
                  <a:pt x="1740581" y="1751232"/>
                </a:lnTo>
                <a:close/>
                <a:moveTo>
                  <a:pt x="1923515" y="1741679"/>
                </a:moveTo>
                <a:lnTo>
                  <a:pt x="1926697" y="1749634"/>
                </a:lnTo>
                <a:lnTo>
                  <a:pt x="1913971" y="1746452"/>
                </a:lnTo>
                <a:close/>
                <a:moveTo>
                  <a:pt x="1874202" y="1741679"/>
                </a:moveTo>
                <a:lnTo>
                  <a:pt x="1874998" y="1742076"/>
                </a:lnTo>
                <a:lnTo>
                  <a:pt x="1872612" y="1743270"/>
                </a:lnTo>
                <a:lnTo>
                  <a:pt x="1872368" y="1742289"/>
                </a:lnTo>
                <a:close/>
                <a:moveTo>
                  <a:pt x="1883747" y="1741676"/>
                </a:moveTo>
                <a:lnTo>
                  <a:pt x="1891701" y="1741676"/>
                </a:lnTo>
                <a:lnTo>
                  <a:pt x="1886928" y="1746450"/>
                </a:lnTo>
                <a:close/>
                <a:moveTo>
                  <a:pt x="2018960" y="1735307"/>
                </a:moveTo>
                <a:lnTo>
                  <a:pt x="2022142" y="1740079"/>
                </a:lnTo>
                <a:lnTo>
                  <a:pt x="2018960" y="1744852"/>
                </a:lnTo>
                <a:lnTo>
                  <a:pt x="2009414" y="1744852"/>
                </a:lnTo>
                <a:cubicBezTo>
                  <a:pt x="2007824" y="1743261"/>
                  <a:pt x="2007824" y="1740079"/>
                  <a:pt x="2006233" y="1738490"/>
                </a:cubicBezTo>
                <a:lnTo>
                  <a:pt x="2014187" y="1740079"/>
                </a:lnTo>
                <a:close/>
                <a:moveTo>
                  <a:pt x="1978432" y="1730218"/>
                </a:moveTo>
                <a:lnTo>
                  <a:pt x="1980782" y="1735314"/>
                </a:lnTo>
                <a:lnTo>
                  <a:pt x="1979192" y="1736905"/>
                </a:lnTo>
                <a:cubicBezTo>
                  <a:pt x="1977600" y="1733723"/>
                  <a:pt x="1976806" y="1733325"/>
                  <a:pt x="1976806" y="1732927"/>
                </a:cubicBezTo>
                <a:close/>
                <a:moveTo>
                  <a:pt x="1810572" y="1728952"/>
                </a:moveTo>
                <a:lnTo>
                  <a:pt x="1815345" y="1733724"/>
                </a:lnTo>
                <a:cubicBezTo>
                  <a:pt x="1821709" y="1730543"/>
                  <a:pt x="1820118" y="1730543"/>
                  <a:pt x="1821709" y="1740089"/>
                </a:cubicBezTo>
                <a:lnTo>
                  <a:pt x="1818528" y="1740089"/>
                </a:lnTo>
                <a:lnTo>
                  <a:pt x="1818528" y="1735316"/>
                </a:lnTo>
                <a:lnTo>
                  <a:pt x="1808982" y="1736907"/>
                </a:lnTo>
                <a:lnTo>
                  <a:pt x="1805800" y="1733724"/>
                </a:lnTo>
                <a:lnTo>
                  <a:pt x="1810572" y="1733724"/>
                </a:lnTo>
                <a:close/>
                <a:moveTo>
                  <a:pt x="1977247" y="1727653"/>
                </a:moveTo>
                <a:lnTo>
                  <a:pt x="1979192" y="1728950"/>
                </a:lnTo>
                <a:lnTo>
                  <a:pt x="1978432" y="1730218"/>
                </a:lnTo>
                <a:close/>
                <a:moveTo>
                  <a:pt x="1753307" y="1727362"/>
                </a:moveTo>
                <a:lnTo>
                  <a:pt x="1756489" y="1727362"/>
                </a:lnTo>
                <a:cubicBezTo>
                  <a:pt x="1758079" y="1727362"/>
                  <a:pt x="1759670" y="1728953"/>
                  <a:pt x="1762852" y="1730546"/>
                </a:cubicBezTo>
                <a:lnTo>
                  <a:pt x="1753307" y="1728953"/>
                </a:lnTo>
                <a:close/>
                <a:moveTo>
                  <a:pt x="1781941" y="1727360"/>
                </a:moveTo>
                <a:lnTo>
                  <a:pt x="1786713" y="1727360"/>
                </a:lnTo>
                <a:lnTo>
                  <a:pt x="1786713" y="1730543"/>
                </a:lnTo>
                <a:cubicBezTo>
                  <a:pt x="1785123" y="1728952"/>
                  <a:pt x="1783532" y="1727360"/>
                  <a:pt x="1781941" y="1727360"/>
                </a:cubicBezTo>
                <a:close/>
                <a:moveTo>
                  <a:pt x="1847160" y="1725764"/>
                </a:moveTo>
                <a:cubicBezTo>
                  <a:pt x="1853523" y="1730538"/>
                  <a:pt x="1853523" y="1727355"/>
                  <a:pt x="1855114" y="1735310"/>
                </a:cubicBezTo>
                <a:lnTo>
                  <a:pt x="1842388" y="1735310"/>
                </a:lnTo>
                <a:lnTo>
                  <a:pt x="1847160" y="1732128"/>
                </a:lnTo>
                <a:lnTo>
                  <a:pt x="1847160" y="1727355"/>
                </a:lnTo>
                <a:close/>
                <a:moveTo>
                  <a:pt x="1839206" y="1724175"/>
                </a:moveTo>
                <a:lnTo>
                  <a:pt x="1847160" y="1727355"/>
                </a:lnTo>
                <a:lnTo>
                  <a:pt x="1842387" y="1728946"/>
                </a:lnTo>
                <a:close/>
                <a:moveTo>
                  <a:pt x="1975289" y="1723408"/>
                </a:moveTo>
                <a:lnTo>
                  <a:pt x="1977247" y="1727653"/>
                </a:lnTo>
                <a:lnTo>
                  <a:pt x="1974419" y="1725767"/>
                </a:lnTo>
                <a:close/>
                <a:moveTo>
                  <a:pt x="1664228" y="1722590"/>
                </a:moveTo>
                <a:lnTo>
                  <a:pt x="1668999" y="1725773"/>
                </a:lnTo>
                <a:lnTo>
                  <a:pt x="1662636" y="1727364"/>
                </a:lnTo>
                <a:close/>
                <a:moveTo>
                  <a:pt x="1971238" y="1722586"/>
                </a:moveTo>
                <a:lnTo>
                  <a:pt x="1971238" y="1728950"/>
                </a:lnTo>
                <a:lnTo>
                  <a:pt x="1974419" y="1733723"/>
                </a:lnTo>
                <a:lnTo>
                  <a:pt x="1974419" y="1738496"/>
                </a:lnTo>
                <a:cubicBezTo>
                  <a:pt x="1974419" y="1744861"/>
                  <a:pt x="1969647" y="1746452"/>
                  <a:pt x="1966466" y="1748043"/>
                </a:cubicBezTo>
                <a:lnTo>
                  <a:pt x="1964875" y="1744861"/>
                </a:lnTo>
                <a:lnTo>
                  <a:pt x="1972828" y="1736905"/>
                </a:lnTo>
                <a:cubicBezTo>
                  <a:pt x="1966466" y="1733723"/>
                  <a:pt x="1974419" y="1733723"/>
                  <a:pt x="1964875" y="1733723"/>
                </a:cubicBezTo>
                <a:cubicBezTo>
                  <a:pt x="1958512" y="1733723"/>
                  <a:pt x="1956921" y="1740087"/>
                  <a:pt x="1956921" y="1744861"/>
                </a:cubicBezTo>
                <a:lnTo>
                  <a:pt x="1961694" y="1741679"/>
                </a:lnTo>
                <a:cubicBezTo>
                  <a:pt x="1961694" y="1751224"/>
                  <a:pt x="1961694" y="1746452"/>
                  <a:pt x="1956921" y="1752814"/>
                </a:cubicBezTo>
                <a:lnTo>
                  <a:pt x="1952149" y="1749633"/>
                </a:lnTo>
                <a:lnTo>
                  <a:pt x="1947377" y="1754405"/>
                </a:lnTo>
                <a:lnTo>
                  <a:pt x="1944195" y="1751224"/>
                </a:lnTo>
                <a:lnTo>
                  <a:pt x="1948967" y="1746452"/>
                </a:lnTo>
                <a:lnTo>
                  <a:pt x="1947377" y="1743270"/>
                </a:lnTo>
                <a:lnTo>
                  <a:pt x="1953740" y="1738496"/>
                </a:lnTo>
                <a:lnTo>
                  <a:pt x="1950558" y="1736905"/>
                </a:lnTo>
                <a:lnTo>
                  <a:pt x="1944195" y="1741679"/>
                </a:lnTo>
                <a:lnTo>
                  <a:pt x="1944195" y="1735314"/>
                </a:lnTo>
                <a:cubicBezTo>
                  <a:pt x="1936242" y="1733723"/>
                  <a:pt x="1939423" y="1735314"/>
                  <a:pt x="1936242" y="1730541"/>
                </a:cubicBezTo>
                <a:lnTo>
                  <a:pt x="1931470" y="1730541"/>
                </a:lnTo>
                <a:lnTo>
                  <a:pt x="1934651" y="1725767"/>
                </a:lnTo>
                <a:cubicBezTo>
                  <a:pt x="1945786" y="1728950"/>
                  <a:pt x="1934651" y="1724176"/>
                  <a:pt x="1944195" y="1727358"/>
                </a:cubicBezTo>
                <a:lnTo>
                  <a:pt x="1948967" y="1724176"/>
                </a:lnTo>
                <a:lnTo>
                  <a:pt x="1952149" y="1725767"/>
                </a:lnTo>
                <a:lnTo>
                  <a:pt x="1947377" y="1732132"/>
                </a:lnTo>
                <a:lnTo>
                  <a:pt x="1955331" y="1728950"/>
                </a:lnTo>
                <a:cubicBezTo>
                  <a:pt x="1959308" y="1730541"/>
                  <a:pt x="1960899" y="1731337"/>
                  <a:pt x="1961694" y="1730541"/>
                </a:cubicBezTo>
                <a:lnTo>
                  <a:pt x="1963019" y="1723911"/>
                </a:lnTo>
                <a:lnTo>
                  <a:pt x="1963285" y="1724176"/>
                </a:lnTo>
                <a:lnTo>
                  <a:pt x="1964152" y="1722875"/>
                </a:lnTo>
                <a:lnTo>
                  <a:pt x="1968057" y="1724176"/>
                </a:lnTo>
                <a:close/>
                <a:moveTo>
                  <a:pt x="1948437" y="1722586"/>
                </a:moveTo>
                <a:lnTo>
                  <a:pt x="1950558" y="1722586"/>
                </a:lnTo>
                <a:lnTo>
                  <a:pt x="1951391" y="1722616"/>
                </a:lnTo>
                <a:lnTo>
                  <a:pt x="1948967" y="1724176"/>
                </a:lnTo>
                <a:close/>
                <a:moveTo>
                  <a:pt x="1974218" y="1721088"/>
                </a:moveTo>
                <a:lnTo>
                  <a:pt x="1975811" y="1721988"/>
                </a:lnTo>
                <a:lnTo>
                  <a:pt x="1975289" y="1723408"/>
                </a:lnTo>
                <a:close/>
                <a:moveTo>
                  <a:pt x="1901245" y="1719403"/>
                </a:moveTo>
                <a:cubicBezTo>
                  <a:pt x="1904426" y="1728950"/>
                  <a:pt x="1899654" y="1722586"/>
                  <a:pt x="1909199" y="1725767"/>
                </a:cubicBezTo>
                <a:close/>
                <a:moveTo>
                  <a:pt x="1839206" y="1716219"/>
                </a:moveTo>
                <a:lnTo>
                  <a:pt x="1847160" y="1716219"/>
                </a:lnTo>
                <a:lnTo>
                  <a:pt x="1842387" y="1720992"/>
                </a:lnTo>
                <a:close/>
                <a:moveTo>
                  <a:pt x="1936242" y="1714630"/>
                </a:moveTo>
                <a:lnTo>
                  <a:pt x="1936242" y="1722586"/>
                </a:lnTo>
                <a:lnTo>
                  <a:pt x="1941014" y="1719403"/>
                </a:lnTo>
                <a:close/>
                <a:moveTo>
                  <a:pt x="1826480" y="1711446"/>
                </a:moveTo>
                <a:cubicBezTo>
                  <a:pt x="1831252" y="1713037"/>
                  <a:pt x="1834434" y="1708264"/>
                  <a:pt x="1828071" y="1719401"/>
                </a:cubicBezTo>
                <a:lnTo>
                  <a:pt x="1836025" y="1719401"/>
                </a:lnTo>
                <a:cubicBezTo>
                  <a:pt x="1831252" y="1728946"/>
                  <a:pt x="1840798" y="1722584"/>
                  <a:pt x="1831252" y="1728946"/>
                </a:cubicBezTo>
                <a:lnTo>
                  <a:pt x="1831252" y="1722584"/>
                </a:lnTo>
                <a:cubicBezTo>
                  <a:pt x="1829662" y="1724173"/>
                  <a:pt x="1828071" y="1725764"/>
                  <a:pt x="1828071" y="1725764"/>
                </a:cubicBezTo>
                <a:cubicBezTo>
                  <a:pt x="1826480" y="1725764"/>
                  <a:pt x="1826480" y="1725764"/>
                  <a:pt x="1823299" y="1727355"/>
                </a:cubicBezTo>
                <a:lnTo>
                  <a:pt x="1826480" y="1722584"/>
                </a:lnTo>
                <a:lnTo>
                  <a:pt x="1823299" y="1717810"/>
                </a:lnTo>
                <a:close/>
                <a:moveTo>
                  <a:pt x="1797847" y="1706674"/>
                </a:moveTo>
                <a:lnTo>
                  <a:pt x="1802618" y="1713037"/>
                </a:lnTo>
                <a:lnTo>
                  <a:pt x="1797847" y="1716219"/>
                </a:lnTo>
                <a:lnTo>
                  <a:pt x="1797847" y="1711446"/>
                </a:lnTo>
                <a:lnTo>
                  <a:pt x="1791484" y="1711446"/>
                </a:lnTo>
                <a:close/>
                <a:moveTo>
                  <a:pt x="1802620" y="1705083"/>
                </a:moveTo>
                <a:lnTo>
                  <a:pt x="1807392" y="1708264"/>
                </a:lnTo>
                <a:lnTo>
                  <a:pt x="1802620" y="1708264"/>
                </a:lnTo>
                <a:close/>
                <a:moveTo>
                  <a:pt x="1867839" y="1700312"/>
                </a:moveTo>
                <a:lnTo>
                  <a:pt x="1872612" y="1705085"/>
                </a:lnTo>
                <a:lnTo>
                  <a:pt x="1875793" y="1709858"/>
                </a:lnTo>
                <a:lnTo>
                  <a:pt x="1880566" y="1705085"/>
                </a:lnTo>
                <a:lnTo>
                  <a:pt x="1872612" y="1705085"/>
                </a:lnTo>
                <a:lnTo>
                  <a:pt x="1875793" y="1700312"/>
                </a:lnTo>
                <a:close/>
                <a:moveTo>
                  <a:pt x="1761261" y="1700312"/>
                </a:moveTo>
                <a:lnTo>
                  <a:pt x="1767623" y="1700312"/>
                </a:lnTo>
                <a:lnTo>
                  <a:pt x="1767623" y="1705085"/>
                </a:lnTo>
                <a:close/>
                <a:moveTo>
                  <a:pt x="1794666" y="1697128"/>
                </a:moveTo>
                <a:lnTo>
                  <a:pt x="1802619" y="1705083"/>
                </a:lnTo>
                <a:lnTo>
                  <a:pt x="1797847" y="1706674"/>
                </a:lnTo>
                <a:close/>
                <a:moveTo>
                  <a:pt x="32133" y="1693946"/>
                </a:moveTo>
                <a:cubicBezTo>
                  <a:pt x="27361" y="1692355"/>
                  <a:pt x="25770" y="1697128"/>
                  <a:pt x="20998" y="1695537"/>
                </a:cubicBezTo>
                <a:cubicBezTo>
                  <a:pt x="25770" y="1748031"/>
                  <a:pt x="79855" y="1767120"/>
                  <a:pt x="127577" y="1789390"/>
                </a:cubicBezTo>
                <a:cubicBezTo>
                  <a:pt x="103716" y="1752804"/>
                  <a:pt x="33723" y="1746440"/>
                  <a:pt x="32133" y="1693946"/>
                </a:cubicBezTo>
                <a:close/>
                <a:moveTo>
                  <a:pt x="1783703" y="1693529"/>
                </a:moveTo>
                <a:lnTo>
                  <a:pt x="1785349" y="1694819"/>
                </a:lnTo>
                <a:lnTo>
                  <a:pt x="1785121" y="1695538"/>
                </a:lnTo>
                <a:close/>
                <a:moveTo>
                  <a:pt x="1843978" y="1690765"/>
                </a:moveTo>
                <a:lnTo>
                  <a:pt x="1843978" y="1700312"/>
                </a:lnTo>
                <a:lnTo>
                  <a:pt x="1851932" y="1697129"/>
                </a:lnTo>
                <a:close/>
                <a:moveTo>
                  <a:pt x="1834434" y="1684401"/>
                </a:moveTo>
                <a:lnTo>
                  <a:pt x="1834434" y="1689174"/>
                </a:lnTo>
                <a:lnTo>
                  <a:pt x="1842388" y="1687583"/>
                </a:lnTo>
                <a:close/>
                <a:moveTo>
                  <a:pt x="1754897" y="1681219"/>
                </a:moveTo>
                <a:lnTo>
                  <a:pt x="1773609" y="1692734"/>
                </a:lnTo>
                <a:lnTo>
                  <a:pt x="1773986" y="1692357"/>
                </a:lnTo>
                <a:cubicBezTo>
                  <a:pt x="1777169" y="1693947"/>
                  <a:pt x="1781940" y="1697129"/>
                  <a:pt x="1785122" y="1698720"/>
                </a:cubicBezTo>
                <a:lnTo>
                  <a:pt x="1781940" y="1701903"/>
                </a:lnTo>
                <a:cubicBezTo>
                  <a:pt x="1785122" y="1708267"/>
                  <a:pt x="1788304" y="1711449"/>
                  <a:pt x="1791485" y="1717812"/>
                </a:cubicBezTo>
                <a:cubicBezTo>
                  <a:pt x="1785122" y="1720994"/>
                  <a:pt x="1794666" y="1719403"/>
                  <a:pt x="1785122" y="1720994"/>
                </a:cubicBezTo>
                <a:cubicBezTo>
                  <a:pt x="1783532" y="1720994"/>
                  <a:pt x="1778758" y="1717812"/>
                  <a:pt x="1777169" y="1716223"/>
                </a:cubicBezTo>
                <a:lnTo>
                  <a:pt x="1777169" y="1722587"/>
                </a:lnTo>
                <a:lnTo>
                  <a:pt x="1770804" y="1717812"/>
                </a:lnTo>
                <a:lnTo>
                  <a:pt x="1770804" y="1719403"/>
                </a:lnTo>
                <a:cubicBezTo>
                  <a:pt x="1769214" y="1717812"/>
                  <a:pt x="1767623" y="1717812"/>
                  <a:pt x="1766033" y="1716223"/>
                </a:cubicBezTo>
                <a:cubicBezTo>
                  <a:pt x="1769214" y="1714632"/>
                  <a:pt x="1767623" y="1716223"/>
                  <a:pt x="1770804" y="1711449"/>
                </a:cubicBezTo>
                <a:lnTo>
                  <a:pt x="1762852" y="1711449"/>
                </a:lnTo>
                <a:lnTo>
                  <a:pt x="1762852" y="1713043"/>
                </a:lnTo>
                <a:cubicBezTo>
                  <a:pt x="1761261" y="1713043"/>
                  <a:pt x="1759671" y="1711449"/>
                  <a:pt x="1759671" y="1709858"/>
                </a:cubicBezTo>
                <a:lnTo>
                  <a:pt x="1761791" y="1709858"/>
                </a:lnTo>
                <a:lnTo>
                  <a:pt x="1759670" y="1706676"/>
                </a:lnTo>
                <a:lnTo>
                  <a:pt x="1772395" y="1706676"/>
                </a:lnTo>
                <a:cubicBezTo>
                  <a:pt x="1767623" y="1697129"/>
                  <a:pt x="1773986" y="1706676"/>
                  <a:pt x="1769214" y="1697129"/>
                </a:cubicBezTo>
                <a:lnTo>
                  <a:pt x="1773306" y="1693038"/>
                </a:lnTo>
                <a:lnTo>
                  <a:pt x="1767623" y="1690765"/>
                </a:lnTo>
                <a:lnTo>
                  <a:pt x="1767623" y="1695537"/>
                </a:lnTo>
                <a:cubicBezTo>
                  <a:pt x="1756489" y="1697128"/>
                  <a:pt x="1762852" y="1695537"/>
                  <a:pt x="1754897" y="1700310"/>
                </a:cubicBezTo>
                <a:lnTo>
                  <a:pt x="1750126" y="1695538"/>
                </a:lnTo>
                <a:lnTo>
                  <a:pt x="1751717" y="1705083"/>
                </a:lnTo>
                <a:cubicBezTo>
                  <a:pt x="1745353" y="1701901"/>
                  <a:pt x="1746943" y="1701901"/>
                  <a:pt x="1742171" y="1695537"/>
                </a:cubicBezTo>
                <a:lnTo>
                  <a:pt x="1750125" y="1695537"/>
                </a:lnTo>
                <a:lnTo>
                  <a:pt x="1754699" y="1693349"/>
                </a:lnTo>
                <a:cubicBezTo>
                  <a:pt x="1756489" y="1693151"/>
                  <a:pt x="1758874" y="1693151"/>
                  <a:pt x="1762852" y="1692355"/>
                </a:cubicBezTo>
                <a:lnTo>
                  <a:pt x="1753307" y="1682810"/>
                </a:lnTo>
                <a:close/>
                <a:moveTo>
                  <a:pt x="1767712" y="1681014"/>
                </a:moveTo>
                <a:lnTo>
                  <a:pt x="1774025" y="1685954"/>
                </a:lnTo>
                <a:lnTo>
                  <a:pt x="1773986" y="1685992"/>
                </a:lnTo>
                <a:lnTo>
                  <a:pt x="1767623" y="1681222"/>
                </a:lnTo>
                <a:close/>
                <a:moveTo>
                  <a:pt x="587299" y="1679629"/>
                </a:moveTo>
                <a:cubicBezTo>
                  <a:pt x="636612" y="1728943"/>
                  <a:pt x="724102" y="1740077"/>
                  <a:pt x="795685" y="1751213"/>
                </a:cubicBezTo>
                <a:cubicBezTo>
                  <a:pt x="910219" y="1768711"/>
                  <a:pt x="1047022" y="1816434"/>
                  <a:pt x="1155192" y="1784619"/>
                </a:cubicBezTo>
                <a:cubicBezTo>
                  <a:pt x="996118" y="1779846"/>
                  <a:pt x="744782" y="1748031"/>
                  <a:pt x="587299" y="1679629"/>
                </a:cubicBezTo>
                <a:close/>
                <a:moveTo>
                  <a:pt x="1804210" y="1678040"/>
                </a:moveTo>
                <a:lnTo>
                  <a:pt x="1807391" y="1682811"/>
                </a:lnTo>
                <a:lnTo>
                  <a:pt x="1812164" y="1678040"/>
                </a:lnTo>
                <a:close/>
                <a:moveTo>
                  <a:pt x="1839206" y="1674859"/>
                </a:moveTo>
                <a:cubicBezTo>
                  <a:pt x="1828071" y="1674859"/>
                  <a:pt x="1829662" y="1676451"/>
                  <a:pt x="1826480" y="1681222"/>
                </a:cubicBezTo>
                <a:lnTo>
                  <a:pt x="1829662" y="1684401"/>
                </a:lnTo>
                <a:close/>
                <a:moveTo>
                  <a:pt x="1820118" y="1674859"/>
                </a:moveTo>
                <a:lnTo>
                  <a:pt x="1815345" y="1679631"/>
                </a:lnTo>
                <a:lnTo>
                  <a:pt x="1820118" y="1679631"/>
                </a:lnTo>
                <a:close/>
                <a:moveTo>
                  <a:pt x="1740581" y="1674859"/>
                </a:moveTo>
                <a:cubicBezTo>
                  <a:pt x="1740581" y="1682811"/>
                  <a:pt x="1738990" y="1681220"/>
                  <a:pt x="1735809" y="1684401"/>
                </a:cubicBezTo>
                <a:lnTo>
                  <a:pt x="1724673" y="1681220"/>
                </a:lnTo>
                <a:cubicBezTo>
                  <a:pt x="1731037" y="1674859"/>
                  <a:pt x="1724673" y="1678040"/>
                  <a:pt x="1737399" y="1679631"/>
                </a:cubicBezTo>
                <a:cubicBezTo>
                  <a:pt x="1735809" y="1673270"/>
                  <a:pt x="1732627" y="1676451"/>
                  <a:pt x="1740581" y="1674859"/>
                </a:cubicBezTo>
                <a:close/>
                <a:moveTo>
                  <a:pt x="1759690" y="1674737"/>
                </a:moveTo>
                <a:lnTo>
                  <a:pt x="1759764" y="1674794"/>
                </a:lnTo>
                <a:lnTo>
                  <a:pt x="1759670" y="1674859"/>
                </a:lnTo>
                <a:close/>
                <a:moveTo>
                  <a:pt x="3495160" y="1673277"/>
                </a:moveTo>
                <a:cubicBezTo>
                  <a:pt x="3484024" y="1679640"/>
                  <a:pt x="3471299" y="1684408"/>
                  <a:pt x="3460164" y="1689185"/>
                </a:cubicBezTo>
                <a:cubicBezTo>
                  <a:pt x="3458573" y="1695554"/>
                  <a:pt x="3458573" y="1701922"/>
                  <a:pt x="3461755" y="1708286"/>
                </a:cubicBezTo>
                <a:cubicBezTo>
                  <a:pt x="3463345" y="1709877"/>
                  <a:pt x="3464936" y="1713060"/>
                  <a:pt x="3464936" y="1714651"/>
                </a:cubicBezTo>
                <a:cubicBezTo>
                  <a:pt x="3472890" y="1711468"/>
                  <a:pt x="3480843" y="1706695"/>
                  <a:pt x="3488797" y="1703513"/>
                </a:cubicBezTo>
                <a:cubicBezTo>
                  <a:pt x="3490388" y="1692366"/>
                  <a:pt x="3493569" y="1682815"/>
                  <a:pt x="3495160" y="1673277"/>
                </a:cubicBezTo>
                <a:close/>
                <a:moveTo>
                  <a:pt x="670018" y="1673266"/>
                </a:moveTo>
                <a:cubicBezTo>
                  <a:pt x="752735" y="1736896"/>
                  <a:pt x="910219" y="1736896"/>
                  <a:pt x="1015207" y="1740077"/>
                </a:cubicBezTo>
                <a:cubicBezTo>
                  <a:pt x="905446" y="1711444"/>
                  <a:pt x="768642" y="1719398"/>
                  <a:pt x="670018" y="1673266"/>
                </a:cubicBezTo>
                <a:close/>
                <a:moveTo>
                  <a:pt x="1648319" y="1670090"/>
                </a:moveTo>
                <a:lnTo>
                  <a:pt x="1648319" y="1674860"/>
                </a:lnTo>
                <a:lnTo>
                  <a:pt x="1643547" y="1674860"/>
                </a:lnTo>
                <a:close/>
                <a:moveTo>
                  <a:pt x="1772395" y="1670088"/>
                </a:moveTo>
                <a:lnTo>
                  <a:pt x="1767712" y="1681014"/>
                </a:lnTo>
                <a:lnTo>
                  <a:pt x="1759764" y="1674794"/>
                </a:lnTo>
                <a:lnTo>
                  <a:pt x="1764839" y="1671281"/>
                </a:lnTo>
                <a:cubicBezTo>
                  <a:pt x="1765636" y="1670883"/>
                  <a:pt x="1766828" y="1670883"/>
                  <a:pt x="1772395" y="1670088"/>
                </a:cubicBezTo>
                <a:close/>
                <a:moveTo>
                  <a:pt x="4431705" y="1667515"/>
                </a:moveTo>
                <a:cubicBezTo>
                  <a:pt x="4434488" y="1666918"/>
                  <a:pt x="4437670" y="1667713"/>
                  <a:pt x="4440056" y="1671686"/>
                </a:cubicBezTo>
                <a:cubicBezTo>
                  <a:pt x="4444829" y="1676460"/>
                  <a:pt x="4441647" y="1682824"/>
                  <a:pt x="4433693" y="1682824"/>
                </a:cubicBezTo>
                <a:cubicBezTo>
                  <a:pt x="4427330" y="1682824"/>
                  <a:pt x="4424149" y="1676460"/>
                  <a:pt x="4425739" y="1671686"/>
                </a:cubicBezTo>
                <a:cubicBezTo>
                  <a:pt x="4426534" y="1670097"/>
                  <a:pt x="4428920" y="1668109"/>
                  <a:pt x="4431705" y="1667515"/>
                </a:cubicBezTo>
                <a:close/>
                <a:moveTo>
                  <a:pt x="1845569" y="1666907"/>
                </a:moveTo>
                <a:lnTo>
                  <a:pt x="1845569" y="1671679"/>
                </a:lnTo>
                <a:lnTo>
                  <a:pt x="1850342" y="1666907"/>
                </a:lnTo>
                <a:close/>
                <a:moveTo>
                  <a:pt x="1718310" y="1663728"/>
                </a:moveTo>
                <a:lnTo>
                  <a:pt x="1723083" y="1666909"/>
                </a:lnTo>
                <a:lnTo>
                  <a:pt x="1718310" y="1671679"/>
                </a:lnTo>
                <a:lnTo>
                  <a:pt x="1715129" y="1668497"/>
                </a:lnTo>
                <a:close/>
                <a:moveTo>
                  <a:pt x="1834434" y="1658957"/>
                </a:moveTo>
                <a:cubicBezTo>
                  <a:pt x="1836025" y="1663726"/>
                  <a:pt x="1839206" y="1668497"/>
                  <a:pt x="1842388" y="1670088"/>
                </a:cubicBezTo>
                <a:cubicBezTo>
                  <a:pt x="1840797" y="1662136"/>
                  <a:pt x="1840797" y="1663726"/>
                  <a:pt x="1834434" y="1658957"/>
                </a:cubicBezTo>
                <a:close/>
                <a:moveTo>
                  <a:pt x="3498342" y="1655787"/>
                </a:moveTo>
                <a:cubicBezTo>
                  <a:pt x="3490388" y="1660557"/>
                  <a:pt x="3479252" y="1666918"/>
                  <a:pt x="3471299" y="1674868"/>
                </a:cubicBezTo>
                <a:cubicBezTo>
                  <a:pt x="3479252" y="1670097"/>
                  <a:pt x="3488797" y="1666918"/>
                  <a:pt x="3496751" y="1662150"/>
                </a:cubicBezTo>
                <a:cubicBezTo>
                  <a:pt x="3498342" y="1660557"/>
                  <a:pt x="3498342" y="1658966"/>
                  <a:pt x="3498342" y="1655787"/>
                </a:cubicBezTo>
                <a:close/>
                <a:moveTo>
                  <a:pt x="2360967" y="1651012"/>
                </a:moveTo>
                <a:cubicBezTo>
                  <a:pt x="2357785" y="1651012"/>
                  <a:pt x="2356194" y="1652603"/>
                  <a:pt x="2353013" y="1652603"/>
                </a:cubicBezTo>
                <a:cubicBezTo>
                  <a:pt x="2349832" y="1654198"/>
                  <a:pt x="2345061" y="1654198"/>
                  <a:pt x="2341878" y="1652603"/>
                </a:cubicBezTo>
                <a:cubicBezTo>
                  <a:pt x="2345061" y="1663738"/>
                  <a:pt x="2348241" y="1674868"/>
                  <a:pt x="2351423" y="1685999"/>
                </a:cubicBezTo>
                <a:cubicBezTo>
                  <a:pt x="2357785" y="1678050"/>
                  <a:pt x="2343469" y="1668505"/>
                  <a:pt x="2354604" y="1668505"/>
                </a:cubicBezTo>
                <a:cubicBezTo>
                  <a:pt x="2359376" y="1716245"/>
                  <a:pt x="2378465" y="1763994"/>
                  <a:pt x="2391191" y="1805364"/>
                </a:cubicBezTo>
                <a:cubicBezTo>
                  <a:pt x="2397553" y="1802181"/>
                  <a:pt x="2402326" y="1803773"/>
                  <a:pt x="2407098" y="1802181"/>
                </a:cubicBezTo>
                <a:cubicBezTo>
                  <a:pt x="2394372" y="1768765"/>
                  <a:pt x="2391191" y="1738528"/>
                  <a:pt x="2386419" y="1705100"/>
                </a:cubicBezTo>
                <a:cubicBezTo>
                  <a:pt x="2376874" y="1689185"/>
                  <a:pt x="2367330" y="1670097"/>
                  <a:pt x="2360967" y="1651012"/>
                </a:cubicBezTo>
                <a:close/>
                <a:moveTo>
                  <a:pt x="1748534" y="1651000"/>
                </a:moveTo>
                <a:lnTo>
                  <a:pt x="1753307" y="1654181"/>
                </a:lnTo>
                <a:lnTo>
                  <a:pt x="1745353" y="1655771"/>
                </a:lnTo>
                <a:close/>
                <a:moveTo>
                  <a:pt x="1680134" y="1646230"/>
                </a:moveTo>
                <a:lnTo>
                  <a:pt x="1680134" y="1652595"/>
                </a:lnTo>
                <a:lnTo>
                  <a:pt x="1675361" y="1651004"/>
                </a:lnTo>
                <a:close/>
                <a:moveTo>
                  <a:pt x="1729446" y="1646224"/>
                </a:moveTo>
                <a:lnTo>
                  <a:pt x="1734218" y="1650995"/>
                </a:lnTo>
                <a:lnTo>
                  <a:pt x="1731037" y="1652587"/>
                </a:lnTo>
                <a:cubicBezTo>
                  <a:pt x="1729446" y="1650995"/>
                  <a:pt x="1727855" y="1650995"/>
                  <a:pt x="1726265" y="1649405"/>
                </a:cubicBezTo>
                <a:close/>
                <a:moveTo>
                  <a:pt x="3561971" y="1644653"/>
                </a:moveTo>
                <a:cubicBezTo>
                  <a:pt x="3546063" y="1651012"/>
                  <a:pt x="3530156" y="1658966"/>
                  <a:pt x="3514249" y="1665328"/>
                </a:cubicBezTo>
                <a:cubicBezTo>
                  <a:pt x="3514249" y="1674868"/>
                  <a:pt x="3512658" y="1682815"/>
                  <a:pt x="3512658" y="1692366"/>
                </a:cubicBezTo>
                <a:cubicBezTo>
                  <a:pt x="3528566" y="1684408"/>
                  <a:pt x="3546063" y="1678050"/>
                  <a:pt x="3561971" y="1670097"/>
                </a:cubicBezTo>
                <a:cubicBezTo>
                  <a:pt x="3561971" y="1662150"/>
                  <a:pt x="3561971" y="1652603"/>
                  <a:pt x="3561971" y="1644653"/>
                </a:cubicBezTo>
                <a:close/>
                <a:moveTo>
                  <a:pt x="1874202" y="1644638"/>
                </a:moveTo>
                <a:lnTo>
                  <a:pt x="1869430" y="1649410"/>
                </a:lnTo>
                <a:lnTo>
                  <a:pt x="1874202" y="1649410"/>
                </a:lnTo>
                <a:close/>
                <a:moveTo>
                  <a:pt x="1807391" y="1643048"/>
                </a:moveTo>
                <a:lnTo>
                  <a:pt x="1804210" y="1644638"/>
                </a:lnTo>
                <a:lnTo>
                  <a:pt x="1808982" y="1651002"/>
                </a:lnTo>
                <a:lnTo>
                  <a:pt x="1807391" y="1654184"/>
                </a:lnTo>
                <a:lnTo>
                  <a:pt x="1801028" y="1649410"/>
                </a:lnTo>
                <a:lnTo>
                  <a:pt x="1796256" y="1654184"/>
                </a:lnTo>
                <a:lnTo>
                  <a:pt x="1793075" y="1652593"/>
                </a:lnTo>
                <a:lnTo>
                  <a:pt x="1796256" y="1647819"/>
                </a:lnTo>
                <a:lnTo>
                  <a:pt x="1788304" y="1647819"/>
                </a:lnTo>
                <a:cubicBezTo>
                  <a:pt x="1793075" y="1657366"/>
                  <a:pt x="1786712" y="1647819"/>
                  <a:pt x="1791485" y="1657366"/>
                </a:cubicBezTo>
                <a:lnTo>
                  <a:pt x="1796256" y="1654184"/>
                </a:lnTo>
                <a:lnTo>
                  <a:pt x="1799438" y="1658957"/>
                </a:lnTo>
                <a:lnTo>
                  <a:pt x="1789894" y="1660546"/>
                </a:lnTo>
                <a:lnTo>
                  <a:pt x="1789894" y="1662136"/>
                </a:lnTo>
                <a:lnTo>
                  <a:pt x="1799438" y="1663726"/>
                </a:lnTo>
                <a:lnTo>
                  <a:pt x="1807391" y="1654184"/>
                </a:lnTo>
                <a:lnTo>
                  <a:pt x="1810044" y="1655952"/>
                </a:lnTo>
                <a:lnTo>
                  <a:pt x="1808982" y="1657366"/>
                </a:lnTo>
                <a:lnTo>
                  <a:pt x="1811137" y="1658597"/>
                </a:lnTo>
                <a:lnTo>
                  <a:pt x="1804210" y="1666907"/>
                </a:lnTo>
                <a:lnTo>
                  <a:pt x="1812164" y="1666907"/>
                </a:lnTo>
                <a:lnTo>
                  <a:pt x="1808982" y="1671679"/>
                </a:lnTo>
                <a:lnTo>
                  <a:pt x="1816936" y="1668497"/>
                </a:lnTo>
                <a:lnTo>
                  <a:pt x="1824890" y="1670088"/>
                </a:lnTo>
                <a:lnTo>
                  <a:pt x="1824890" y="1665317"/>
                </a:lnTo>
                <a:lnTo>
                  <a:pt x="1832843" y="1665317"/>
                </a:lnTo>
                <a:lnTo>
                  <a:pt x="1832843" y="1663726"/>
                </a:lnTo>
                <a:lnTo>
                  <a:pt x="1824890" y="1663726"/>
                </a:lnTo>
                <a:lnTo>
                  <a:pt x="1820118" y="1663726"/>
                </a:lnTo>
                <a:lnTo>
                  <a:pt x="1811137" y="1658597"/>
                </a:lnTo>
                <a:lnTo>
                  <a:pt x="1812164" y="1657366"/>
                </a:lnTo>
                <a:lnTo>
                  <a:pt x="1810044" y="1655952"/>
                </a:lnTo>
                <a:lnTo>
                  <a:pt x="1813754" y="1651002"/>
                </a:lnTo>
                <a:cubicBezTo>
                  <a:pt x="1813754" y="1646228"/>
                  <a:pt x="1810573" y="1644638"/>
                  <a:pt x="1807391" y="1643048"/>
                </a:cubicBezTo>
                <a:close/>
                <a:moveTo>
                  <a:pt x="1821708" y="1639867"/>
                </a:moveTo>
                <a:cubicBezTo>
                  <a:pt x="1816936" y="1649410"/>
                  <a:pt x="1823299" y="1639867"/>
                  <a:pt x="1820118" y="1647819"/>
                </a:cubicBezTo>
                <a:lnTo>
                  <a:pt x="1828071" y="1647819"/>
                </a:lnTo>
                <a:cubicBezTo>
                  <a:pt x="1824890" y="1643048"/>
                  <a:pt x="1826480" y="1643048"/>
                  <a:pt x="1826480" y="1643048"/>
                </a:cubicBezTo>
                <a:cubicBezTo>
                  <a:pt x="1824890" y="1643048"/>
                  <a:pt x="1824890" y="1641458"/>
                  <a:pt x="1821708" y="1639867"/>
                </a:cubicBezTo>
                <a:close/>
                <a:moveTo>
                  <a:pt x="1759670" y="1635093"/>
                </a:moveTo>
                <a:cubicBezTo>
                  <a:pt x="1766033" y="1636684"/>
                  <a:pt x="1761261" y="1638273"/>
                  <a:pt x="1767625" y="1635093"/>
                </a:cubicBezTo>
                <a:lnTo>
                  <a:pt x="1764442" y="1644638"/>
                </a:lnTo>
                <a:cubicBezTo>
                  <a:pt x="1758079" y="1641456"/>
                  <a:pt x="1764442" y="1641456"/>
                  <a:pt x="1758079" y="1644638"/>
                </a:cubicBezTo>
                <a:lnTo>
                  <a:pt x="1750125" y="1641456"/>
                </a:lnTo>
                <a:cubicBezTo>
                  <a:pt x="1756489" y="1633502"/>
                  <a:pt x="1751717" y="1639866"/>
                  <a:pt x="1759670" y="1635093"/>
                </a:cubicBezTo>
                <a:close/>
                <a:moveTo>
                  <a:pt x="1735809" y="1628731"/>
                </a:moveTo>
                <a:lnTo>
                  <a:pt x="1735809" y="1633503"/>
                </a:lnTo>
                <a:lnTo>
                  <a:pt x="1729447" y="1633503"/>
                </a:lnTo>
                <a:close/>
                <a:moveTo>
                  <a:pt x="1762852" y="1628730"/>
                </a:moveTo>
                <a:lnTo>
                  <a:pt x="1767623" y="1631911"/>
                </a:lnTo>
                <a:lnTo>
                  <a:pt x="1759670" y="1633502"/>
                </a:lnTo>
                <a:close/>
                <a:moveTo>
                  <a:pt x="3554017" y="1622395"/>
                </a:moveTo>
                <a:cubicBezTo>
                  <a:pt x="3541291" y="1628757"/>
                  <a:pt x="3528566" y="1633526"/>
                  <a:pt x="3517430" y="1639884"/>
                </a:cubicBezTo>
                <a:cubicBezTo>
                  <a:pt x="3517430" y="1644653"/>
                  <a:pt x="3515839" y="1649423"/>
                  <a:pt x="3515839" y="1654198"/>
                </a:cubicBezTo>
                <a:cubicBezTo>
                  <a:pt x="3530156" y="1647834"/>
                  <a:pt x="3544472" y="1639884"/>
                  <a:pt x="3558789" y="1633526"/>
                </a:cubicBezTo>
                <a:cubicBezTo>
                  <a:pt x="3557199" y="1630348"/>
                  <a:pt x="3555608" y="1625570"/>
                  <a:pt x="3554017" y="1622395"/>
                </a:cubicBezTo>
                <a:close/>
                <a:moveTo>
                  <a:pt x="4618218" y="1620820"/>
                </a:moveTo>
                <a:cubicBezTo>
                  <a:pt x="4605491" y="1636705"/>
                  <a:pt x="4576858" y="1651012"/>
                  <a:pt x="4556179" y="1666918"/>
                </a:cubicBezTo>
                <a:cubicBezTo>
                  <a:pt x="4567314" y="1646243"/>
                  <a:pt x="4581631" y="1641473"/>
                  <a:pt x="4594357" y="1633526"/>
                </a:cubicBezTo>
                <a:cubicBezTo>
                  <a:pt x="4600719" y="1628757"/>
                  <a:pt x="4607082" y="1622395"/>
                  <a:pt x="4618218" y="1620820"/>
                </a:cubicBezTo>
                <a:close/>
                <a:moveTo>
                  <a:pt x="1804210" y="1619195"/>
                </a:moveTo>
                <a:cubicBezTo>
                  <a:pt x="1808982" y="1628734"/>
                  <a:pt x="1799438" y="1622371"/>
                  <a:pt x="1808982" y="1628734"/>
                </a:cubicBezTo>
                <a:cubicBezTo>
                  <a:pt x="1813754" y="1619195"/>
                  <a:pt x="1807391" y="1628734"/>
                  <a:pt x="1812164" y="1619195"/>
                </a:cubicBezTo>
                <a:close/>
                <a:moveTo>
                  <a:pt x="1783532" y="1619195"/>
                </a:moveTo>
                <a:lnTo>
                  <a:pt x="1786712" y="1628734"/>
                </a:lnTo>
                <a:lnTo>
                  <a:pt x="1791485" y="1623962"/>
                </a:lnTo>
                <a:cubicBezTo>
                  <a:pt x="1788304" y="1622371"/>
                  <a:pt x="1786712" y="1622371"/>
                  <a:pt x="1786712" y="1622371"/>
                </a:cubicBezTo>
                <a:cubicBezTo>
                  <a:pt x="1786712" y="1622371"/>
                  <a:pt x="1785121" y="1620786"/>
                  <a:pt x="1783532" y="1619195"/>
                </a:cubicBezTo>
                <a:close/>
                <a:moveTo>
                  <a:pt x="1599006" y="1611250"/>
                </a:moveTo>
                <a:lnTo>
                  <a:pt x="1603778" y="1612839"/>
                </a:lnTo>
                <a:lnTo>
                  <a:pt x="1599006" y="1617614"/>
                </a:lnTo>
                <a:lnTo>
                  <a:pt x="1597415" y="1614431"/>
                </a:lnTo>
                <a:close/>
                <a:moveTo>
                  <a:pt x="1763447" y="1605271"/>
                </a:moveTo>
                <a:cubicBezTo>
                  <a:pt x="1763647" y="1604476"/>
                  <a:pt x="1763647" y="1604873"/>
                  <a:pt x="1767623" y="1609645"/>
                </a:cubicBezTo>
                <a:lnTo>
                  <a:pt x="1759669" y="1609645"/>
                </a:lnTo>
                <a:lnTo>
                  <a:pt x="1754897" y="1609645"/>
                </a:lnTo>
                <a:lnTo>
                  <a:pt x="1751717" y="1619190"/>
                </a:lnTo>
                <a:cubicBezTo>
                  <a:pt x="1745352" y="1614417"/>
                  <a:pt x="1751717" y="1614417"/>
                  <a:pt x="1740580" y="1614417"/>
                </a:cubicBezTo>
                <a:cubicBezTo>
                  <a:pt x="1745352" y="1608054"/>
                  <a:pt x="1738990" y="1611237"/>
                  <a:pt x="1750125" y="1612827"/>
                </a:cubicBezTo>
                <a:lnTo>
                  <a:pt x="1750125" y="1608054"/>
                </a:lnTo>
                <a:lnTo>
                  <a:pt x="1758079" y="1608054"/>
                </a:lnTo>
                <a:cubicBezTo>
                  <a:pt x="1762852" y="1608054"/>
                  <a:pt x="1763250" y="1606066"/>
                  <a:pt x="1763447" y="1605271"/>
                </a:cubicBezTo>
                <a:close/>
                <a:moveTo>
                  <a:pt x="1718311" y="1604884"/>
                </a:moveTo>
                <a:lnTo>
                  <a:pt x="1723083" y="1604884"/>
                </a:lnTo>
                <a:lnTo>
                  <a:pt x="1723083" y="1611247"/>
                </a:lnTo>
                <a:cubicBezTo>
                  <a:pt x="1723083" y="1609656"/>
                  <a:pt x="1719902" y="1612838"/>
                  <a:pt x="1718311" y="1604884"/>
                </a:cubicBezTo>
                <a:close/>
                <a:moveTo>
                  <a:pt x="3542882" y="1603321"/>
                </a:moveTo>
                <a:cubicBezTo>
                  <a:pt x="3538109" y="1601729"/>
                  <a:pt x="3533337" y="1601729"/>
                  <a:pt x="3528566" y="1604911"/>
                </a:cubicBezTo>
                <a:cubicBezTo>
                  <a:pt x="3528566" y="1606502"/>
                  <a:pt x="3525384" y="1609682"/>
                  <a:pt x="3523793" y="1611273"/>
                </a:cubicBezTo>
                <a:cubicBezTo>
                  <a:pt x="3530156" y="1608092"/>
                  <a:pt x="3536519" y="1606502"/>
                  <a:pt x="3542882" y="1603321"/>
                </a:cubicBezTo>
                <a:close/>
                <a:moveTo>
                  <a:pt x="1708767" y="1601702"/>
                </a:moveTo>
                <a:lnTo>
                  <a:pt x="1713539" y="1606474"/>
                </a:lnTo>
                <a:lnTo>
                  <a:pt x="1707176" y="1606474"/>
                </a:lnTo>
                <a:close/>
                <a:moveTo>
                  <a:pt x="1745353" y="1600102"/>
                </a:moveTo>
                <a:lnTo>
                  <a:pt x="1758080" y="1600102"/>
                </a:lnTo>
                <a:lnTo>
                  <a:pt x="1758080" y="1606465"/>
                </a:lnTo>
                <a:cubicBezTo>
                  <a:pt x="1746945" y="1604875"/>
                  <a:pt x="1750125" y="1604875"/>
                  <a:pt x="1745353" y="1600102"/>
                </a:cubicBezTo>
                <a:close/>
                <a:moveTo>
                  <a:pt x="4858418" y="1598551"/>
                </a:moveTo>
                <a:cubicBezTo>
                  <a:pt x="4866372" y="1598551"/>
                  <a:pt x="4861600" y="1604915"/>
                  <a:pt x="4853646" y="1608096"/>
                </a:cubicBezTo>
                <a:cubicBezTo>
                  <a:pt x="4836148" y="1612866"/>
                  <a:pt x="4813877" y="1616052"/>
                  <a:pt x="4793198" y="1625570"/>
                </a:cubicBezTo>
                <a:cubicBezTo>
                  <a:pt x="4791607" y="1625570"/>
                  <a:pt x="4778881" y="1623986"/>
                  <a:pt x="4788426" y="1620820"/>
                </a:cubicBezTo>
                <a:cubicBezTo>
                  <a:pt x="4813877" y="1609687"/>
                  <a:pt x="4836148" y="1596962"/>
                  <a:pt x="4858418" y="1598551"/>
                </a:cubicBezTo>
                <a:close/>
                <a:moveTo>
                  <a:pt x="1816936" y="1593743"/>
                </a:moveTo>
                <a:lnTo>
                  <a:pt x="1808982" y="1596925"/>
                </a:lnTo>
                <a:lnTo>
                  <a:pt x="1815345" y="1601696"/>
                </a:lnTo>
                <a:close/>
                <a:moveTo>
                  <a:pt x="1807391" y="1592152"/>
                </a:moveTo>
                <a:lnTo>
                  <a:pt x="1802619" y="1596925"/>
                </a:lnTo>
                <a:lnTo>
                  <a:pt x="1807391" y="1600105"/>
                </a:lnTo>
                <a:close/>
                <a:moveTo>
                  <a:pt x="1748535" y="1592147"/>
                </a:moveTo>
                <a:lnTo>
                  <a:pt x="1753307" y="1596920"/>
                </a:lnTo>
                <a:lnTo>
                  <a:pt x="1746945" y="1596920"/>
                </a:lnTo>
                <a:close/>
                <a:moveTo>
                  <a:pt x="1808982" y="1588971"/>
                </a:moveTo>
                <a:lnTo>
                  <a:pt x="1813754" y="1592152"/>
                </a:lnTo>
                <a:lnTo>
                  <a:pt x="1816936" y="1588971"/>
                </a:lnTo>
                <a:close/>
                <a:moveTo>
                  <a:pt x="2718882" y="1581052"/>
                </a:moveTo>
                <a:cubicBezTo>
                  <a:pt x="2710929" y="1589005"/>
                  <a:pt x="2704566" y="1595368"/>
                  <a:pt x="2698203" y="1603321"/>
                </a:cubicBezTo>
                <a:cubicBezTo>
                  <a:pt x="2685477" y="1606502"/>
                  <a:pt x="2696612" y="1603321"/>
                  <a:pt x="2696612" y="1592186"/>
                </a:cubicBezTo>
                <a:cubicBezTo>
                  <a:pt x="2682295" y="1608092"/>
                  <a:pt x="2667978" y="1622395"/>
                  <a:pt x="2653661" y="1635116"/>
                </a:cubicBezTo>
                <a:cubicBezTo>
                  <a:pt x="2653661" y="1643063"/>
                  <a:pt x="2653661" y="1651012"/>
                  <a:pt x="2653661" y="1657376"/>
                </a:cubicBezTo>
                <a:cubicBezTo>
                  <a:pt x="2679113" y="1638295"/>
                  <a:pt x="2704566" y="1614457"/>
                  <a:pt x="2726836" y="1589005"/>
                </a:cubicBezTo>
                <a:cubicBezTo>
                  <a:pt x="2723654" y="1585824"/>
                  <a:pt x="2722064" y="1584233"/>
                  <a:pt x="2718882" y="1581052"/>
                </a:cubicBezTo>
                <a:close/>
                <a:moveTo>
                  <a:pt x="1673770" y="1581006"/>
                </a:moveTo>
                <a:cubicBezTo>
                  <a:pt x="1681723" y="1584188"/>
                  <a:pt x="1678542" y="1582597"/>
                  <a:pt x="1683314" y="1587370"/>
                </a:cubicBezTo>
                <a:cubicBezTo>
                  <a:pt x="1673770" y="1584188"/>
                  <a:pt x="1676951" y="1588961"/>
                  <a:pt x="1673770" y="1581006"/>
                </a:cubicBezTo>
                <a:close/>
                <a:moveTo>
                  <a:pt x="1823299" y="1579427"/>
                </a:moveTo>
                <a:lnTo>
                  <a:pt x="1831252" y="1585790"/>
                </a:lnTo>
                <a:lnTo>
                  <a:pt x="1834434" y="1581018"/>
                </a:lnTo>
                <a:close/>
                <a:moveTo>
                  <a:pt x="1707175" y="1577836"/>
                </a:moveTo>
                <a:lnTo>
                  <a:pt x="1711947" y="1584199"/>
                </a:lnTo>
                <a:lnTo>
                  <a:pt x="1716720" y="1582609"/>
                </a:lnTo>
                <a:lnTo>
                  <a:pt x="1716720" y="1588971"/>
                </a:lnTo>
                <a:cubicBezTo>
                  <a:pt x="1707175" y="1588971"/>
                  <a:pt x="1707175" y="1587381"/>
                  <a:pt x="1707175" y="1577836"/>
                </a:cubicBezTo>
                <a:close/>
                <a:moveTo>
                  <a:pt x="1767623" y="1574655"/>
                </a:moveTo>
                <a:lnTo>
                  <a:pt x="1767623" y="1579427"/>
                </a:lnTo>
                <a:lnTo>
                  <a:pt x="1772395" y="1574655"/>
                </a:lnTo>
                <a:close/>
                <a:moveTo>
                  <a:pt x="1731037" y="1573066"/>
                </a:moveTo>
                <a:lnTo>
                  <a:pt x="1735809" y="1573066"/>
                </a:lnTo>
                <a:lnTo>
                  <a:pt x="1742173" y="1573066"/>
                </a:lnTo>
                <a:lnTo>
                  <a:pt x="1746945" y="1579428"/>
                </a:lnTo>
                <a:lnTo>
                  <a:pt x="1738990" y="1582609"/>
                </a:lnTo>
                <a:lnTo>
                  <a:pt x="1743763" y="1584200"/>
                </a:lnTo>
                <a:lnTo>
                  <a:pt x="1740580" y="1590564"/>
                </a:lnTo>
                <a:lnTo>
                  <a:pt x="1735809" y="1590564"/>
                </a:lnTo>
                <a:cubicBezTo>
                  <a:pt x="1734218" y="1587382"/>
                  <a:pt x="1734218" y="1585791"/>
                  <a:pt x="1734218" y="1585791"/>
                </a:cubicBezTo>
                <a:cubicBezTo>
                  <a:pt x="1734218" y="1584200"/>
                  <a:pt x="1732627" y="1584200"/>
                  <a:pt x="1731037" y="1582609"/>
                </a:cubicBezTo>
                <a:lnTo>
                  <a:pt x="1723082" y="1585791"/>
                </a:lnTo>
                <a:lnTo>
                  <a:pt x="1718310" y="1582609"/>
                </a:lnTo>
                <a:lnTo>
                  <a:pt x="1718310" y="1577838"/>
                </a:lnTo>
                <a:lnTo>
                  <a:pt x="1731037" y="1579428"/>
                </a:lnTo>
                <a:lnTo>
                  <a:pt x="1732627" y="1577838"/>
                </a:lnTo>
                <a:close/>
                <a:moveTo>
                  <a:pt x="1697632" y="1568297"/>
                </a:moveTo>
                <a:lnTo>
                  <a:pt x="1697632" y="1574661"/>
                </a:lnTo>
                <a:lnTo>
                  <a:pt x="1692860" y="1573069"/>
                </a:lnTo>
                <a:close/>
                <a:moveTo>
                  <a:pt x="1772395" y="1568292"/>
                </a:moveTo>
                <a:lnTo>
                  <a:pt x="1769214" y="1573064"/>
                </a:lnTo>
                <a:lnTo>
                  <a:pt x="1777167" y="1573064"/>
                </a:lnTo>
                <a:close/>
                <a:moveTo>
                  <a:pt x="1761261" y="1560338"/>
                </a:moveTo>
                <a:lnTo>
                  <a:pt x="1759670" y="1568292"/>
                </a:lnTo>
                <a:lnTo>
                  <a:pt x="1767623" y="1573064"/>
                </a:lnTo>
                <a:lnTo>
                  <a:pt x="1764442" y="1566701"/>
                </a:lnTo>
                <a:cubicBezTo>
                  <a:pt x="1767623" y="1560338"/>
                  <a:pt x="1766033" y="1565110"/>
                  <a:pt x="1761261" y="1560338"/>
                </a:cubicBezTo>
                <a:close/>
                <a:moveTo>
                  <a:pt x="1708766" y="1558744"/>
                </a:moveTo>
                <a:lnTo>
                  <a:pt x="1716719" y="1558744"/>
                </a:lnTo>
                <a:lnTo>
                  <a:pt x="1715128" y="1568289"/>
                </a:lnTo>
                <a:cubicBezTo>
                  <a:pt x="1705585" y="1561926"/>
                  <a:pt x="1715128" y="1568289"/>
                  <a:pt x="1708766" y="1558744"/>
                </a:cubicBezTo>
                <a:close/>
                <a:moveTo>
                  <a:pt x="1680134" y="1558736"/>
                </a:moveTo>
                <a:lnTo>
                  <a:pt x="1680134" y="1563508"/>
                </a:lnTo>
                <a:lnTo>
                  <a:pt x="1675361" y="1560327"/>
                </a:lnTo>
                <a:close/>
                <a:moveTo>
                  <a:pt x="1684906" y="1555554"/>
                </a:moveTo>
                <a:lnTo>
                  <a:pt x="1692859" y="1555554"/>
                </a:lnTo>
                <a:lnTo>
                  <a:pt x="1688087" y="1560326"/>
                </a:lnTo>
                <a:close/>
                <a:moveTo>
                  <a:pt x="1697632" y="1547619"/>
                </a:moveTo>
                <a:cubicBezTo>
                  <a:pt x="1702404" y="1552390"/>
                  <a:pt x="1703994" y="1558753"/>
                  <a:pt x="1697632" y="1563526"/>
                </a:cubicBezTo>
                <a:cubicBezTo>
                  <a:pt x="1694450" y="1553981"/>
                  <a:pt x="1699222" y="1563526"/>
                  <a:pt x="1694450" y="1553981"/>
                </a:cubicBezTo>
                <a:close/>
                <a:moveTo>
                  <a:pt x="1769214" y="1547613"/>
                </a:moveTo>
                <a:lnTo>
                  <a:pt x="1772395" y="1552385"/>
                </a:lnTo>
                <a:lnTo>
                  <a:pt x="1777167" y="1547613"/>
                </a:lnTo>
                <a:close/>
                <a:moveTo>
                  <a:pt x="1780349" y="1546023"/>
                </a:moveTo>
                <a:lnTo>
                  <a:pt x="1780349" y="1553976"/>
                </a:lnTo>
                <a:lnTo>
                  <a:pt x="1788304" y="1552385"/>
                </a:lnTo>
                <a:close/>
                <a:moveTo>
                  <a:pt x="1673771" y="1542828"/>
                </a:moveTo>
                <a:lnTo>
                  <a:pt x="1681724" y="1547600"/>
                </a:lnTo>
                <a:lnTo>
                  <a:pt x="1670589" y="1547600"/>
                </a:lnTo>
                <a:close/>
                <a:moveTo>
                  <a:pt x="1699223" y="1538075"/>
                </a:moveTo>
                <a:lnTo>
                  <a:pt x="1703994" y="1542847"/>
                </a:lnTo>
                <a:lnTo>
                  <a:pt x="1697632" y="1546028"/>
                </a:lnTo>
                <a:close/>
                <a:moveTo>
                  <a:pt x="1640365" y="1536463"/>
                </a:moveTo>
                <a:lnTo>
                  <a:pt x="1648319" y="1538055"/>
                </a:lnTo>
                <a:lnTo>
                  <a:pt x="1643546" y="1541236"/>
                </a:lnTo>
                <a:close/>
                <a:moveTo>
                  <a:pt x="1710356" y="1533299"/>
                </a:moveTo>
                <a:lnTo>
                  <a:pt x="1718310" y="1533299"/>
                </a:lnTo>
                <a:lnTo>
                  <a:pt x="1713538" y="1538071"/>
                </a:lnTo>
                <a:close/>
                <a:moveTo>
                  <a:pt x="2992488" y="1531741"/>
                </a:moveTo>
                <a:cubicBezTo>
                  <a:pt x="2908179" y="1633526"/>
                  <a:pt x="2846141" y="1770357"/>
                  <a:pt x="2725245" y="1816500"/>
                </a:cubicBezTo>
                <a:cubicBezTo>
                  <a:pt x="2860457" y="1794224"/>
                  <a:pt x="2924086" y="1658966"/>
                  <a:pt x="3003623" y="1546059"/>
                </a:cubicBezTo>
                <a:cubicBezTo>
                  <a:pt x="3000442" y="1541286"/>
                  <a:pt x="2995670" y="1536514"/>
                  <a:pt x="2992488" y="1531741"/>
                </a:cubicBezTo>
                <a:close/>
                <a:moveTo>
                  <a:pt x="2127128" y="1530156"/>
                </a:moveTo>
                <a:cubicBezTo>
                  <a:pt x="2162124" y="1703513"/>
                  <a:pt x="2260750" y="1838777"/>
                  <a:pt x="2341877" y="1983507"/>
                </a:cubicBezTo>
                <a:cubicBezTo>
                  <a:pt x="2233708" y="1862648"/>
                  <a:pt x="2131900" y="1714651"/>
                  <a:pt x="2127128" y="1530156"/>
                </a:cubicBezTo>
                <a:close/>
                <a:moveTo>
                  <a:pt x="180071" y="1525328"/>
                </a:moveTo>
                <a:cubicBezTo>
                  <a:pt x="181662" y="1536464"/>
                  <a:pt x="173708" y="1534873"/>
                  <a:pt x="167346" y="1536464"/>
                </a:cubicBezTo>
                <a:cubicBezTo>
                  <a:pt x="208704" y="1561915"/>
                  <a:pt x="194388" y="1623953"/>
                  <a:pt x="208704" y="1666904"/>
                </a:cubicBezTo>
                <a:cubicBezTo>
                  <a:pt x="221430" y="1611228"/>
                  <a:pt x="211886" y="1569869"/>
                  <a:pt x="188025" y="1538054"/>
                </a:cubicBezTo>
                <a:cubicBezTo>
                  <a:pt x="211886" y="1544418"/>
                  <a:pt x="207113" y="1568279"/>
                  <a:pt x="213477" y="1585776"/>
                </a:cubicBezTo>
                <a:cubicBezTo>
                  <a:pt x="226203" y="1561915"/>
                  <a:pt x="215067" y="1528510"/>
                  <a:pt x="180071" y="1525328"/>
                </a:cubicBezTo>
                <a:close/>
                <a:moveTo>
                  <a:pt x="2951129" y="1523788"/>
                </a:moveTo>
                <a:cubicBezTo>
                  <a:pt x="2881137" y="1643063"/>
                  <a:pt x="2795237" y="1736936"/>
                  <a:pt x="2687067" y="1795814"/>
                </a:cubicBezTo>
                <a:cubicBezTo>
                  <a:pt x="2807963" y="1757624"/>
                  <a:pt x="2892272" y="1662150"/>
                  <a:pt x="2951129" y="1523788"/>
                </a:cubicBezTo>
                <a:close/>
                <a:moveTo>
                  <a:pt x="1789894" y="1511027"/>
                </a:moveTo>
                <a:lnTo>
                  <a:pt x="1789894" y="1518981"/>
                </a:lnTo>
                <a:lnTo>
                  <a:pt x="1797847" y="1512618"/>
                </a:lnTo>
                <a:close/>
                <a:moveTo>
                  <a:pt x="1653090" y="1509434"/>
                </a:moveTo>
                <a:lnTo>
                  <a:pt x="1649909" y="1514206"/>
                </a:lnTo>
                <a:lnTo>
                  <a:pt x="1645137" y="1511025"/>
                </a:lnTo>
                <a:close/>
                <a:moveTo>
                  <a:pt x="1735809" y="1509422"/>
                </a:moveTo>
                <a:lnTo>
                  <a:pt x="1740581" y="1509422"/>
                </a:lnTo>
                <a:cubicBezTo>
                  <a:pt x="1737400" y="1515785"/>
                  <a:pt x="1745354" y="1509422"/>
                  <a:pt x="1735809" y="1515785"/>
                </a:cubicBezTo>
                <a:close/>
                <a:moveTo>
                  <a:pt x="1769214" y="1500528"/>
                </a:moveTo>
                <a:lnTo>
                  <a:pt x="1771129" y="1501294"/>
                </a:lnTo>
                <a:lnTo>
                  <a:pt x="1769214" y="1501482"/>
                </a:lnTo>
                <a:close/>
                <a:moveTo>
                  <a:pt x="1869430" y="1498300"/>
                </a:moveTo>
                <a:lnTo>
                  <a:pt x="1874202" y="1503073"/>
                </a:lnTo>
                <a:lnTo>
                  <a:pt x="1874202" y="1498300"/>
                </a:lnTo>
                <a:close/>
                <a:moveTo>
                  <a:pt x="1645137" y="1496708"/>
                </a:moveTo>
                <a:lnTo>
                  <a:pt x="1651500" y="1496708"/>
                </a:lnTo>
                <a:lnTo>
                  <a:pt x="1649909" y="1501481"/>
                </a:lnTo>
                <a:close/>
                <a:moveTo>
                  <a:pt x="1816936" y="1495119"/>
                </a:moveTo>
                <a:lnTo>
                  <a:pt x="1812164" y="1498300"/>
                </a:lnTo>
                <a:lnTo>
                  <a:pt x="1816936" y="1501482"/>
                </a:lnTo>
                <a:close/>
                <a:moveTo>
                  <a:pt x="1723084" y="1491925"/>
                </a:moveTo>
                <a:lnTo>
                  <a:pt x="1729447" y="1496697"/>
                </a:lnTo>
                <a:cubicBezTo>
                  <a:pt x="1726265" y="1501470"/>
                  <a:pt x="1726265" y="1496697"/>
                  <a:pt x="1729447" y="1503060"/>
                </a:cubicBezTo>
                <a:lnTo>
                  <a:pt x="1723084" y="1507833"/>
                </a:lnTo>
                <a:lnTo>
                  <a:pt x="1726265" y="1512604"/>
                </a:lnTo>
                <a:lnTo>
                  <a:pt x="1718310" y="1512604"/>
                </a:lnTo>
                <a:lnTo>
                  <a:pt x="1721493" y="1507833"/>
                </a:lnTo>
                <a:lnTo>
                  <a:pt x="1708766" y="1509424"/>
                </a:lnTo>
                <a:lnTo>
                  <a:pt x="1707175" y="1503060"/>
                </a:lnTo>
                <a:lnTo>
                  <a:pt x="1710356" y="1501470"/>
                </a:lnTo>
                <a:cubicBezTo>
                  <a:pt x="1716322" y="1505049"/>
                  <a:pt x="1714234" y="1505943"/>
                  <a:pt x="1717515" y="1506167"/>
                </a:cubicBezTo>
                <a:lnTo>
                  <a:pt x="1721493" y="1506220"/>
                </a:lnTo>
                <a:lnTo>
                  <a:pt x="1721493" y="1506242"/>
                </a:lnTo>
                <a:lnTo>
                  <a:pt x="1723084" y="1506242"/>
                </a:lnTo>
                <a:lnTo>
                  <a:pt x="1721493" y="1506220"/>
                </a:lnTo>
                <a:lnTo>
                  <a:pt x="1721493" y="1499879"/>
                </a:lnTo>
                <a:lnTo>
                  <a:pt x="1726265" y="1499879"/>
                </a:lnTo>
                <a:lnTo>
                  <a:pt x="1719902" y="1493516"/>
                </a:lnTo>
                <a:close/>
                <a:moveTo>
                  <a:pt x="1759935" y="1491540"/>
                </a:moveTo>
                <a:lnTo>
                  <a:pt x="1761261" y="1493528"/>
                </a:lnTo>
                <a:lnTo>
                  <a:pt x="1761084" y="1494059"/>
                </a:lnTo>
                <a:lnTo>
                  <a:pt x="1759670" y="1491938"/>
                </a:lnTo>
                <a:close/>
                <a:moveTo>
                  <a:pt x="1808982" y="1487166"/>
                </a:moveTo>
                <a:lnTo>
                  <a:pt x="1799438" y="1488755"/>
                </a:lnTo>
                <a:cubicBezTo>
                  <a:pt x="1804210" y="1498300"/>
                  <a:pt x="1797847" y="1488755"/>
                  <a:pt x="1802619" y="1498300"/>
                </a:cubicBezTo>
                <a:lnTo>
                  <a:pt x="1793075" y="1498300"/>
                </a:lnTo>
                <a:lnTo>
                  <a:pt x="1797847" y="1504663"/>
                </a:lnTo>
                <a:cubicBezTo>
                  <a:pt x="1805801" y="1501482"/>
                  <a:pt x="1801028" y="1499891"/>
                  <a:pt x="1805801" y="1506255"/>
                </a:cubicBezTo>
                <a:lnTo>
                  <a:pt x="1801028" y="1509436"/>
                </a:lnTo>
                <a:lnTo>
                  <a:pt x="1805801" y="1509436"/>
                </a:lnTo>
                <a:lnTo>
                  <a:pt x="1804210" y="1518981"/>
                </a:lnTo>
                <a:cubicBezTo>
                  <a:pt x="1808982" y="1514209"/>
                  <a:pt x="1810573" y="1512618"/>
                  <a:pt x="1816936" y="1509436"/>
                </a:cubicBezTo>
                <a:cubicBezTo>
                  <a:pt x="1810573" y="1501482"/>
                  <a:pt x="1805801" y="1503073"/>
                  <a:pt x="1804210" y="1491938"/>
                </a:cubicBezTo>
                <a:lnTo>
                  <a:pt x="1808982" y="1491938"/>
                </a:lnTo>
                <a:close/>
                <a:moveTo>
                  <a:pt x="1727855" y="1485562"/>
                </a:moveTo>
                <a:lnTo>
                  <a:pt x="1732627" y="1488743"/>
                </a:lnTo>
                <a:lnTo>
                  <a:pt x="1724673" y="1490333"/>
                </a:lnTo>
                <a:close/>
                <a:moveTo>
                  <a:pt x="1678542" y="1483969"/>
                </a:moveTo>
                <a:lnTo>
                  <a:pt x="1681723" y="1490333"/>
                </a:lnTo>
                <a:cubicBezTo>
                  <a:pt x="1673770" y="1488742"/>
                  <a:pt x="1676951" y="1490333"/>
                  <a:pt x="1673770" y="1487150"/>
                </a:cubicBezTo>
                <a:close/>
                <a:moveTo>
                  <a:pt x="1667408" y="1483969"/>
                </a:moveTo>
                <a:lnTo>
                  <a:pt x="1673771" y="1485560"/>
                </a:lnTo>
                <a:lnTo>
                  <a:pt x="1668999" y="1487150"/>
                </a:lnTo>
                <a:close/>
                <a:moveTo>
                  <a:pt x="1834434" y="1480802"/>
                </a:moveTo>
                <a:lnTo>
                  <a:pt x="1834434" y="1488755"/>
                </a:lnTo>
                <a:lnTo>
                  <a:pt x="1839206" y="1485574"/>
                </a:lnTo>
                <a:close/>
                <a:moveTo>
                  <a:pt x="1820118" y="1480802"/>
                </a:moveTo>
                <a:lnTo>
                  <a:pt x="1823299" y="1485574"/>
                </a:lnTo>
                <a:lnTo>
                  <a:pt x="1828071" y="1480802"/>
                </a:lnTo>
                <a:close/>
                <a:moveTo>
                  <a:pt x="2800009" y="1479247"/>
                </a:moveTo>
                <a:cubicBezTo>
                  <a:pt x="2777740" y="1506290"/>
                  <a:pt x="2757060" y="1534923"/>
                  <a:pt x="2734790" y="1560374"/>
                </a:cubicBezTo>
                <a:cubicBezTo>
                  <a:pt x="2736380" y="1561963"/>
                  <a:pt x="2739561" y="1565147"/>
                  <a:pt x="2741152" y="1568326"/>
                </a:cubicBezTo>
                <a:cubicBezTo>
                  <a:pt x="2763423" y="1542876"/>
                  <a:pt x="2782511" y="1512653"/>
                  <a:pt x="2800009" y="1479247"/>
                </a:cubicBezTo>
                <a:close/>
                <a:moveTo>
                  <a:pt x="1855114" y="1476031"/>
                </a:moveTo>
                <a:lnTo>
                  <a:pt x="1851932" y="1480802"/>
                </a:lnTo>
                <a:lnTo>
                  <a:pt x="1855114" y="1482392"/>
                </a:lnTo>
                <a:lnTo>
                  <a:pt x="1859886" y="1480802"/>
                </a:lnTo>
                <a:close/>
                <a:moveTo>
                  <a:pt x="4801153" y="1474478"/>
                </a:moveTo>
                <a:cubicBezTo>
                  <a:pt x="4791609" y="1485609"/>
                  <a:pt x="4778883" y="1496747"/>
                  <a:pt x="4766157" y="1509472"/>
                </a:cubicBezTo>
                <a:cubicBezTo>
                  <a:pt x="4731161" y="1542877"/>
                  <a:pt x="4685029" y="1573100"/>
                  <a:pt x="4634125" y="1601733"/>
                </a:cubicBezTo>
                <a:cubicBezTo>
                  <a:pt x="4672304" y="1557192"/>
                  <a:pt x="4731161" y="1525381"/>
                  <a:pt x="4778883" y="1488791"/>
                </a:cubicBezTo>
                <a:cubicBezTo>
                  <a:pt x="4782064" y="1485609"/>
                  <a:pt x="4796381" y="1477658"/>
                  <a:pt x="4801153" y="1474478"/>
                </a:cubicBezTo>
                <a:close/>
                <a:moveTo>
                  <a:pt x="1893291" y="1472848"/>
                </a:moveTo>
                <a:lnTo>
                  <a:pt x="1896473" y="1477622"/>
                </a:lnTo>
                <a:lnTo>
                  <a:pt x="1901245" y="1472848"/>
                </a:lnTo>
                <a:close/>
                <a:moveTo>
                  <a:pt x="1696040" y="1469672"/>
                </a:moveTo>
                <a:lnTo>
                  <a:pt x="1703994" y="1469672"/>
                </a:lnTo>
                <a:lnTo>
                  <a:pt x="1699221" y="1474447"/>
                </a:lnTo>
                <a:close/>
                <a:moveTo>
                  <a:pt x="1651500" y="1469666"/>
                </a:moveTo>
                <a:lnTo>
                  <a:pt x="1657863" y="1469666"/>
                </a:lnTo>
                <a:cubicBezTo>
                  <a:pt x="1654681" y="1474439"/>
                  <a:pt x="1654681" y="1469666"/>
                  <a:pt x="1657863" y="1476031"/>
                </a:cubicBezTo>
                <a:lnTo>
                  <a:pt x="1651500" y="1476031"/>
                </a:lnTo>
                <a:cubicBezTo>
                  <a:pt x="1654681" y="1471256"/>
                  <a:pt x="1654681" y="1476031"/>
                  <a:pt x="1651500" y="1469666"/>
                </a:cubicBezTo>
                <a:close/>
                <a:moveTo>
                  <a:pt x="1805801" y="1469544"/>
                </a:moveTo>
                <a:lnTo>
                  <a:pt x="1805624" y="1469666"/>
                </a:lnTo>
                <a:lnTo>
                  <a:pt x="1805801" y="1469666"/>
                </a:lnTo>
                <a:close/>
                <a:moveTo>
                  <a:pt x="1963284" y="1468064"/>
                </a:moveTo>
                <a:lnTo>
                  <a:pt x="1963284" y="1474428"/>
                </a:lnTo>
                <a:lnTo>
                  <a:pt x="1968056" y="1472836"/>
                </a:lnTo>
                <a:close/>
                <a:moveTo>
                  <a:pt x="1856704" y="1464895"/>
                </a:moveTo>
                <a:cubicBezTo>
                  <a:pt x="1861476" y="1474441"/>
                  <a:pt x="1851932" y="1468076"/>
                  <a:pt x="1861476" y="1474441"/>
                </a:cubicBezTo>
                <a:cubicBezTo>
                  <a:pt x="1864658" y="1468076"/>
                  <a:pt x="1864658" y="1474441"/>
                  <a:pt x="1864658" y="1469666"/>
                </a:cubicBezTo>
                <a:cubicBezTo>
                  <a:pt x="1864658" y="1464895"/>
                  <a:pt x="1859886" y="1464895"/>
                  <a:pt x="1856704" y="1464895"/>
                </a:cubicBezTo>
                <a:close/>
                <a:moveTo>
                  <a:pt x="1738990" y="1464895"/>
                </a:moveTo>
                <a:cubicBezTo>
                  <a:pt x="1745353" y="1466485"/>
                  <a:pt x="1740580" y="1468076"/>
                  <a:pt x="1746943" y="1464895"/>
                </a:cubicBezTo>
                <a:lnTo>
                  <a:pt x="1746943" y="1469666"/>
                </a:lnTo>
                <a:lnTo>
                  <a:pt x="1746943" y="1474441"/>
                </a:lnTo>
                <a:lnTo>
                  <a:pt x="1754897" y="1474441"/>
                </a:lnTo>
                <a:cubicBezTo>
                  <a:pt x="1753307" y="1482392"/>
                  <a:pt x="1750125" y="1485574"/>
                  <a:pt x="1762852" y="1487166"/>
                </a:cubicBezTo>
                <a:lnTo>
                  <a:pt x="1759935" y="1491540"/>
                </a:lnTo>
                <a:lnTo>
                  <a:pt x="1758079" y="1488755"/>
                </a:lnTo>
                <a:cubicBezTo>
                  <a:pt x="1748534" y="1488755"/>
                  <a:pt x="1753307" y="1490347"/>
                  <a:pt x="1748534" y="1487166"/>
                </a:cubicBezTo>
                <a:lnTo>
                  <a:pt x="1738990" y="1490347"/>
                </a:lnTo>
                <a:lnTo>
                  <a:pt x="1742171" y="1485574"/>
                </a:lnTo>
                <a:cubicBezTo>
                  <a:pt x="1735809" y="1482392"/>
                  <a:pt x="1734218" y="1482392"/>
                  <a:pt x="1732627" y="1474441"/>
                </a:cubicBezTo>
                <a:lnTo>
                  <a:pt x="1737399" y="1474441"/>
                </a:lnTo>
                <a:lnTo>
                  <a:pt x="1734218" y="1469666"/>
                </a:lnTo>
                <a:lnTo>
                  <a:pt x="1738990" y="1469666"/>
                </a:lnTo>
                <a:close/>
                <a:moveTo>
                  <a:pt x="1758080" y="1464894"/>
                </a:moveTo>
                <a:lnTo>
                  <a:pt x="1758080" y="1472848"/>
                </a:lnTo>
                <a:lnTo>
                  <a:pt x="1753308" y="1469666"/>
                </a:lnTo>
                <a:lnTo>
                  <a:pt x="1754899" y="1468076"/>
                </a:lnTo>
                <a:close/>
                <a:moveTo>
                  <a:pt x="1788302" y="1463300"/>
                </a:moveTo>
                <a:lnTo>
                  <a:pt x="1793075" y="1466481"/>
                </a:lnTo>
                <a:lnTo>
                  <a:pt x="1785121" y="1468072"/>
                </a:lnTo>
                <a:close/>
                <a:moveTo>
                  <a:pt x="1980781" y="1463292"/>
                </a:moveTo>
                <a:cubicBezTo>
                  <a:pt x="1976009" y="1466473"/>
                  <a:pt x="1977599" y="1463292"/>
                  <a:pt x="1976009" y="1469655"/>
                </a:cubicBezTo>
                <a:lnTo>
                  <a:pt x="1980781" y="1469655"/>
                </a:lnTo>
                <a:close/>
                <a:moveTo>
                  <a:pt x="1877384" y="1460121"/>
                </a:moveTo>
                <a:lnTo>
                  <a:pt x="1874202" y="1464895"/>
                </a:lnTo>
                <a:lnTo>
                  <a:pt x="1877384" y="1466485"/>
                </a:lnTo>
                <a:lnTo>
                  <a:pt x="1882156" y="1464895"/>
                </a:lnTo>
                <a:close/>
                <a:moveTo>
                  <a:pt x="5233833" y="1458567"/>
                </a:moveTo>
                <a:cubicBezTo>
                  <a:pt x="5241786" y="1469704"/>
                  <a:pt x="5221106" y="1471295"/>
                  <a:pt x="5217925" y="1476071"/>
                </a:cubicBezTo>
                <a:cubicBezTo>
                  <a:pt x="5143161" y="1519019"/>
                  <a:pt x="5068395" y="1563557"/>
                  <a:pt x="4988858" y="1601733"/>
                </a:cubicBezTo>
                <a:cubicBezTo>
                  <a:pt x="5060441" y="1554014"/>
                  <a:pt x="5139979" y="1511065"/>
                  <a:pt x="5217925" y="1466523"/>
                </a:cubicBezTo>
                <a:cubicBezTo>
                  <a:pt x="5222697" y="1463341"/>
                  <a:pt x="5227469" y="1460159"/>
                  <a:pt x="5233833" y="1458567"/>
                </a:cubicBezTo>
                <a:close/>
                <a:moveTo>
                  <a:pt x="1837615" y="1458332"/>
                </a:moveTo>
                <a:lnTo>
                  <a:pt x="1837615" y="1463301"/>
                </a:lnTo>
                <a:lnTo>
                  <a:pt x="1837614" y="1463301"/>
                </a:lnTo>
                <a:lnTo>
                  <a:pt x="1839206" y="1464895"/>
                </a:lnTo>
                <a:lnTo>
                  <a:pt x="1842388" y="1460121"/>
                </a:lnTo>
                <a:close/>
                <a:moveTo>
                  <a:pt x="1808982" y="1456938"/>
                </a:moveTo>
                <a:lnTo>
                  <a:pt x="1816936" y="1456938"/>
                </a:lnTo>
                <a:lnTo>
                  <a:pt x="1816936" y="1463303"/>
                </a:lnTo>
                <a:close/>
                <a:moveTo>
                  <a:pt x="1740581" y="1453746"/>
                </a:moveTo>
                <a:cubicBezTo>
                  <a:pt x="1738990" y="1464881"/>
                  <a:pt x="1743762" y="1458519"/>
                  <a:pt x="1735809" y="1463291"/>
                </a:cubicBezTo>
                <a:cubicBezTo>
                  <a:pt x="1735809" y="1452156"/>
                  <a:pt x="1732627" y="1458519"/>
                  <a:pt x="1740581" y="1453746"/>
                </a:cubicBezTo>
                <a:close/>
                <a:moveTo>
                  <a:pt x="1804211" y="1452167"/>
                </a:moveTo>
                <a:lnTo>
                  <a:pt x="1812164" y="1452167"/>
                </a:lnTo>
                <a:lnTo>
                  <a:pt x="1808982" y="1456938"/>
                </a:lnTo>
                <a:close/>
                <a:moveTo>
                  <a:pt x="1716720" y="1452156"/>
                </a:moveTo>
                <a:lnTo>
                  <a:pt x="1723083" y="1452156"/>
                </a:lnTo>
                <a:lnTo>
                  <a:pt x="1723083" y="1456928"/>
                </a:lnTo>
                <a:close/>
                <a:moveTo>
                  <a:pt x="2850913" y="1450612"/>
                </a:moveTo>
                <a:cubicBezTo>
                  <a:pt x="2820689" y="1501518"/>
                  <a:pt x="2788875" y="1547648"/>
                  <a:pt x="2752288" y="1589005"/>
                </a:cubicBezTo>
                <a:cubicBezTo>
                  <a:pt x="2752288" y="1590595"/>
                  <a:pt x="2753878" y="1590595"/>
                  <a:pt x="2753878" y="1592186"/>
                </a:cubicBezTo>
                <a:cubicBezTo>
                  <a:pt x="2757060" y="1600140"/>
                  <a:pt x="2745924" y="1611273"/>
                  <a:pt x="2741152" y="1606502"/>
                </a:cubicBezTo>
                <a:cubicBezTo>
                  <a:pt x="2739561" y="1604911"/>
                  <a:pt x="2739561" y="1604911"/>
                  <a:pt x="2737971" y="1603321"/>
                </a:cubicBezTo>
                <a:cubicBezTo>
                  <a:pt x="2710929" y="1633526"/>
                  <a:pt x="2680705" y="1660557"/>
                  <a:pt x="2648890" y="1685999"/>
                </a:cubicBezTo>
                <a:cubicBezTo>
                  <a:pt x="2647299" y="1692366"/>
                  <a:pt x="2647299" y="1698736"/>
                  <a:pt x="2645708" y="1705100"/>
                </a:cubicBezTo>
                <a:cubicBezTo>
                  <a:pt x="2733199" y="1644653"/>
                  <a:pt x="2804781" y="1560374"/>
                  <a:pt x="2850913" y="1450612"/>
                </a:cubicBezTo>
                <a:close/>
                <a:moveTo>
                  <a:pt x="1859886" y="1450576"/>
                </a:moveTo>
                <a:lnTo>
                  <a:pt x="1867839" y="1456940"/>
                </a:lnTo>
                <a:lnTo>
                  <a:pt x="1867839" y="1450576"/>
                </a:lnTo>
                <a:close/>
                <a:moveTo>
                  <a:pt x="1789894" y="1448984"/>
                </a:moveTo>
                <a:lnTo>
                  <a:pt x="1791485" y="1458528"/>
                </a:lnTo>
                <a:cubicBezTo>
                  <a:pt x="1785122" y="1461709"/>
                  <a:pt x="1793075" y="1460120"/>
                  <a:pt x="1786713" y="1460120"/>
                </a:cubicBezTo>
                <a:cubicBezTo>
                  <a:pt x="1781940" y="1460120"/>
                  <a:pt x="1783532" y="1460120"/>
                  <a:pt x="1777167" y="1458528"/>
                </a:cubicBezTo>
                <a:lnTo>
                  <a:pt x="1777167" y="1461709"/>
                </a:lnTo>
                <a:lnTo>
                  <a:pt x="1777169" y="1461709"/>
                </a:lnTo>
                <a:lnTo>
                  <a:pt x="1781941" y="1466481"/>
                </a:lnTo>
                <a:lnTo>
                  <a:pt x="1764442" y="1472845"/>
                </a:lnTo>
                <a:cubicBezTo>
                  <a:pt x="1770407" y="1464494"/>
                  <a:pt x="1770109" y="1468669"/>
                  <a:pt x="1772942" y="1466581"/>
                </a:cubicBezTo>
                <a:lnTo>
                  <a:pt x="1775787" y="1463301"/>
                </a:lnTo>
                <a:lnTo>
                  <a:pt x="1769214" y="1463301"/>
                </a:lnTo>
                <a:cubicBezTo>
                  <a:pt x="1773985" y="1453756"/>
                  <a:pt x="1767623" y="1453756"/>
                  <a:pt x="1781940" y="1452165"/>
                </a:cubicBezTo>
                <a:lnTo>
                  <a:pt x="1778758" y="1455346"/>
                </a:lnTo>
                <a:lnTo>
                  <a:pt x="1786713" y="1455346"/>
                </a:lnTo>
                <a:cubicBezTo>
                  <a:pt x="1785122" y="1448984"/>
                  <a:pt x="1783532" y="1453756"/>
                  <a:pt x="1789894" y="1448984"/>
                </a:cubicBezTo>
                <a:close/>
                <a:moveTo>
                  <a:pt x="1816937" y="1447396"/>
                </a:moveTo>
                <a:lnTo>
                  <a:pt x="1816937" y="1453758"/>
                </a:lnTo>
                <a:lnTo>
                  <a:pt x="1812165" y="1452167"/>
                </a:lnTo>
                <a:close/>
                <a:moveTo>
                  <a:pt x="1753307" y="1447394"/>
                </a:moveTo>
                <a:lnTo>
                  <a:pt x="1766033" y="1447394"/>
                </a:lnTo>
                <a:cubicBezTo>
                  <a:pt x="1762852" y="1452165"/>
                  <a:pt x="1762852" y="1447394"/>
                  <a:pt x="1766033" y="1453756"/>
                </a:cubicBezTo>
                <a:lnTo>
                  <a:pt x="1759670" y="1458528"/>
                </a:lnTo>
                <a:lnTo>
                  <a:pt x="1762852" y="1463301"/>
                </a:lnTo>
                <a:lnTo>
                  <a:pt x="1758079" y="1464893"/>
                </a:lnTo>
                <a:lnTo>
                  <a:pt x="1753307" y="1460120"/>
                </a:lnTo>
                <a:lnTo>
                  <a:pt x="1756489" y="1455347"/>
                </a:lnTo>
                <a:close/>
                <a:moveTo>
                  <a:pt x="1723084" y="1447384"/>
                </a:moveTo>
                <a:lnTo>
                  <a:pt x="1727856" y="1447384"/>
                </a:lnTo>
                <a:lnTo>
                  <a:pt x="1723084" y="1452156"/>
                </a:lnTo>
                <a:close/>
                <a:moveTo>
                  <a:pt x="1732628" y="1445813"/>
                </a:moveTo>
                <a:lnTo>
                  <a:pt x="1742171" y="1447403"/>
                </a:lnTo>
                <a:lnTo>
                  <a:pt x="1742171" y="1450584"/>
                </a:lnTo>
                <a:lnTo>
                  <a:pt x="1732628" y="1452174"/>
                </a:lnTo>
                <a:lnTo>
                  <a:pt x="1731037" y="1448993"/>
                </a:lnTo>
                <a:close/>
                <a:moveTo>
                  <a:pt x="1869430" y="1445806"/>
                </a:moveTo>
                <a:lnTo>
                  <a:pt x="1874202" y="1450576"/>
                </a:lnTo>
                <a:lnTo>
                  <a:pt x="1875793" y="1453758"/>
                </a:lnTo>
                <a:cubicBezTo>
                  <a:pt x="1874202" y="1460121"/>
                  <a:pt x="1872612" y="1455348"/>
                  <a:pt x="1878975" y="1460121"/>
                </a:cubicBezTo>
                <a:cubicBezTo>
                  <a:pt x="1883747" y="1450576"/>
                  <a:pt x="1877384" y="1460121"/>
                  <a:pt x="1882156" y="1450576"/>
                </a:cubicBezTo>
                <a:lnTo>
                  <a:pt x="1874202" y="1450576"/>
                </a:lnTo>
                <a:lnTo>
                  <a:pt x="1874202" y="1445806"/>
                </a:lnTo>
                <a:close/>
                <a:moveTo>
                  <a:pt x="1702403" y="1442630"/>
                </a:moveTo>
                <a:lnTo>
                  <a:pt x="1705585" y="1445811"/>
                </a:lnTo>
                <a:lnTo>
                  <a:pt x="1700813" y="1450583"/>
                </a:lnTo>
                <a:cubicBezTo>
                  <a:pt x="1703994" y="1455354"/>
                  <a:pt x="1703994" y="1450583"/>
                  <a:pt x="1700813" y="1456945"/>
                </a:cubicBezTo>
                <a:cubicBezTo>
                  <a:pt x="1691267" y="1450583"/>
                  <a:pt x="1700813" y="1456945"/>
                  <a:pt x="1696040" y="1447402"/>
                </a:cubicBezTo>
                <a:close/>
                <a:moveTo>
                  <a:pt x="1826480" y="1439446"/>
                </a:moveTo>
                <a:lnTo>
                  <a:pt x="1821708" y="1444217"/>
                </a:lnTo>
                <a:lnTo>
                  <a:pt x="1826480" y="1447399"/>
                </a:lnTo>
                <a:close/>
                <a:moveTo>
                  <a:pt x="1842303" y="1437975"/>
                </a:moveTo>
                <a:lnTo>
                  <a:pt x="1835047" y="1448131"/>
                </a:lnTo>
                <a:lnTo>
                  <a:pt x="1837615" y="1448987"/>
                </a:lnTo>
                <a:lnTo>
                  <a:pt x="1845569" y="1439443"/>
                </a:lnTo>
                <a:close/>
                <a:moveTo>
                  <a:pt x="1841592" y="1437652"/>
                </a:moveTo>
                <a:lnTo>
                  <a:pt x="1841147" y="1437852"/>
                </a:lnTo>
                <a:lnTo>
                  <a:pt x="1842037" y="1437852"/>
                </a:lnTo>
                <a:close/>
                <a:moveTo>
                  <a:pt x="1835761" y="1435733"/>
                </a:moveTo>
                <a:lnTo>
                  <a:pt x="1834436" y="1436262"/>
                </a:lnTo>
                <a:lnTo>
                  <a:pt x="1834436" y="1437852"/>
                </a:lnTo>
                <a:lnTo>
                  <a:pt x="1836822" y="1437852"/>
                </a:lnTo>
                <a:close/>
                <a:moveTo>
                  <a:pt x="1861476" y="1434671"/>
                </a:moveTo>
                <a:cubicBezTo>
                  <a:pt x="1856704" y="1434671"/>
                  <a:pt x="1858295" y="1434671"/>
                  <a:pt x="1851932" y="1436261"/>
                </a:cubicBezTo>
                <a:lnTo>
                  <a:pt x="1861476" y="1442626"/>
                </a:lnTo>
                <a:lnTo>
                  <a:pt x="1866249" y="1436261"/>
                </a:lnTo>
                <a:cubicBezTo>
                  <a:pt x="1866249" y="1436261"/>
                  <a:pt x="1863067" y="1434671"/>
                  <a:pt x="1861476" y="1434671"/>
                </a:cubicBezTo>
                <a:close/>
                <a:moveTo>
                  <a:pt x="1797847" y="1431487"/>
                </a:moveTo>
                <a:lnTo>
                  <a:pt x="1805801" y="1437852"/>
                </a:lnTo>
                <a:lnTo>
                  <a:pt x="1799438" y="1441034"/>
                </a:lnTo>
                <a:close/>
                <a:moveTo>
                  <a:pt x="1945785" y="1431477"/>
                </a:moveTo>
                <a:lnTo>
                  <a:pt x="1945785" y="1436249"/>
                </a:lnTo>
                <a:lnTo>
                  <a:pt x="1950557" y="1431477"/>
                </a:lnTo>
                <a:close/>
                <a:moveTo>
                  <a:pt x="1777167" y="1429896"/>
                </a:moveTo>
                <a:lnTo>
                  <a:pt x="1785121" y="1431486"/>
                </a:lnTo>
                <a:lnTo>
                  <a:pt x="1781939" y="1436261"/>
                </a:lnTo>
                <a:lnTo>
                  <a:pt x="1777167" y="1434669"/>
                </a:lnTo>
                <a:close/>
                <a:moveTo>
                  <a:pt x="1764442" y="1429896"/>
                </a:moveTo>
                <a:lnTo>
                  <a:pt x="1769214" y="1429896"/>
                </a:lnTo>
                <a:lnTo>
                  <a:pt x="1769214" y="1434669"/>
                </a:lnTo>
                <a:lnTo>
                  <a:pt x="1777167" y="1434669"/>
                </a:lnTo>
                <a:lnTo>
                  <a:pt x="1773985" y="1437849"/>
                </a:lnTo>
                <a:lnTo>
                  <a:pt x="1769214" y="1437849"/>
                </a:lnTo>
                <a:lnTo>
                  <a:pt x="1767623" y="1444213"/>
                </a:lnTo>
                <a:cubicBezTo>
                  <a:pt x="1762852" y="1441031"/>
                  <a:pt x="1766032" y="1441031"/>
                  <a:pt x="1758078" y="1439440"/>
                </a:cubicBezTo>
                <a:lnTo>
                  <a:pt x="1756489" y="1444213"/>
                </a:lnTo>
                <a:lnTo>
                  <a:pt x="1754897" y="1437849"/>
                </a:lnTo>
                <a:lnTo>
                  <a:pt x="1761260" y="1436258"/>
                </a:lnTo>
                <a:lnTo>
                  <a:pt x="1769214" y="1437849"/>
                </a:lnTo>
                <a:lnTo>
                  <a:pt x="1769214" y="1434669"/>
                </a:lnTo>
                <a:close/>
                <a:moveTo>
                  <a:pt x="1716719" y="1429885"/>
                </a:moveTo>
                <a:lnTo>
                  <a:pt x="1726265" y="1433066"/>
                </a:lnTo>
                <a:lnTo>
                  <a:pt x="1721491" y="1436248"/>
                </a:lnTo>
                <a:close/>
                <a:moveTo>
                  <a:pt x="1953738" y="1426705"/>
                </a:moveTo>
                <a:lnTo>
                  <a:pt x="1958512" y="1431477"/>
                </a:lnTo>
                <a:lnTo>
                  <a:pt x="1958512" y="1426705"/>
                </a:lnTo>
                <a:close/>
                <a:moveTo>
                  <a:pt x="1883747" y="1425127"/>
                </a:moveTo>
                <a:lnTo>
                  <a:pt x="1872612" y="1426719"/>
                </a:lnTo>
                <a:lnTo>
                  <a:pt x="1875793" y="1431490"/>
                </a:lnTo>
                <a:lnTo>
                  <a:pt x="1883747" y="1429898"/>
                </a:lnTo>
                <a:close/>
                <a:moveTo>
                  <a:pt x="1899654" y="1421946"/>
                </a:moveTo>
                <a:cubicBezTo>
                  <a:pt x="1902836" y="1429898"/>
                  <a:pt x="1901245" y="1428308"/>
                  <a:pt x="1907608" y="1431490"/>
                </a:cubicBezTo>
                <a:lnTo>
                  <a:pt x="1910790" y="1429898"/>
                </a:lnTo>
                <a:cubicBezTo>
                  <a:pt x="1907608" y="1423537"/>
                  <a:pt x="1909199" y="1425127"/>
                  <a:pt x="1899654" y="1421946"/>
                </a:cubicBezTo>
                <a:close/>
                <a:moveTo>
                  <a:pt x="1810574" y="1420354"/>
                </a:moveTo>
                <a:lnTo>
                  <a:pt x="1815346" y="1425126"/>
                </a:lnTo>
                <a:lnTo>
                  <a:pt x="1808984" y="1428308"/>
                </a:lnTo>
                <a:close/>
                <a:moveTo>
                  <a:pt x="1754898" y="1420352"/>
                </a:moveTo>
                <a:lnTo>
                  <a:pt x="1761261" y="1425123"/>
                </a:lnTo>
                <a:lnTo>
                  <a:pt x="1754898" y="1428306"/>
                </a:lnTo>
                <a:close/>
                <a:moveTo>
                  <a:pt x="1750125" y="1418768"/>
                </a:moveTo>
                <a:lnTo>
                  <a:pt x="1750125" y="1425130"/>
                </a:lnTo>
                <a:cubicBezTo>
                  <a:pt x="1745352" y="1420359"/>
                  <a:pt x="1745352" y="1428313"/>
                  <a:pt x="1740580" y="1420359"/>
                </a:cubicBezTo>
                <a:close/>
                <a:moveTo>
                  <a:pt x="1770804" y="1418762"/>
                </a:moveTo>
                <a:lnTo>
                  <a:pt x="1767623" y="1428307"/>
                </a:lnTo>
                <a:cubicBezTo>
                  <a:pt x="1762852" y="1423534"/>
                  <a:pt x="1764442" y="1426715"/>
                  <a:pt x="1762852" y="1420353"/>
                </a:cubicBezTo>
                <a:close/>
                <a:moveTo>
                  <a:pt x="1789894" y="1412400"/>
                </a:moveTo>
                <a:lnTo>
                  <a:pt x="1797849" y="1413991"/>
                </a:lnTo>
                <a:lnTo>
                  <a:pt x="1794666" y="1417173"/>
                </a:lnTo>
                <a:lnTo>
                  <a:pt x="1794666" y="1417173"/>
                </a:lnTo>
                <a:cubicBezTo>
                  <a:pt x="1793075" y="1417173"/>
                  <a:pt x="1793075" y="1417173"/>
                  <a:pt x="1789894" y="1418764"/>
                </a:cubicBezTo>
                <a:cubicBezTo>
                  <a:pt x="1791485" y="1425126"/>
                  <a:pt x="1793075" y="1420356"/>
                  <a:pt x="1786712" y="1425126"/>
                </a:cubicBezTo>
                <a:cubicBezTo>
                  <a:pt x="1781940" y="1415582"/>
                  <a:pt x="1788304" y="1425126"/>
                  <a:pt x="1783532" y="1415582"/>
                </a:cubicBezTo>
                <a:lnTo>
                  <a:pt x="1791485" y="1415582"/>
                </a:lnTo>
                <a:close/>
                <a:moveTo>
                  <a:pt x="1710356" y="1410814"/>
                </a:moveTo>
                <a:lnTo>
                  <a:pt x="1710356" y="1415589"/>
                </a:lnTo>
                <a:lnTo>
                  <a:pt x="1702403" y="1415589"/>
                </a:lnTo>
                <a:cubicBezTo>
                  <a:pt x="1707175" y="1410814"/>
                  <a:pt x="1702403" y="1413997"/>
                  <a:pt x="1710356" y="1410814"/>
                </a:cubicBezTo>
                <a:close/>
                <a:moveTo>
                  <a:pt x="1969646" y="1406026"/>
                </a:moveTo>
                <a:lnTo>
                  <a:pt x="1968056" y="1409207"/>
                </a:lnTo>
                <a:cubicBezTo>
                  <a:pt x="1972828" y="1418752"/>
                  <a:pt x="1968056" y="1415571"/>
                  <a:pt x="1976009" y="1418752"/>
                </a:cubicBezTo>
                <a:lnTo>
                  <a:pt x="1972828" y="1412390"/>
                </a:lnTo>
                <a:cubicBezTo>
                  <a:pt x="1976009" y="1406026"/>
                  <a:pt x="1976009" y="1409207"/>
                  <a:pt x="1969646" y="1406026"/>
                </a:cubicBezTo>
                <a:close/>
                <a:moveTo>
                  <a:pt x="1661045" y="1404433"/>
                </a:moveTo>
                <a:lnTo>
                  <a:pt x="1661045" y="1409205"/>
                </a:lnTo>
                <a:lnTo>
                  <a:pt x="1656273" y="1409205"/>
                </a:lnTo>
                <a:close/>
                <a:moveTo>
                  <a:pt x="1748534" y="1402859"/>
                </a:moveTo>
                <a:lnTo>
                  <a:pt x="1740580" y="1410813"/>
                </a:lnTo>
                <a:lnTo>
                  <a:pt x="1737399" y="1406041"/>
                </a:lnTo>
                <a:close/>
                <a:moveTo>
                  <a:pt x="1823299" y="1402857"/>
                </a:moveTo>
                <a:lnTo>
                  <a:pt x="1828071" y="1402857"/>
                </a:lnTo>
                <a:lnTo>
                  <a:pt x="1832844" y="1407629"/>
                </a:lnTo>
                <a:lnTo>
                  <a:pt x="1842389" y="1406039"/>
                </a:lnTo>
                <a:cubicBezTo>
                  <a:pt x="1836025" y="1413994"/>
                  <a:pt x="1839208" y="1409220"/>
                  <a:pt x="1829662" y="1413994"/>
                </a:cubicBezTo>
                <a:lnTo>
                  <a:pt x="1824890" y="1407629"/>
                </a:lnTo>
                <a:lnTo>
                  <a:pt x="1821708" y="1417176"/>
                </a:lnTo>
                <a:lnTo>
                  <a:pt x="1816936" y="1417176"/>
                </a:lnTo>
                <a:lnTo>
                  <a:pt x="1812164" y="1413994"/>
                </a:lnTo>
                <a:lnTo>
                  <a:pt x="1804210" y="1417176"/>
                </a:lnTo>
                <a:cubicBezTo>
                  <a:pt x="1805800" y="1420358"/>
                  <a:pt x="1807391" y="1423538"/>
                  <a:pt x="1799437" y="1423538"/>
                </a:cubicBezTo>
                <a:cubicBezTo>
                  <a:pt x="1796256" y="1423538"/>
                  <a:pt x="1796256" y="1420358"/>
                  <a:pt x="1794666" y="1418766"/>
                </a:cubicBezTo>
                <a:lnTo>
                  <a:pt x="1802619" y="1418766"/>
                </a:lnTo>
                <a:lnTo>
                  <a:pt x="1799437" y="1412403"/>
                </a:lnTo>
                <a:lnTo>
                  <a:pt x="1804210" y="1409220"/>
                </a:lnTo>
                <a:lnTo>
                  <a:pt x="1813754" y="1412403"/>
                </a:lnTo>
                <a:lnTo>
                  <a:pt x="1821709" y="1404448"/>
                </a:lnTo>
                <a:close/>
                <a:moveTo>
                  <a:pt x="1708766" y="1399680"/>
                </a:moveTo>
                <a:lnTo>
                  <a:pt x="1713538" y="1404453"/>
                </a:lnTo>
                <a:lnTo>
                  <a:pt x="1708766" y="1407634"/>
                </a:lnTo>
                <a:lnTo>
                  <a:pt x="1705585" y="1404453"/>
                </a:lnTo>
                <a:close/>
                <a:moveTo>
                  <a:pt x="1818528" y="1399675"/>
                </a:moveTo>
                <a:lnTo>
                  <a:pt x="1821709" y="1404448"/>
                </a:lnTo>
                <a:lnTo>
                  <a:pt x="1815346" y="1404448"/>
                </a:lnTo>
                <a:close/>
                <a:moveTo>
                  <a:pt x="1832844" y="1399666"/>
                </a:moveTo>
                <a:lnTo>
                  <a:pt x="1837616" y="1404437"/>
                </a:lnTo>
                <a:lnTo>
                  <a:pt x="1831253" y="1404437"/>
                </a:lnTo>
                <a:close/>
                <a:moveTo>
                  <a:pt x="1851933" y="1398084"/>
                </a:moveTo>
                <a:lnTo>
                  <a:pt x="1845569" y="1406038"/>
                </a:lnTo>
                <a:lnTo>
                  <a:pt x="1842388" y="1401265"/>
                </a:lnTo>
                <a:close/>
                <a:moveTo>
                  <a:pt x="1842388" y="1393310"/>
                </a:moveTo>
                <a:lnTo>
                  <a:pt x="1842388" y="1401265"/>
                </a:lnTo>
                <a:lnTo>
                  <a:pt x="1842388" y="1401266"/>
                </a:lnTo>
                <a:lnTo>
                  <a:pt x="1834434" y="1394902"/>
                </a:lnTo>
                <a:close/>
                <a:moveTo>
                  <a:pt x="1794666" y="1393303"/>
                </a:moveTo>
                <a:lnTo>
                  <a:pt x="1802619" y="1394894"/>
                </a:lnTo>
                <a:lnTo>
                  <a:pt x="1794666" y="1401256"/>
                </a:lnTo>
                <a:close/>
                <a:moveTo>
                  <a:pt x="1955329" y="1393300"/>
                </a:moveTo>
                <a:lnTo>
                  <a:pt x="1955329" y="1398071"/>
                </a:lnTo>
                <a:lnTo>
                  <a:pt x="1960101" y="1398071"/>
                </a:lnTo>
                <a:close/>
                <a:moveTo>
                  <a:pt x="2959083" y="1391754"/>
                </a:moveTo>
                <a:cubicBezTo>
                  <a:pt x="2909770" y="1612864"/>
                  <a:pt x="2755469" y="1711468"/>
                  <a:pt x="2632982" y="1792632"/>
                </a:cubicBezTo>
                <a:cubicBezTo>
                  <a:pt x="2632982" y="1792632"/>
                  <a:pt x="2632982" y="1794224"/>
                  <a:pt x="2632982" y="1794224"/>
                </a:cubicBezTo>
                <a:cubicBezTo>
                  <a:pt x="2779329" y="1724205"/>
                  <a:pt x="2925677" y="1612864"/>
                  <a:pt x="2959083" y="1391754"/>
                </a:cubicBezTo>
                <a:close/>
                <a:moveTo>
                  <a:pt x="2943175" y="1388574"/>
                </a:moveTo>
                <a:cubicBezTo>
                  <a:pt x="2922495" y="1398119"/>
                  <a:pt x="2925677" y="1415619"/>
                  <a:pt x="2916133" y="1442662"/>
                </a:cubicBezTo>
                <a:cubicBezTo>
                  <a:pt x="2858866" y="1606502"/>
                  <a:pt x="2747516" y="1679640"/>
                  <a:pt x="2637755" y="1762401"/>
                </a:cubicBezTo>
                <a:cubicBezTo>
                  <a:pt x="2637755" y="1765580"/>
                  <a:pt x="2636164" y="1770357"/>
                  <a:pt x="2637755" y="1776721"/>
                </a:cubicBezTo>
                <a:cubicBezTo>
                  <a:pt x="2757060" y="1706695"/>
                  <a:pt x="2877956" y="1606502"/>
                  <a:pt x="2916133" y="1460157"/>
                </a:cubicBezTo>
                <a:cubicBezTo>
                  <a:pt x="2927268" y="1463339"/>
                  <a:pt x="2939994" y="1404483"/>
                  <a:pt x="2943175" y="1388574"/>
                </a:cubicBezTo>
                <a:close/>
                <a:moveTo>
                  <a:pt x="1859886" y="1388532"/>
                </a:moveTo>
                <a:lnTo>
                  <a:pt x="1867840" y="1394896"/>
                </a:lnTo>
                <a:lnTo>
                  <a:pt x="1859886" y="1394896"/>
                </a:lnTo>
                <a:cubicBezTo>
                  <a:pt x="1861476" y="1401259"/>
                  <a:pt x="1864658" y="1398078"/>
                  <a:pt x="1856704" y="1399668"/>
                </a:cubicBezTo>
                <a:lnTo>
                  <a:pt x="1855114" y="1393304"/>
                </a:lnTo>
                <a:close/>
                <a:moveTo>
                  <a:pt x="1853523" y="1386942"/>
                </a:moveTo>
                <a:lnTo>
                  <a:pt x="1853523" y="1391714"/>
                </a:lnTo>
                <a:lnTo>
                  <a:pt x="1848752" y="1391714"/>
                </a:lnTo>
                <a:close/>
                <a:moveTo>
                  <a:pt x="1731037" y="1386935"/>
                </a:moveTo>
                <a:lnTo>
                  <a:pt x="1727855" y="1396481"/>
                </a:lnTo>
                <a:lnTo>
                  <a:pt x="1719901" y="1390117"/>
                </a:lnTo>
                <a:close/>
                <a:moveTo>
                  <a:pt x="1955329" y="1385346"/>
                </a:moveTo>
                <a:lnTo>
                  <a:pt x="1958512" y="1390118"/>
                </a:lnTo>
                <a:lnTo>
                  <a:pt x="1963284" y="1385346"/>
                </a:lnTo>
                <a:close/>
                <a:moveTo>
                  <a:pt x="1808982" y="1382167"/>
                </a:moveTo>
                <a:cubicBezTo>
                  <a:pt x="1807391" y="1386939"/>
                  <a:pt x="1813756" y="1393303"/>
                  <a:pt x="1805800" y="1398075"/>
                </a:cubicBezTo>
                <a:lnTo>
                  <a:pt x="1804209" y="1394894"/>
                </a:lnTo>
                <a:lnTo>
                  <a:pt x="1807391" y="1386939"/>
                </a:lnTo>
                <a:cubicBezTo>
                  <a:pt x="1799437" y="1390122"/>
                  <a:pt x="1804209" y="1391712"/>
                  <a:pt x="1799437" y="1385348"/>
                </a:cubicBezTo>
                <a:close/>
                <a:moveTo>
                  <a:pt x="1802618" y="1374214"/>
                </a:moveTo>
                <a:lnTo>
                  <a:pt x="1807391" y="1375804"/>
                </a:lnTo>
                <a:lnTo>
                  <a:pt x="1799437" y="1383758"/>
                </a:lnTo>
                <a:close/>
                <a:moveTo>
                  <a:pt x="1851932" y="1372633"/>
                </a:moveTo>
                <a:lnTo>
                  <a:pt x="1860795" y="1381494"/>
                </a:lnTo>
                <a:lnTo>
                  <a:pt x="1872612" y="1372633"/>
                </a:lnTo>
                <a:lnTo>
                  <a:pt x="1875794" y="1375814"/>
                </a:lnTo>
                <a:cubicBezTo>
                  <a:pt x="1875794" y="1377006"/>
                  <a:pt x="1867740" y="1386252"/>
                  <a:pt x="1863042" y="1386103"/>
                </a:cubicBezTo>
                <a:lnTo>
                  <a:pt x="1860342" y="1382743"/>
                </a:lnTo>
                <a:lnTo>
                  <a:pt x="1858295" y="1383766"/>
                </a:lnTo>
                <a:lnTo>
                  <a:pt x="1848751" y="1382176"/>
                </a:lnTo>
                <a:cubicBezTo>
                  <a:pt x="1853523" y="1374223"/>
                  <a:pt x="1847160" y="1383766"/>
                  <a:pt x="1851932" y="1372633"/>
                </a:cubicBezTo>
                <a:close/>
                <a:moveTo>
                  <a:pt x="1828071" y="1372624"/>
                </a:moveTo>
                <a:lnTo>
                  <a:pt x="1832843" y="1377396"/>
                </a:lnTo>
                <a:lnTo>
                  <a:pt x="1824890" y="1378987"/>
                </a:lnTo>
                <a:close/>
                <a:moveTo>
                  <a:pt x="1976539" y="1368908"/>
                </a:moveTo>
                <a:lnTo>
                  <a:pt x="1977599" y="1369439"/>
                </a:lnTo>
                <a:lnTo>
                  <a:pt x="1976009" y="1369439"/>
                </a:lnTo>
                <a:close/>
                <a:moveTo>
                  <a:pt x="1758080" y="1367857"/>
                </a:moveTo>
                <a:lnTo>
                  <a:pt x="1758080" y="1371039"/>
                </a:lnTo>
                <a:lnTo>
                  <a:pt x="1753308" y="1371039"/>
                </a:lnTo>
                <a:close/>
                <a:moveTo>
                  <a:pt x="3991470" y="1366303"/>
                </a:moveTo>
                <a:cubicBezTo>
                  <a:pt x="3988288" y="1369486"/>
                  <a:pt x="3983516" y="1371079"/>
                  <a:pt x="3981925" y="1374258"/>
                </a:cubicBezTo>
                <a:cubicBezTo>
                  <a:pt x="3981925" y="1375849"/>
                  <a:pt x="3980334" y="1377441"/>
                  <a:pt x="3980334" y="1379032"/>
                </a:cubicBezTo>
                <a:cubicBezTo>
                  <a:pt x="3985107" y="1374258"/>
                  <a:pt x="3988288" y="1371079"/>
                  <a:pt x="3991470" y="1366303"/>
                </a:cubicBezTo>
                <a:close/>
                <a:moveTo>
                  <a:pt x="1750126" y="1364681"/>
                </a:moveTo>
                <a:lnTo>
                  <a:pt x="1750126" y="1369452"/>
                </a:lnTo>
                <a:lnTo>
                  <a:pt x="1745354" y="1369452"/>
                </a:lnTo>
                <a:close/>
                <a:moveTo>
                  <a:pt x="1902836" y="1364678"/>
                </a:moveTo>
                <a:cubicBezTo>
                  <a:pt x="1913971" y="1364678"/>
                  <a:pt x="1909199" y="1366269"/>
                  <a:pt x="1917153" y="1371042"/>
                </a:cubicBezTo>
                <a:lnTo>
                  <a:pt x="1913971" y="1375814"/>
                </a:lnTo>
                <a:lnTo>
                  <a:pt x="1917153" y="1377404"/>
                </a:lnTo>
                <a:cubicBezTo>
                  <a:pt x="1915562" y="1378995"/>
                  <a:pt x="1915562" y="1382176"/>
                  <a:pt x="1915562" y="1383766"/>
                </a:cubicBezTo>
                <a:lnTo>
                  <a:pt x="1909199" y="1382176"/>
                </a:lnTo>
                <a:lnTo>
                  <a:pt x="1912381" y="1391719"/>
                </a:lnTo>
                <a:lnTo>
                  <a:pt x="1915562" y="1390128"/>
                </a:lnTo>
                <a:cubicBezTo>
                  <a:pt x="1913971" y="1393310"/>
                  <a:pt x="1913971" y="1394902"/>
                  <a:pt x="1913971" y="1398083"/>
                </a:cubicBezTo>
                <a:lnTo>
                  <a:pt x="1906017" y="1398083"/>
                </a:lnTo>
                <a:lnTo>
                  <a:pt x="1909199" y="1393310"/>
                </a:lnTo>
                <a:lnTo>
                  <a:pt x="1899654" y="1391719"/>
                </a:lnTo>
                <a:lnTo>
                  <a:pt x="1898063" y="1393310"/>
                </a:lnTo>
                <a:lnTo>
                  <a:pt x="1899654" y="1398083"/>
                </a:lnTo>
                <a:lnTo>
                  <a:pt x="1899654" y="1402856"/>
                </a:lnTo>
                <a:lnTo>
                  <a:pt x="1894882" y="1406038"/>
                </a:lnTo>
                <a:lnTo>
                  <a:pt x="1901245" y="1412401"/>
                </a:lnTo>
                <a:lnTo>
                  <a:pt x="1904426" y="1409219"/>
                </a:lnTo>
                <a:lnTo>
                  <a:pt x="1899654" y="1402856"/>
                </a:lnTo>
                <a:lnTo>
                  <a:pt x="1902836" y="1401265"/>
                </a:lnTo>
                <a:lnTo>
                  <a:pt x="1915562" y="1406038"/>
                </a:lnTo>
                <a:cubicBezTo>
                  <a:pt x="1915562" y="1409219"/>
                  <a:pt x="1915562" y="1413991"/>
                  <a:pt x="1915562" y="1417175"/>
                </a:cubicBezTo>
                <a:lnTo>
                  <a:pt x="1913971" y="1417175"/>
                </a:lnTo>
                <a:cubicBezTo>
                  <a:pt x="1913971" y="1417175"/>
                  <a:pt x="1915562" y="1418766"/>
                  <a:pt x="1915562" y="1418766"/>
                </a:cubicBezTo>
                <a:cubicBezTo>
                  <a:pt x="1913971" y="1426719"/>
                  <a:pt x="1913971" y="1433081"/>
                  <a:pt x="1913971" y="1439443"/>
                </a:cubicBezTo>
                <a:cubicBezTo>
                  <a:pt x="1913971" y="1441034"/>
                  <a:pt x="1913971" y="1441034"/>
                  <a:pt x="1913971" y="1441034"/>
                </a:cubicBezTo>
                <a:cubicBezTo>
                  <a:pt x="1913971" y="1442626"/>
                  <a:pt x="1913971" y="1445806"/>
                  <a:pt x="1913971" y="1448987"/>
                </a:cubicBezTo>
                <a:cubicBezTo>
                  <a:pt x="1913971" y="1448987"/>
                  <a:pt x="1913971" y="1450576"/>
                  <a:pt x="1913971" y="1450576"/>
                </a:cubicBezTo>
                <a:cubicBezTo>
                  <a:pt x="1913971" y="1544432"/>
                  <a:pt x="1937833" y="1631914"/>
                  <a:pt x="1969647" y="1709858"/>
                </a:cubicBezTo>
                <a:lnTo>
                  <a:pt x="1963285" y="1708267"/>
                </a:lnTo>
                <a:cubicBezTo>
                  <a:pt x="1964875" y="1714630"/>
                  <a:pt x="1963285" y="1711449"/>
                  <a:pt x="1968057" y="1717814"/>
                </a:cubicBezTo>
                <a:lnTo>
                  <a:pt x="1971238" y="1714630"/>
                </a:lnTo>
                <a:lnTo>
                  <a:pt x="1974218" y="1721088"/>
                </a:lnTo>
                <a:lnTo>
                  <a:pt x="1971238" y="1719403"/>
                </a:lnTo>
                <a:lnTo>
                  <a:pt x="1971238" y="1722586"/>
                </a:lnTo>
                <a:lnTo>
                  <a:pt x="1966466" y="1719403"/>
                </a:lnTo>
                <a:lnTo>
                  <a:pt x="1964152" y="1722875"/>
                </a:lnTo>
                <a:lnTo>
                  <a:pt x="1963285" y="1722586"/>
                </a:lnTo>
                <a:lnTo>
                  <a:pt x="1963019" y="1723911"/>
                </a:lnTo>
                <a:lnTo>
                  <a:pt x="1960103" y="1720994"/>
                </a:lnTo>
                <a:lnTo>
                  <a:pt x="1955331" y="1724176"/>
                </a:lnTo>
                <a:cubicBezTo>
                  <a:pt x="1954535" y="1723381"/>
                  <a:pt x="1955728" y="1722982"/>
                  <a:pt x="1955927" y="1722785"/>
                </a:cubicBezTo>
                <a:lnTo>
                  <a:pt x="1951391" y="1722616"/>
                </a:lnTo>
                <a:lnTo>
                  <a:pt x="1953292" y="1721393"/>
                </a:lnTo>
                <a:cubicBezTo>
                  <a:pt x="1955231" y="1720200"/>
                  <a:pt x="1951353" y="1722586"/>
                  <a:pt x="1953740" y="1717814"/>
                </a:cubicBezTo>
                <a:lnTo>
                  <a:pt x="1945786" y="1714630"/>
                </a:lnTo>
                <a:lnTo>
                  <a:pt x="1948437" y="1722586"/>
                </a:lnTo>
                <a:lnTo>
                  <a:pt x="1945786" y="1722586"/>
                </a:lnTo>
                <a:lnTo>
                  <a:pt x="1941014" y="1724176"/>
                </a:lnTo>
                <a:lnTo>
                  <a:pt x="1933061" y="1722586"/>
                </a:lnTo>
                <a:lnTo>
                  <a:pt x="1929879" y="1720994"/>
                </a:lnTo>
                <a:cubicBezTo>
                  <a:pt x="1933061" y="1714630"/>
                  <a:pt x="1934651" y="1717814"/>
                  <a:pt x="1928288" y="1714630"/>
                </a:cubicBezTo>
                <a:lnTo>
                  <a:pt x="1925107" y="1716223"/>
                </a:lnTo>
                <a:lnTo>
                  <a:pt x="1926698" y="1722586"/>
                </a:lnTo>
                <a:lnTo>
                  <a:pt x="1931470" y="1722586"/>
                </a:lnTo>
                <a:lnTo>
                  <a:pt x="1923516" y="1725767"/>
                </a:lnTo>
                <a:lnTo>
                  <a:pt x="1931470" y="1732132"/>
                </a:lnTo>
                <a:lnTo>
                  <a:pt x="1928288" y="1736905"/>
                </a:lnTo>
                <a:lnTo>
                  <a:pt x="1923516" y="1733723"/>
                </a:lnTo>
                <a:cubicBezTo>
                  <a:pt x="1921925" y="1735314"/>
                  <a:pt x="1920334" y="1735314"/>
                  <a:pt x="1920334" y="1735314"/>
                </a:cubicBezTo>
                <a:cubicBezTo>
                  <a:pt x="1920334" y="1735314"/>
                  <a:pt x="1920334" y="1733723"/>
                  <a:pt x="1918744" y="1733723"/>
                </a:cubicBezTo>
                <a:cubicBezTo>
                  <a:pt x="1913971" y="1725767"/>
                  <a:pt x="1923516" y="1733723"/>
                  <a:pt x="1913971" y="1727358"/>
                </a:cubicBezTo>
                <a:cubicBezTo>
                  <a:pt x="1910790" y="1732132"/>
                  <a:pt x="1910790" y="1727358"/>
                  <a:pt x="1913971" y="1733723"/>
                </a:cubicBezTo>
                <a:lnTo>
                  <a:pt x="1904426" y="1735314"/>
                </a:lnTo>
                <a:lnTo>
                  <a:pt x="1899654" y="1730541"/>
                </a:lnTo>
                <a:lnTo>
                  <a:pt x="1894882" y="1730541"/>
                </a:lnTo>
                <a:lnTo>
                  <a:pt x="1891701" y="1720994"/>
                </a:lnTo>
                <a:lnTo>
                  <a:pt x="1885337" y="1722586"/>
                </a:lnTo>
                <a:lnTo>
                  <a:pt x="1882156" y="1728950"/>
                </a:lnTo>
                <a:lnTo>
                  <a:pt x="1886928" y="1728950"/>
                </a:lnTo>
                <a:lnTo>
                  <a:pt x="1886928" y="1724176"/>
                </a:lnTo>
                <a:lnTo>
                  <a:pt x="1893291" y="1728950"/>
                </a:lnTo>
                <a:lnTo>
                  <a:pt x="1883747" y="1733723"/>
                </a:lnTo>
                <a:lnTo>
                  <a:pt x="1886928" y="1738496"/>
                </a:lnTo>
                <a:lnTo>
                  <a:pt x="1877384" y="1743270"/>
                </a:lnTo>
                <a:lnTo>
                  <a:pt x="1874998" y="1742076"/>
                </a:lnTo>
                <a:lnTo>
                  <a:pt x="1875793" y="1741679"/>
                </a:lnTo>
                <a:cubicBezTo>
                  <a:pt x="1875793" y="1741679"/>
                  <a:pt x="1874202" y="1740087"/>
                  <a:pt x="1878975" y="1736905"/>
                </a:cubicBezTo>
                <a:lnTo>
                  <a:pt x="1871021" y="1736905"/>
                </a:lnTo>
                <a:lnTo>
                  <a:pt x="1872368" y="1742289"/>
                </a:lnTo>
                <a:lnTo>
                  <a:pt x="1869430" y="1743270"/>
                </a:lnTo>
                <a:lnTo>
                  <a:pt x="1864658" y="1738496"/>
                </a:lnTo>
                <a:lnTo>
                  <a:pt x="1869430" y="1733723"/>
                </a:lnTo>
                <a:cubicBezTo>
                  <a:pt x="1866249" y="1725767"/>
                  <a:pt x="1872612" y="1735314"/>
                  <a:pt x="1867839" y="1725767"/>
                </a:cubicBezTo>
                <a:lnTo>
                  <a:pt x="1859886" y="1728950"/>
                </a:lnTo>
                <a:lnTo>
                  <a:pt x="1858295" y="1724176"/>
                </a:lnTo>
                <a:lnTo>
                  <a:pt x="1866249" y="1720994"/>
                </a:lnTo>
                <a:cubicBezTo>
                  <a:pt x="1874202" y="1727358"/>
                  <a:pt x="1869430" y="1719403"/>
                  <a:pt x="1871021" y="1730541"/>
                </a:cubicBezTo>
                <a:cubicBezTo>
                  <a:pt x="1877384" y="1725767"/>
                  <a:pt x="1875793" y="1730541"/>
                  <a:pt x="1874202" y="1724176"/>
                </a:cubicBezTo>
                <a:lnTo>
                  <a:pt x="1875793" y="1717814"/>
                </a:lnTo>
                <a:cubicBezTo>
                  <a:pt x="1883747" y="1720994"/>
                  <a:pt x="1883747" y="1719403"/>
                  <a:pt x="1883747" y="1709858"/>
                </a:cubicBezTo>
                <a:lnTo>
                  <a:pt x="1878975" y="1714630"/>
                </a:lnTo>
                <a:lnTo>
                  <a:pt x="1874202" y="1711449"/>
                </a:lnTo>
                <a:lnTo>
                  <a:pt x="1874202" y="1716223"/>
                </a:lnTo>
                <a:lnTo>
                  <a:pt x="1866249" y="1716223"/>
                </a:lnTo>
                <a:lnTo>
                  <a:pt x="1866249" y="1720994"/>
                </a:lnTo>
                <a:lnTo>
                  <a:pt x="1861476" y="1719403"/>
                </a:lnTo>
                <a:lnTo>
                  <a:pt x="1858295" y="1724176"/>
                </a:lnTo>
                <a:cubicBezTo>
                  <a:pt x="1861476" y="1716223"/>
                  <a:pt x="1855114" y="1725767"/>
                  <a:pt x="1859886" y="1716223"/>
                </a:cubicBezTo>
                <a:lnTo>
                  <a:pt x="1851932" y="1716223"/>
                </a:lnTo>
                <a:cubicBezTo>
                  <a:pt x="1856704" y="1709858"/>
                  <a:pt x="1851932" y="1714630"/>
                  <a:pt x="1866249" y="1714630"/>
                </a:cubicBezTo>
                <a:lnTo>
                  <a:pt x="1867839" y="1708267"/>
                </a:lnTo>
                <a:cubicBezTo>
                  <a:pt x="1856704" y="1706676"/>
                  <a:pt x="1863067" y="1708267"/>
                  <a:pt x="1855114" y="1703494"/>
                </a:cubicBezTo>
                <a:lnTo>
                  <a:pt x="1855114" y="1708267"/>
                </a:lnTo>
                <a:cubicBezTo>
                  <a:pt x="1847160" y="1705085"/>
                  <a:pt x="1847160" y="1705085"/>
                  <a:pt x="1842388" y="1698720"/>
                </a:cubicBezTo>
                <a:lnTo>
                  <a:pt x="1836025" y="1703494"/>
                </a:lnTo>
                <a:lnTo>
                  <a:pt x="1836025" y="1697129"/>
                </a:lnTo>
                <a:cubicBezTo>
                  <a:pt x="1828071" y="1700312"/>
                  <a:pt x="1829662" y="1697129"/>
                  <a:pt x="1832843" y="1703494"/>
                </a:cubicBezTo>
                <a:lnTo>
                  <a:pt x="1824890" y="1703494"/>
                </a:lnTo>
                <a:cubicBezTo>
                  <a:pt x="1828071" y="1708267"/>
                  <a:pt x="1828071" y="1703494"/>
                  <a:pt x="1824890" y="1709858"/>
                </a:cubicBezTo>
                <a:cubicBezTo>
                  <a:pt x="1815345" y="1703494"/>
                  <a:pt x="1824890" y="1709858"/>
                  <a:pt x="1820118" y="1700312"/>
                </a:cubicBezTo>
                <a:lnTo>
                  <a:pt x="1828071" y="1700312"/>
                </a:lnTo>
                <a:cubicBezTo>
                  <a:pt x="1823299" y="1690765"/>
                  <a:pt x="1829662" y="1700312"/>
                  <a:pt x="1824890" y="1690765"/>
                </a:cubicBezTo>
                <a:lnTo>
                  <a:pt x="1816936" y="1697129"/>
                </a:lnTo>
                <a:cubicBezTo>
                  <a:pt x="1812164" y="1695538"/>
                  <a:pt x="1820118" y="1695538"/>
                  <a:pt x="1810573" y="1695538"/>
                </a:cubicBezTo>
                <a:lnTo>
                  <a:pt x="1802619" y="1695538"/>
                </a:lnTo>
                <a:cubicBezTo>
                  <a:pt x="1805801" y="1690765"/>
                  <a:pt x="1805801" y="1695538"/>
                  <a:pt x="1802619" y="1689174"/>
                </a:cubicBezTo>
                <a:lnTo>
                  <a:pt x="1797847" y="1693947"/>
                </a:lnTo>
                <a:lnTo>
                  <a:pt x="1791485" y="1689174"/>
                </a:lnTo>
                <a:lnTo>
                  <a:pt x="1791485" y="1695538"/>
                </a:lnTo>
                <a:lnTo>
                  <a:pt x="1788304" y="1697129"/>
                </a:lnTo>
                <a:lnTo>
                  <a:pt x="1785349" y="1694819"/>
                </a:lnTo>
                <a:lnTo>
                  <a:pt x="1786314" y="1691759"/>
                </a:lnTo>
                <a:cubicBezTo>
                  <a:pt x="1786314" y="1691562"/>
                  <a:pt x="1785918" y="1691562"/>
                  <a:pt x="1785121" y="1689174"/>
                </a:cubicBezTo>
                <a:lnTo>
                  <a:pt x="1789894" y="1684401"/>
                </a:lnTo>
                <a:cubicBezTo>
                  <a:pt x="1783532" y="1685197"/>
                  <a:pt x="1780747" y="1686788"/>
                  <a:pt x="1780349" y="1688776"/>
                </a:cubicBezTo>
                <a:lnTo>
                  <a:pt x="1783703" y="1693529"/>
                </a:lnTo>
                <a:lnTo>
                  <a:pt x="1774025" y="1685954"/>
                </a:lnTo>
                <a:lnTo>
                  <a:pt x="1778758" y="1681222"/>
                </a:lnTo>
                <a:lnTo>
                  <a:pt x="1773986" y="1681222"/>
                </a:lnTo>
                <a:lnTo>
                  <a:pt x="1773986" y="1676451"/>
                </a:lnTo>
                <a:lnTo>
                  <a:pt x="1778758" y="1678040"/>
                </a:lnTo>
                <a:lnTo>
                  <a:pt x="1783532" y="1673270"/>
                </a:lnTo>
                <a:cubicBezTo>
                  <a:pt x="1780349" y="1670088"/>
                  <a:pt x="1780349" y="1671679"/>
                  <a:pt x="1780349" y="1666907"/>
                </a:cubicBezTo>
                <a:lnTo>
                  <a:pt x="1780349" y="1660546"/>
                </a:lnTo>
                <a:lnTo>
                  <a:pt x="1777167" y="1660546"/>
                </a:lnTo>
                <a:lnTo>
                  <a:pt x="1777167" y="1666907"/>
                </a:lnTo>
                <a:lnTo>
                  <a:pt x="1769214" y="1666907"/>
                </a:lnTo>
                <a:cubicBezTo>
                  <a:pt x="1759670" y="1666907"/>
                  <a:pt x="1767623" y="1668497"/>
                  <a:pt x="1761261" y="1665317"/>
                </a:cubicBezTo>
                <a:lnTo>
                  <a:pt x="1759690" y="1674737"/>
                </a:lnTo>
                <a:lnTo>
                  <a:pt x="1751717" y="1668497"/>
                </a:lnTo>
                <a:lnTo>
                  <a:pt x="1762852" y="1658957"/>
                </a:lnTo>
                <a:lnTo>
                  <a:pt x="1769214" y="1658957"/>
                </a:lnTo>
                <a:lnTo>
                  <a:pt x="1769214" y="1652593"/>
                </a:lnTo>
                <a:lnTo>
                  <a:pt x="1777167" y="1652593"/>
                </a:lnTo>
                <a:lnTo>
                  <a:pt x="1781940" y="1647819"/>
                </a:lnTo>
                <a:cubicBezTo>
                  <a:pt x="1783532" y="1635096"/>
                  <a:pt x="1788304" y="1641458"/>
                  <a:pt x="1780349" y="1636687"/>
                </a:cubicBezTo>
                <a:lnTo>
                  <a:pt x="1780349" y="1644638"/>
                </a:lnTo>
                <a:cubicBezTo>
                  <a:pt x="1772395" y="1643048"/>
                  <a:pt x="1777167" y="1643048"/>
                  <a:pt x="1770804" y="1644638"/>
                </a:cubicBezTo>
                <a:lnTo>
                  <a:pt x="1770804" y="1638276"/>
                </a:lnTo>
                <a:lnTo>
                  <a:pt x="1775577" y="1641458"/>
                </a:lnTo>
                <a:cubicBezTo>
                  <a:pt x="1777167" y="1628734"/>
                  <a:pt x="1778758" y="1638276"/>
                  <a:pt x="1780349" y="1625552"/>
                </a:cubicBezTo>
                <a:lnTo>
                  <a:pt x="1773986" y="1630324"/>
                </a:lnTo>
                <a:cubicBezTo>
                  <a:pt x="1772395" y="1625552"/>
                  <a:pt x="1772395" y="1623962"/>
                  <a:pt x="1773986" y="1619195"/>
                </a:cubicBezTo>
                <a:lnTo>
                  <a:pt x="1783532" y="1622371"/>
                </a:lnTo>
                <a:lnTo>
                  <a:pt x="1778758" y="1616014"/>
                </a:lnTo>
                <a:lnTo>
                  <a:pt x="1788304" y="1608060"/>
                </a:lnTo>
                <a:lnTo>
                  <a:pt x="1787066" y="1604348"/>
                </a:lnTo>
                <a:lnTo>
                  <a:pt x="1787773" y="1603288"/>
                </a:lnTo>
                <a:lnTo>
                  <a:pt x="1794666" y="1603288"/>
                </a:lnTo>
                <a:lnTo>
                  <a:pt x="1789894" y="1600105"/>
                </a:lnTo>
                <a:lnTo>
                  <a:pt x="1787773" y="1603288"/>
                </a:lnTo>
                <a:lnTo>
                  <a:pt x="1786712" y="1603288"/>
                </a:lnTo>
                <a:lnTo>
                  <a:pt x="1787066" y="1604348"/>
                </a:lnTo>
                <a:lnTo>
                  <a:pt x="1786712" y="1604879"/>
                </a:lnTo>
                <a:cubicBezTo>
                  <a:pt x="1780349" y="1608060"/>
                  <a:pt x="1778758" y="1608060"/>
                  <a:pt x="1777167" y="1616014"/>
                </a:cubicBezTo>
                <a:cubicBezTo>
                  <a:pt x="1769214" y="1614424"/>
                  <a:pt x="1770804" y="1617605"/>
                  <a:pt x="1773986" y="1611241"/>
                </a:cubicBezTo>
                <a:lnTo>
                  <a:pt x="1769214" y="1604879"/>
                </a:lnTo>
                <a:cubicBezTo>
                  <a:pt x="1772395" y="1598515"/>
                  <a:pt x="1770804" y="1601696"/>
                  <a:pt x="1769214" y="1595333"/>
                </a:cubicBezTo>
                <a:lnTo>
                  <a:pt x="1773986" y="1593743"/>
                </a:lnTo>
                <a:lnTo>
                  <a:pt x="1766033" y="1592152"/>
                </a:lnTo>
                <a:lnTo>
                  <a:pt x="1769214" y="1587381"/>
                </a:lnTo>
                <a:lnTo>
                  <a:pt x="1761261" y="1587381"/>
                </a:lnTo>
                <a:lnTo>
                  <a:pt x="1764442" y="1582609"/>
                </a:lnTo>
                <a:lnTo>
                  <a:pt x="1759670" y="1581018"/>
                </a:lnTo>
                <a:lnTo>
                  <a:pt x="1762852" y="1571473"/>
                </a:lnTo>
                <a:cubicBezTo>
                  <a:pt x="1761261" y="1573064"/>
                  <a:pt x="1759670" y="1574655"/>
                  <a:pt x="1759670" y="1574655"/>
                </a:cubicBezTo>
                <a:cubicBezTo>
                  <a:pt x="1759670" y="1574655"/>
                  <a:pt x="1758079" y="1574655"/>
                  <a:pt x="1754897" y="1576246"/>
                </a:cubicBezTo>
                <a:lnTo>
                  <a:pt x="1759670" y="1581018"/>
                </a:lnTo>
                <a:lnTo>
                  <a:pt x="1758079" y="1584200"/>
                </a:lnTo>
                <a:cubicBezTo>
                  <a:pt x="1759670" y="1587381"/>
                  <a:pt x="1761261" y="1590562"/>
                  <a:pt x="1753307" y="1590562"/>
                </a:cubicBezTo>
                <a:cubicBezTo>
                  <a:pt x="1750125" y="1590562"/>
                  <a:pt x="1750125" y="1587381"/>
                  <a:pt x="1748534" y="1585790"/>
                </a:cubicBezTo>
                <a:lnTo>
                  <a:pt x="1756489" y="1585790"/>
                </a:lnTo>
                <a:lnTo>
                  <a:pt x="1748534" y="1576246"/>
                </a:lnTo>
                <a:cubicBezTo>
                  <a:pt x="1756489" y="1576246"/>
                  <a:pt x="1748534" y="1565110"/>
                  <a:pt x="1743762" y="1565110"/>
                </a:cubicBezTo>
                <a:cubicBezTo>
                  <a:pt x="1737399" y="1565110"/>
                  <a:pt x="1737399" y="1568292"/>
                  <a:pt x="1734218" y="1571473"/>
                </a:cubicBezTo>
                <a:lnTo>
                  <a:pt x="1724673" y="1565110"/>
                </a:lnTo>
                <a:lnTo>
                  <a:pt x="1726265" y="1561929"/>
                </a:lnTo>
                <a:lnTo>
                  <a:pt x="1721493" y="1560338"/>
                </a:lnTo>
                <a:cubicBezTo>
                  <a:pt x="1726265" y="1552385"/>
                  <a:pt x="1719901" y="1557157"/>
                  <a:pt x="1731037" y="1555566"/>
                </a:cubicBezTo>
                <a:lnTo>
                  <a:pt x="1727855" y="1550794"/>
                </a:lnTo>
                <a:cubicBezTo>
                  <a:pt x="1735809" y="1552385"/>
                  <a:pt x="1732627" y="1550794"/>
                  <a:pt x="1735809" y="1555566"/>
                </a:cubicBezTo>
                <a:lnTo>
                  <a:pt x="1740580" y="1555566"/>
                </a:lnTo>
                <a:lnTo>
                  <a:pt x="1737399" y="1557157"/>
                </a:lnTo>
                <a:cubicBezTo>
                  <a:pt x="1740580" y="1561929"/>
                  <a:pt x="1740580" y="1557157"/>
                  <a:pt x="1737399" y="1563519"/>
                </a:cubicBezTo>
                <a:lnTo>
                  <a:pt x="1751717" y="1560338"/>
                </a:lnTo>
                <a:cubicBezTo>
                  <a:pt x="1748534" y="1550794"/>
                  <a:pt x="1753307" y="1555566"/>
                  <a:pt x="1762852" y="1550794"/>
                </a:cubicBezTo>
                <a:lnTo>
                  <a:pt x="1758079" y="1546023"/>
                </a:lnTo>
                <a:cubicBezTo>
                  <a:pt x="1761261" y="1541250"/>
                  <a:pt x="1761261" y="1546023"/>
                  <a:pt x="1758079" y="1539660"/>
                </a:cubicBezTo>
                <a:lnTo>
                  <a:pt x="1766033" y="1539660"/>
                </a:lnTo>
                <a:cubicBezTo>
                  <a:pt x="1775577" y="1539660"/>
                  <a:pt x="1767623" y="1541250"/>
                  <a:pt x="1773986" y="1538068"/>
                </a:cubicBezTo>
                <a:lnTo>
                  <a:pt x="1777167" y="1542841"/>
                </a:lnTo>
                <a:lnTo>
                  <a:pt x="1783532" y="1538068"/>
                </a:lnTo>
                <a:lnTo>
                  <a:pt x="1786712" y="1528524"/>
                </a:lnTo>
                <a:lnTo>
                  <a:pt x="1780349" y="1528524"/>
                </a:lnTo>
                <a:lnTo>
                  <a:pt x="1785121" y="1523753"/>
                </a:lnTo>
                <a:lnTo>
                  <a:pt x="1777167" y="1522162"/>
                </a:lnTo>
                <a:lnTo>
                  <a:pt x="1780349" y="1528524"/>
                </a:lnTo>
                <a:lnTo>
                  <a:pt x="1778758" y="1528524"/>
                </a:lnTo>
                <a:cubicBezTo>
                  <a:pt x="1778758" y="1539660"/>
                  <a:pt x="1781940" y="1533297"/>
                  <a:pt x="1773986" y="1538068"/>
                </a:cubicBezTo>
                <a:cubicBezTo>
                  <a:pt x="1772395" y="1536478"/>
                  <a:pt x="1769214" y="1531706"/>
                  <a:pt x="1766033" y="1531706"/>
                </a:cubicBezTo>
                <a:cubicBezTo>
                  <a:pt x="1759670" y="1531706"/>
                  <a:pt x="1758079" y="1534887"/>
                  <a:pt x="1753307" y="1538068"/>
                </a:cubicBezTo>
                <a:lnTo>
                  <a:pt x="1756489" y="1544432"/>
                </a:lnTo>
                <a:lnTo>
                  <a:pt x="1745353" y="1555566"/>
                </a:lnTo>
                <a:lnTo>
                  <a:pt x="1740580" y="1552385"/>
                </a:lnTo>
                <a:lnTo>
                  <a:pt x="1740580" y="1547613"/>
                </a:lnTo>
                <a:lnTo>
                  <a:pt x="1745353" y="1547613"/>
                </a:lnTo>
                <a:cubicBezTo>
                  <a:pt x="1742171" y="1542841"/>
                  <a:pt x="1742171" y="1547613"/>
                  <a:pt x="1745353" y="1541250"/>
                </a:cubicBezTo>
                <a:lnTo>
                  <a:pt x="1737399" y="1541250"/>
                </a:lnTo>
                <a:lnTo>
                  <a:pt x="1737399" y="1539660"/>
                </a:lnTo>
                <a:lnTo>
                  <a:pt x="1745353" y="1539660"/>
                </a:lnTo>
                <a:lnTo>
                  <a:pt x="1743762" y="1530115"/>
                </a:lnTo>
                <a:cubicBezTo>
                  <a:pt x="1748534" y="1528524"/>
                  <a:pt x="1743762" y="1526933"/>
                  <a:pt x="1750125" y="1530115"/>
                </a:cubicBezTo>
                <a:lnTo>
                  <a:pt x="1754897" y="1523753"/>
                </a:lnTo>
                <a:lnTo>
                  <a:pt x="1746943" y="1517390"/>
                </a:lnTo>
                <a:lnTo>
                  <a:pt x="1756489" y="1514209"/>
                </a:lnTo>
                <a:cubicBezTo>
                  <a:pt x="1751717" y="1509436"/>
                  <a:pt x="1750125" y="1511027"/>
                  <a:pt x="1743762" y="1512618"/>
                </a:cubicBezTo>
                <a:lnTo>
                  <a:pt x="1743762" y="1506255"/>
                </a:lnTo>
                <a:cubicBezTo>
                  <a:pt x="1750125" y="1507845"/>
                  <a:pt x="1745353" y="1509436"/>
                  <a:pt x="1751717" y="1506255"/>
                </a:cubicBezTo>
                <a:cubicBezTo>
                  <a:pt x="1742171" y="1495119"/>
                  <a:pt x="1748534" y="1512618"/>
                  <a:pt x="1743762" y="1499891"/>
                </a:cubicBezTo>
                <a:cubicBezTo>
                  <a:pt x="1748534" y="1499891"/>
                  <a:pt x="1749728" y="1500290"/>
                  <a:pt x="1750324" y="1500290"/>
                </a:cubicBezTo>
                <a:lnTo>
                  <a:pt x="1753305" y="1498301"/>
                </a:lnTo>
                <a:lnTo>
                  <a:pt x="1745353" y="1498301"/>
                </a:lnTo>
                <a:lnTo>
                  <a:pt x="1750125" y="1493529"/>
                </a:lnTo>
                <a:lnTo>
                  <a:pt x="1753307" y="1498301"/>
                </a:lnTo>
                <a:lnTo>
                  <a:pt x="1753307" y="1498300"/>
                </a:lnTo>
                <a:lnTo>
                  <a:pt x="1758079" y="1501482"/>
                </a:lnTo>
                <a:lnTo>
                  <a:pt x="1754897" y="1509436"/>
                </a:lnTo>
                <a:lnTo>
                  <a:pt x="1759670" y="1509436"/>
                </a:lnTo>
                <a:lnTo>
                  <a:pt x="1761261" y="1503073"/>
                </a:lnTo>
                <a:lnTo>
                  <a:pt x="1759670" y="1498300"/>
                </a:lnTo>
                <a:lnTo>
                  <a:pt x="1761084" y="1494059"/>
                </a:lnTo>
                <a:lnTo>
                  <a:pt x="1762852" y="1496709"/>
                </a:lnTo>
                <a:lnTo>
                  <a:pt x="1769214" y="1495119"/>
                </a:lnTo>
                <a:lnTo>
                  <a:pt x="1769214" y="1500528"/>
                </a:lnTo>
                <a:lnTo>
                  <a:pt x="1767623" y="1499891"/>
                </a:lnTo>
                <a:cubicBezTo>
                  <a:pt x="1767623" y="1499891"/>
                  <a:pt x="1764442" y="1504663"/>
                  <a:pt x="1764442" y="1504663"/>
                </a:cubicBezTo>
                <a:cubicBezTo>
                  <a:pt x="1764442" y="1511027"/>
                  <a:pt x="1769214" y="1512618"/>
                  <a:pt x="1772395" y="1514209"/>
                </a:cubicBezTo>
                <a:lnTo>
                  <a:pt x="1772395" y="1520571"/>
                </a:lnTo>
                <a:lnTo>
                  <a:pt x="1770009" y="1522162"/>
                </a:lnTo>
                <a:lnTo>
                  <a:pt x="1766033" y="1522162"/>
                </a:lnTo>
                <a:cubicBezTo>
                  <a:pt x="1767623" y="1515799"/>
                  <a:pt x="1769214" y="1520571"/>
                  <a:pt x="1762852" y="1515799"/>
                </a:cubicBezTo>
                <a:cubicBezTo>
                  <a:pt x="1761261" y="1520571"/>
                  <a:pt x="1761261" y="1525343"/>
                  <a:pt x="1762852" y="1528524"/>
                </a:cubicBezTo>
                <a:cubicBezTo>
                  <a:pt x="1769214" y="1531706"/>
                  <a:pt x="1762852" y="1526933"/>
                  <a:pt x="1770804" y="1530115"/>
                </a:cubicBezTo>
                <a:lnTo>
                  <a:pt x="1767623" y="1523753"/>
                </a:lnTo>
                <a:lnTo>
                  <a:pt x="1770009" y="1522162"/>
                </a:lnTo>
                <a:lnTo>
                  <a:pt x="1772395" y="1522162"/>
                </a:lnTo>
                <a:lnTo>
                  <a:pt x="1772395" y="1520571"/>
                </a:lnTo>
                <a:lnTo>
                  <a:pt x="1785121" y="1515799"/>
                </a:lnTo>
                <a:cubicBezTo>
                  <a:pt x="1780349" y="1511027"/>
                  <a:pt x="1783532" y="1512618"/>
                  <a:pt x="1777167" y="1511027"/>
                </a:cubicBezTo>
                <a:lnTo>
                  <a:pt x="1777167" y="1515799"/>
                </a:lnTo>
                <a:lnTo>
                  <a:pt x="1772395" y="1512618"/>
                </a:lnTo>
                <a:lnTo>
                  <a:pt x="1775577" y="1511027"/>
                </a:lnTo>
                <a:cubicBezTo>
                  <a:pt x="1773986" y="1506255"/>
                  <a:pt x="1773986" y="1509436"/>
                  <a:pt x="1775577" y="1503073"/>
                </a:cubicBezTo>
                <a:lnTo>
                  <a:pt x="1771129" y="1501294"/>
                </a:lnTo>
                <a:lnTo>
                  <a:pt x="1774509" y="1500960"/>
                </a:lnTo>
                <a:cubicBezTo>
                  <a:pt x="1777267" y="1500885"/>
                  <a:pt x="1773986" y="1501481"/>
                  <a:pt x="1778758" y="1496709"/>
                </a:cubicBezTo>
                <a:lnTo>
                  <a:pt x="1786712" y="1496709"/>
                </a:lnTo>
                <a:lnTo>
                  <a:pt x="1791485" y="1490347"/>
                </a:lnTo>
                <a:lnTo>
                  <a:pt x="1790575" y="1488526"/>
                </a:lnTo>
                <a:lnTo>
                  <a:pt x="1788304" y="1491934"/>
                </a:lnTo>
                <a:lnTo>
                  <a:pt x="1785122" y="1487162"/>
                </a:lnTo>
                <a:cubicBezTo>
                  <a:pt x="1777167" y="1491934"/>
                  <a:pt x="1783532" y="1491934"/>
                  <a:pt x="1772395" y="1491934"/>
                </a:cubicBezTo>
                <a:lnTo>
                  <a:pt x="1781940" y="1482389"/>
                </a:lnTo>
                <a:lnTo>
                  <a:pt x="1778758" y="1476028"/>
                </a:lnTo>
                <a:lnTo>
                  <a:pt x="1785122" y="1469663"/>
                </a:lnTo>
                <a:cubicBezTo>
                  <a:pt x="1789894" y="1471254"/>
                  <a:pt x="1785122" y="1472845"/>
                  <a:pt x="1791485" y="1469663"/>
                </a:cubicBezTo>
                <a:cubicBezTo>
                  <a:pt x="1791485" y="1479209"/>
                  <a:pt x="1791485" y="1477619"/>
                  <a:pt x="1785122" y="1480799"/>
                </a:cubicBezTo>
                <a:lnTo>
                  <a:pt x="1788304" y="1485571"/>
                </a:lnTo>
                <a:lnTo>
                  <a:pt x="1785123" y="1487162"/>
                </a:lnTo>
                <a:lnTo>
                  <a:pt x="1789892" y="1487162"/>
                </a:lnTo>
                <a:lnTo>
                  <a:pt x="1788304" y="1483983"/>
                </a:lnTo>
                <a:lnTo>
                  <a:pt x="1794666" y="1479212"/>
                </a:lnTo>
                <a:lnTo>
                  <a:pt x="1791485" y="1474441"/>
                </a:lnTo>
                <a:cubicBezTo>
                  <a:pt x="1797847" y="1476031"/>
                  <a:pt x="1797847" y="1476031"/>
                  <a:pt x="1801028" y="1479212"/>
                </a:cubicBezTo>
                <a:lnTo>
                  <a:pt x="1802619" y="1474441"/>
                </a:lnTo>
                <a:lnTo>
                  <a:pt x="1801890" y="1472251"/>
                </a:lnTo>
                <a:lnTo>
                  <a:pt x="1801028" y="1472848"/>
                </a:lnTo>
                <a:lnTo>
                  <a:pt x="1796256" y="1468076"/>
                </a:lnTo>
                <a:cubicBezTo>
                  <a:pt x="1797847" y="1463303"/>
                  <a:pt x="1797847" y="1469666"/>
                  <a:pt x="1797847" y="1461712"/>
                </a:cubicBezTo>
                <a:cubicBezTo>
                  <a:pt x="1797847" y="1460120"/>
                  <a:pt x="1794666" y="1456938"/>
                  <a:pt x="1797847" y="1456938"/>
                </a:cubicBezTo>
                <a:lnTo>
                  <a:pt x="1804210" y="1452166"/>
                </a:lnTo>
                <a:lnTo>
                  <a:pt x="1804211" y="1452167"/>
                </a:lnTo>
                <a:lnTo>
                  <a:pt x="1807392" y="1461712"/>
                </a:lnTo>
                <a:lnTo>
                  <a:pt x="1802619" y="1466485"/>
                </a:lnTo>
                <a:lnTo>
                  <a:pt x="1805801" y="1466485"/>
                </a:lnTo>
                <a:lnTo>
                  <a:pt x="1805801" y="1464895"/>
                </a:lnTo>
                <a:lnTo>
                  <a:pt x="1809335" y="1466485"/>
                </a:lnTo>
                <a:lnTo>
                  <a:pt x="1810221" y="1466485"/>
                </a:lnTo>
                <a:lnTo>
                  <a:pt x="1810492" y="1466362"/>
                </a:lnTo>
                <a:lnTo>
                  <a:pt x="1807392" y="1461712"/>
                </a:lnTo>
                <a:lnTo>
                  <a:pt x="1812165" y="1461712"/>
                </a:lnTo>
                <a:lnTo>
                  <a:pt x="1813041" y="1465216"/>
                </a:lnTo>
                <a:lnTo>
                  <a:pt x="1813754" y="1464895"/>
                </a:lnTo>
                <a:lnTo>
                  <a:pt x="1816936" y="1469666"/>
                </a:lnTo>
                <a:lnTo>
                  <a:pt x="1826480" y="1471257"/>
                </a:lnTo>
                <a:lnTo>
                  <a:pt x="1829662" y="1468076"/>
                </a:lnTo>
                <a:lnTo>
                  <a:pt x="1824890" y="1466485"/>
                </a:lnTo>
                <a:lnTo>
                  <a:pt x="1829662" y="1463304"/>
                </a:lnTo>
                <a:lnTo>
                  <a:pt x="1829666" y="1463301"/>
                </a:lnTo>
                <a:lnTo>
                  <a:pt x="1829662" y="1463301"/>
                </a:lnTo>
                <a:lnTo>
                  <a:pt x="1829662" y="1456937"/>
                </a:lnTo>
                <a:lnTo>
                  <a:pt x="1833896" y="1456937"/>
                </a:lnTo>
                <a:lnTo>
                  <a:pt x="1829662" y="1455348"/>
                </a:lnTo>
                <a:lnTo>
                  <a:pt x="1829662" y="1453758"/>
                </a:lnTo>
                <a:lnTo>
                  <a:pt x="1830258" y="1452566"/>
                </a:lnTo>
                <a:lnTo>
                  <a:pt x="1829662" y="1452169"/>
                </a:lnTo>
                <a:lnTo>
                  <a:pt x="1824890" y="1456940"/>
                </a:lnTo>
                <a:cubicBezTo>
                  <a:pt x="1821708" y="1452169"/>
                  <a:pt x="1821708" y="1456940"/>
                  <a:pt x="1824890" y="1450579"/>
                </a:cubicBezTo>
                <a:cubicBezTo>
                  <a:pt x="1820118" y="1444217"/>
                  <a:pt x="1821708" y="1441036"/>
                  <a:pt x="1812164" y="1441036"/>
                </a:cubicBezTo>
                <a:lnTo>
                  <a:pt x="1810573" y="1431490"/>
                </a:lnTo>
                <a:cubicBezTo>
                  <a:pt x="1816936" y="1429900"/>
                  <a:pt x="1820118" y="1428311"/>
                  <a:pt x="1824890" y="1425128"/>
                </a:cubicBezTo>
                <a:lnTo>
                  <a:pt x="1824890" y="1418766"/>
                </a:lnTo>
                <a:lnTo>
                  <a:pt x="1829662" y="1423538"/>
                </a:lnTo>
                <a:cubicBezTo>
                  <a:pt x="1834436" y="1421947"/>
                  <a:pt x="1829662" y="1420357"/>
                  <a:pt x="1836025" y="1423538"/>
                </a:cubicBezTo>
                <a:lnTo>
                  <a:pt x="1843979" y="1420357"/>
                </a:lnTo>
                <a:lnTo>
                  <a:pt x="1839208" y="1425128"/>
                </a:lnTo>
                <a:lnTo>
                  <a:pt x="1840798" y="1428311"/>
                </a:lnTo>
                <a:lnTo>
                  <a:pt x="1839385" y="1429370"/>
                </a:lnTo>
                <a:lnTo>
                  <a:pt x="1840797" y="1431490"/>
                </a:lnTo>
                <a:lnTo>
                  <a:pt x="1845567" y="1426719"/>
                </a:lnTo>
                <a:lnTo>
                  <a:pt x="1843979" y="1426719"/>
                </a:lnTo>
                <a:lnTo>
                  <a:pt x="1843979" y="1420357"/>
                </a:lnTo>
                <a:lnTo>
                  <a:pt x="1848751" y="1418766"/>
                </a:lnTo>
                <a:lnTo>
                  <a:pt x="1850341" y="1421947"/>
                </a:lnTo>
                <a:lnTo>
                  <a:pt x="1850342" y="1421946"/>
                </a:lnTo>
                <a:lnTo>
                  <a:pt x="1855019" y="1421010"/>
                </a:lnTo>
                <a:lnTo>
                  <a:pt x="1853523" y="1418766"/>
                </a:lnTo>
                <a:lnTo>
                  <a:pt x="1848751" y="1418766"/>
                </a:lnTo>
                <a:lnTo>
                  <a:pt x="1848750" y="1418766"/>
                </a:lnTo>
                <a:lnTo>
                  <a:pt x="1851932" y="1413994"/>
                </a:lnTo>
                <a:lnTo>
                  <a:pt x="1843978" y="1413994"/>
                </a:lnTo>
                <a:lnTo>
                  <a:pt x="1853523" y="1404448"/>
                </a:lnTo>
                <a:lnTo>
                  <a:pt x="1851932" y="1412402"/>
                </a:lnTo>
                <a:lnTo>
                  <a:pt x="1856704" y="1412402"/>
                </a:lnTo>
                <a:lnTo>
                  <a:pt x="1853523" y="1415583"/>
                </a:lnTo>
                <a:lnTo>
                  <a:pt x="1858295" y="1418766"/>
                </a:lnTo>
                <a:lnTo>
                  <a:pt x="1857728" y="1420469"/>
                </a:lnTo>
                <a:lnTo>
                  <a:pt x="1858295" y="1420356"/>
                </a:lnTo>
                <a:lnTo>
                  <a:pt x="1858295" y="1429898"/>
                </a:lnTo>
                <a:lnTo>
                  <a:pt x="1871021" y="1420356"/>
                </a:lnTo>
                <a:lnTo>
                  <a:pt x="1866249" y="1413991"/>
                </a:lnTo>
                <a:lnTo>
                  <a:pt x="1859886" y="1418766"/>
                </a:lnTo>
                <a:lnTo>
                  <a:pt x="1858295" y="1415583"/>
                </a:lnTo>
                <a:lnTo>
                  <a:pt x="1863067" y="1410809"/>
                </a:lnTo>
                <a:lnTo>
                  <a:pt x="1859886" y="1402856"/>
                </a:lnTo>
                <a:cubicBezTo>
                  <a:pt x="1867839" y="1406038"/>
                  <a:pt x="1867839" y="1404447"/>
                  <a:pt x="1871021" y="1402856"/>
                </a:cubicBezTo>
                <a:cubicBezTo>
                  <a:pt x="1875793" y="1398083"/>
                  <a:pt x="1871021" y="1402856"/>
                  <a:pt x="1874202" y="1396493"/>
                </a:cubicBezTo>
                <a:lnTo>
                  <a:pt x="1882156" y="1399675"/>
                </a:lnTo>
                <a:lnTo>
                  <a:pt x="1885337" y="1406038"/>
                </a:lnTo>
                <a:lnTo>
                  <a:pt x="1877384" y="1412401"/>
                </a:lnTo>
                <a:lnTo>
                  <a:pt x="1882156" y="1415583"/>
                </a:lnTo>
                <a:lnTo>
                  <a:pt x="1877384" y="1421946"/>
                </a:lnTo>
                <a:lnTo>
                  <a:pt x="1885337" y="1421946"/>
                </a:lnTo>
                <a:lnTo>
                  <a:pt x="1885337" y="1426719"/>
                </a:lnTo>
                <a:lnTo>
                  <a:pt x="1893291" y="1428308"/>
                </a:lnTo>
                <a:lnTo>
                  <a:pt x="1894882" y="1425127"/>
                </a:lnTo>
                <a:cubicBezTo>
                  <a:pt x="1891701" y="1420356"/>
                  <a:pt x="1894882" y="1420356"/>
                  <a:pt x="1888519" y="1423537"/>
                </a:cubicBezTo>
                <a:lnTo>
                  <a:pt x="1885337" y="1421946"/>
                </a:lnTo>
                <a:lnTo>
                  <a:pt x="1890109" y="1415583"/>
                </a:lnTo>
                <a:lnTo>
                  <a:pt x="1882156" y="1415583"/>
                </a:lnTo>
                <a:lnTo>
                  <a:pt x="1885337" y="1410809"/>
                </a:lnTo>
                <a:lnTo>
                  <a:pt x="1890109" y="1412401"/>
                </a:lnTo>
                <a:lnTo>
                  <a:pt x="1888519" y="1402856"/>
                </a:lnTo>
                <a:lnTo>
                  <a:pt x="1893291" y="1401265"/>
                </a:lnTo>
                <a:lnTo>
                  <a:pt x="1888519" y="1399675"/>
                </a:lnTo>
                <a:lnTo>
                  <a:pt x="1891701" y="1394902"/>
                </a:lnTo>
                <a:lnTo>
                  <a:pt x="1883747" y="1394902"/>
                </a:lnTo>
                <a:lnTo>
                  <a:pt x="1883747" y="1390128"/>
                </a:lnTo>
                <a:lnTo>
                  <a:pt x="1875793" y="1391719"/>
                </a:lnTo>
                <a:cubicBezTo>
                  <a:pt x="1872612" y="1385357"/>
                  <a:pt x="1872612" y="1388538"/>
                  <a:pt x="1871021" y="1382176"/>
                </a:cubicBezTo>
                <a:lnTo>
                  <a:pt x="1878975" y="1380585"/>
                </a:lnTo>
                <a:cubicBezTo>
                  <a:pt x="1883747" y="1386948"/>
                  <a:pt x="1886928" y="1391719"/>
                  <a:pt x="1896473" y="1391719"/>
                </a:cubicBezTo>
                <a:lnTo>
                  <a:pt x="1893291" y="1386948"/>
                </a:lnTo>
                <a:lnTo>
                  <a:pt x="1902836" y="1388538"/>
                </a:lnTo>
                <a:lnTo>
                  <a:pt x="1902836" y="1383766"/>
                </a:lnTo>
                <a:lnTo>
                  <a:pt x="1893291" y="1383766"/>
                </a:lnTo>
                <a:lnTo>
                  <a:pt x="1904426" y="1372633"/>
                </a:lnTo>
                <a:lnTo>
                  <a:pt x="1910790" y="1372633"/>
                </a:lnTo>
                <a:cubicBezTo>
                  <a:pt x="1906017" y="1367858"/>
                  <a:pt x="1909199" y="1367858"/>
                  <a:pt x="1902836" y="1371042"/>
                </a:cubicBezTo>
                <a:close/>
                <a:moveTo>
                  <a:pt x="1816936" y="1363087"/>
                </a:moveTo>
                <a:lnTo>
                  <a:pt x="1820117" y="1366269"/>
                </a:lnTo>
                <a:lnTo>
                  <a:pt x="1808982" y="1369450"/>
                </a:lnTo>
                <a:close/>
                <a:moveTo>
                  <a:pt x="1845570" y="1361490"/>
                </a:moveTo>
                <a:lnTo>
                  <a:pt x="1850342" y="1366261"/>
                </a:lnTo>
                <a:lnTo>
                  <a:pt x="1843979" y="1369443"/>
                </a:lnTo>
                <a:close/>
                <a:moveTo>
                  <a:pt x="1886928" y="1359899"/>
                </a:moveTo>
                <a:lnTo>
                  <a:pt x="1899655" y="1371036"/>
                </a:lnTo>
                <a:cubicBezTo>
                  <a:pt x="1888518" y="1371036"/>
                  <a:pt x="1888518" y="1369443"/>
                  <a:pt x="1883747" y="1361490"/>
                </a:cubicBezTo>
                <a:close/>
                <a:moveTo>
                  <a:pt x="1807391" y="1359897"/>
                </a:moveTo>
                <a:lnTo>
                  <a:pt x="1804209" y="1367851"/>
                </a:lnTo>
                <a:lnTo>
                  <a:pt x="1799437" y="1363079"/>
                </a:lnTo>
                <a:close/>
                <a:moveTo>
                  <a:pt x="4955454" y="1358351"/>
                </a:moveTo>
                <a:cubicBezTo>
                  <a:pt x="4961817" y="1364714"/>
                  <a:pt x="4957044" y="1369487"/>
                  <a:pt x="4958635" y="1369487"/>
                </a:cubicBezTo>
                <a:cubicBezTo>
                  <a:pt x="4907732" y="1401302"/>
                  <a:pt x="4864781" y="1434708"/>
                  <a:pt x="4823422" y="1464933"/>
                </a:cubicBezTo>
                <a:cubicBezTo>
                  <a:pt x="4809105" y="1476069"/>
                  <a:pt x="4823422" y="1456975"/>
                  <a:pt x="4823422" y="1456975"/>
                </a:cubicBezTo>
                <a:lnTo>
                  <a:pt x="4933183" y="1375852"/>
                </a:lnTo>
                <a:cubicBezTo>
                  <a:pt x="4936365" y="1372671"/>
                  <a:pt x="4937956" y="1366305"/>
                  <a:pt x="4939547" y="1364714"/>
                </a:cubicBezTo>
                <a:cubicBezTo>
                  <a:pt x="4942728" y="1361533"/>
                  <a:pt x="4952272" y="1359942"/>
                  <a:pt x="4955454" y="1358351"/>
                </a:cubicBezTo>
                <a:close/>
                <a:moveTo>
                  <a:pt x="1918743" y="1353536"/>
                </a:moveTo>
                <a:lnTo>
                  <a:pt x="1923515" y="1353536"/>
                </a:lnTo>
                <a:cubicBezTo>
                  <a:pt x="1923515" y="1355127"/>
                  <a:pt x="1923515" y="1356718"/>
                  <a:pt x="1921925" y="1359898"/>
                </a:cubicBezTo>
                <a:lnTo>
                  <a:pt x="1918743" y="1359898"/>
                </a:lnTo>
                <a:close/>
                <a:moveTo>
                  <a:pt x="1821708" y="1351943"/>
                </a:moveTo>
                <a:lnTo>
                  <a:pt x="1829662" y="1351943"/>
                </a:lnTo>
                <a:cubicBezTo>
                  <a:pt x="1824890" y="1356715"/>
                  <a:pt x="1829662" y="1355126"/>
                  <a:pt x="1821708" y="1356715"/>
                </a:cubicBezTo>
                <a:close/>
                <a:moveTo>
                  <a:pt x="1987144" y="1351941"/>
                </a:moveTo>
                <a:cubicBezTo>
                  <a:pt x="1990325" y="1356713"/>
                  <a:pt x="1990325" y="1351941"/>
                  <a:pt x="1987144" y="1358304"/>
                </a:cubicBezTo>
                <a:lnTo>
                  <a:pt x="1995098" y="1358304"/>
                </a:lnTo>
                <a:cubicBezTo>
                  <a:pt x="1993507" y="1353532"/>
                  <a:pt x="1993507" y="1355123"/>
                  <a:pt x="1995098" y="1351941"/>
                </a:cubicBezTo>
                <a:close/>
                <a:moveTo>
                  <a:pt x="1750126" y="1351939"/>
                </a:moveTo>
                <a:lnTo>
                  <a:pt x="1740580" y="1361484"/>
                </a:lnTo>
                <a:lnTo>
                  <a:pt x="1737399" y="1356711"/>
                </a:lnTo>
                <a:close/>
                <a:moveTo>
                  <a:pt x="1966465" y="1350350"/>
                </a:moveTo>
                <a:lnTo>
                  <a:pt x="1961692" y="1351941"/>
                </a:lnTo>
                <a:cubicBezTo>
                  <a:pt x="1963284" y="1356713"/>
                  <a:pt x="1960101" y="1356713"/>
                  <a:pt x="1966465" y="1353532"/>
                </a:cubicBezTo>
                <a:cubicBezTo>
                  <a:pt x="1971237" y="1359895"/>
                  <a:pt x="1964874" y="1356713"/>
                  <a:pt x="1976009" y="1358304"/>
                </a:cubicBezTo>
                <a:lnTo>
                  <a:pt x="1976009" y="1351941"/>
                </a:lnTo>
                <a:close/>
                <a:moveTo>
                  <a:pt x="1600597" y="1348767"/>
                </a:moveTo>
                <a:lnTo>
                  <a:pt x="1600597" y="1353539"/>
                </a:lnTo>
                <a:lnTo>
                  <a:pt x="1595825" y="1350358"/>
                </a:lnTo>
                <a:close/>
                <a:moveTo>
                  <a:pt x="1980781" y="1345577"/>
                </a:moveTo>
                <a:lnTo>
                  <a:pt x="1980781" y="1358304"/>
                </a:lnTo>
                <a:cubicBezTo>
                  <a:pt x="1988736" y="1355123"/>
                  <a:pt x="1983962" y="1358304"/>
                  <a:pt x="1983962" y="1353532"/>
                </a:cubicBezTo>
                <a:cubicBezTo>
                  <a:pt x="1983962" y="1348759"/>
                  <a:pt x="1985553" y="1348759"/>
                  <a:pt x="1980781" y="1345577"/>
                </a:cubicBezTo>
                <a:close/>
                <a:moveTo>
                  <a:pt x="1913971" y="1342399"/>
                </a:moveTo>
                <a:lnTo>
                  <a:pt x="1917153" y="1347171"/>
                </a:lnTo>
                <a:lnTo>
                  <a:pt x="1909199" y="1345580"/>
                </a:lnTo>
                <a:close/>
                <a:moveTo>
                  <a:pt x="1906017" y="1342399"/>
                </a:moveTo>
                <a:lnTo>
                  <a:pt x="1909198" y="1345581"/>
                </a:lnTo>
                <a:lnTo>
                  <a:pt x="1906017" y="1347171"/>
                </a:lnTo>
                <a:lnTo>
                  <a:pt x="1904427" y="1348761"/>
                </a:lnTo>
                <a:lnTo>
                  <a:pt x="1909199" y="1351942"/>
                </a:lnTo>
                <a:cubicBezTo>
                  <a:pt x="1901245" y="1359896"/>
                  <a:pt x="1904426" y="1350352"/>
                  <a:pt x="1901245" y="1359896"/>
                </a:cubicBezTo>
                <a:cubicBezTo>
                  <a:pt x="1896473" y="1356715"/>
                  <a:pt x="1898063" y="1359896"/>
                  <a:pt x="1896473" y="1353533"/>
                </a:cubicBezTo>
                <a:lnTo>
                  <a:pt x="1904426" y="1353533"/>
                </a:lnTo>
                <a:lnTo>
                  <a:pt x="1904426" y="1348761"/>
                </a:lnTo>
                <a:lnTo>
                  <a:pt x="1898063" y="1345581"/>
                </a:lnTo>
                <a:close/>
                <a:moveTo>
                  <a:pt x="1781940" y="1331271"/>
                </a:moveTo>
                <a:lnTo>
                  <a:pt x="1778758" y="1336043"/>
                </a:lnTo>
                <a:lnTo>
                  <a:pt x="1783532" y="1337633"/>
                </a:lnTo>
                <a:cubicBezTo>
                  <a:pt x="1777167" y="1339225"/>
                  <a:pt x="1780348" y="1339225"/>
                  <a:pt x="1773985" y="1342406"/>
                </a:cubicBezTo>
                <a:lnTo>
                  <a:pt x="1769214" y="1336043"/>
                </a:lnTo>
                <a:cubicBezTo>
                  <a:pt x="1777167" y="1331271"/>
                  <a:pt x="1772395" y="1332861"/>
                  <a:pt x="1781940" y="1331271"/>
                </a:cubicBezTo>
                <a:close/>
                <a:moveTo>
                  <a:pt x="1848752" y="1331266"/>
                </a:moveTo>
                <a:lnTo>
                  <a:pt x="1853523" y="1331266"/>
                </a:lnTo>
                <a:lnTo>
                  <a:pt x="1853523" y="1336038"/>
                </a:lnTo>
                <a:close/>
                <a:moveTo>
                  <a:pt x="1960101" y="1331261"/>
                </a:moveTo>
                <a:lnTo>
                  <a:pt x="1960652" y="1331812"/>
                </a:lnTo>
                <a:lnTo>
                  <a:pt x="1960101" y="1334128"/>
                </a:lnTo>
                <a:close/>
                <a:moveTo>
                  <a:pt x="2083608" y="1329819"/>
                </a:moveTo>
                <a:cubicBezTo>
                  <a:pt x="2084976" y="1326736"/>
                  <a:pt x="2084976" y="1330117"/>
                  <a:pt x="2082590" y="1344036"/>
                </a:cubicBezTo>
                <a:cubicBezTo>
                  <a:pt x="2090542" y="1391757"/>
                  <a:pt x="2085771" y="1445845"/>
                  <a:pt x="2109631" y="1482430"/>
                </a:cubicBezTo>
                <a:cubicBezTo>
                  <a:pt x="2084180" y="1695554"/>
                  <a:pt x="2206666" y="1840370"/>
                  <a:pt x="2290975" y="1993048"/>
                </a:cubicBezTo>
                <a:cubicBezTo>
                  <a:pt x="2160534" y="1892881"/>
                  <a:pt x="2034866" y="1646243"/>
                  <a:pt x="2061909" y="1421985"/>
                </a:cubicBezTo>
                <a:cubicBezTo>
                  <a:pt x="2063102" y="1406474"/>
                  <a:pt x="2079506" y="1339066"/>
                  <a:pt x="2083608" y="1329819"/>
                </a:cubicBezTo>
                <a:close/>
                <a:moveTo>
                  <a:pt x="1875793" y="1329680"/>
                </a:moveTo>
                <a:lnTo>
                  <a:pt x="1882156" y="1332861"/>
                </a:lnTo>
                <a:lnTo>
                  <a:pt x="1874202" y="1334452"/>
                </a:lnTo>
                <a:close/>
                <a:moveTo>
                  <a:pt x="1683313" y="1328079"/>
                </a:moveTo>
                <a:lnTo>
                  <a:pt x="1688086" y="1332851"/>
                </a:lnTo>
                <a:lnTo>
                  <a:pt x="1683313" y="1336033"/>
                </a:lnTo>
                <a:lnTo>
                  <a:pt x="1680133" y="1331261"/>
                </a:lnTo>
                <a:close/>
                <a:moveTo>
                  <a:pt x="1521060" y="1326496"/>
                </a:moveTo>
                <a:lnTo>
                  <a:pt x="1529013" y="1328087"/>
                </a:lnTo>
                <a:lnTo>
                  <a:pt x="1524241" y="1331269"/>
                </a:lnTo>
                <a:close/>
                <a:moveTo>
                  <a:pt x="1883747" y="1326494"/>
                </a:moveTo>
                <a:lnTo>
                  <a:pt x="1890110" y="1331266"/>
                </a:lnTo>
                <a:lnTo>
                  <a:pt x="1883747" y="1334447"/>
                </a:lnTo>
                <a:close/>
                <a:moveTo>
                  <a:pt x="1893291" y="1326493"/>
                </a:moveTo>
                <a:lnTo>
                  <a:pt x="1901245" y="1326493"/>
                </a:lnTo>
                <a:cubicBezTo>
                  <a:pt x="1896473" y="1336038"/>
                  <a:pt x="1906018" y="1332857"/>
                  <a:pt x="1893291" y="1336038"/>
                </a:cubicBezTo>
                <a:cubicBezTo>
                  <a:pt x="1894882" y="1328084"/>
                  <a:pt x="1896473" y="1331266"/>
                  <a:pt x="1893291" y="1326493"/>
                </a:cubicBezTo>
                <a:close/>
                <a:moveTo>
                  <a:pt x="1635592" y="1326487"/>
                </a:moveTo>
                <a:cubicBezTo>
                  <a:pt x="1641956" y="1329668"/>
                  <a:pt x="1638774" y="1328078"/>
                  <a:pt x="1640365" y="1332851"/>
                </a:cubicBezTo>
                <a:lnTo>
                  <a:pt x="1632411" y="1332851"/>
                </a:lnTo>
                <a:close/>
                <a:moveTo>
                  <a:pt x="1971237" y="1320126"/>
                </a:moveTo>
                <a:lnTo>
                  <a:pt x="1968056" y="1321717"/>
                </a:lnTo>
                <a:lnTo>
                  <a:pt x="1971237" y="1321717"/>
                </a:lnTo>
                <a:close/>
                <a:moveTo>
                  <a:pt x="1869231" y="1318343"/>
                </a:moveTo>
                <a:cubicBezTo>
                  <a:pt x="1869033" y="1318542"/>
                  <a:pt x="1869430" y="1319338"/>
                  <a:pt x="1874202" y="1320133"/>
                </a:cubicBezTo>
                <a:lnTo>
                  <a:pt x="1883747" y="1320133"/>
                </a:lnTo>
                <a:lnTo>
                  <a:pt x="1878975" y="1324905"/>
                </a:lnTo>
                <a:lnTo>
                  <a:pt x="1880566" y="1328086"/>
                </a:lnTo>
                <a:lnTo>
                  <a:pt x="1877384" y="1329677"/>
                </a:lnTo>
                <a:lnTo>
                  <a:pt x="1874202" y="1328086"/>
                </a:lnTo>
                <a:lnTo>
                  <a:pt x="1869430" y="1329677"/>
                </a:lnTo>
                <a:lnTo>
                  <a:pt x="1867839" y="1320133"/>
                </a:lnTo>
                <a:cubicBezTo>
                  <a:pt x="1870225" y="1318542"/>
                  <a:pt x="1869430" y="1318144"/>
                  <a:pt x="1869231" y="1318343"/>
                </a:cubicBezTo>
                <a:close/>
                <a:moveTo>
                  <a:pt x="1530604" y="1313770"/>
                </a:moveTo>
                <a:lnTo>
                  <a:pt x="1540148" y="1313770"/>
                </a:lnTo>
                <a:lnTo>
                  <a:pt x="1536966" y="1318542"/>
                </a:lnTo>
                <a:close/>
                <a:moveTo>
                  <a:pt x="1829662" y="1312184"/>
                </a:moveTo>
                <a:lnTo>
                  <a:pt x="1832844" y="1313775"/>
                </a:lnTo>
                <a:lnTo>
                  <a:pt x="1824890" y="1320137"/>
                </a:lnTo>
                <a:lnTo>
                  <a:pt x="1818528" y="1313775"/>
                </a:lnTo>
                <a:close/>
                <a:moveTo>
                  <a:pt x="1847160" y="1310586"/>
                </a:moveTo>
                <a:lnTo>
                  <a:pt x="1851932" y="1315358"/>
                </a:lnTo>
                <a:lnTo>
                  <a:pt x="1847160" y="1318540"/>
                </a:lnTo>
                <a:lnTo>
                  <a:pt x="1843978" y="1315358"/>
                </a:lnTo>
                <a:close/>
                <a:moveTo>
                  <a:pt x="5606063" y="1301085"/>
                </a:moveTo>
                <a:lnTo>
                  <a:pt x="5610835" y="1313809"/>
                </a:lnTo>
                <a:cubicBezTo>
                  <a:pt x="5607654" y="1313809"/>
                  <a:pt x="5602882" y="1310628"/>
                  <a:pt x="5601291" y="1312219"/>
                </a:cubicBezTo>
                <a:cubicBezTo>
                  <a:pt x="5496303" y="1369487"/>
                  <a:pt x="5394496" y="1426756"/>
                  <a:pt x="5283144" y="1484020"/>
                </a:cubicBezTo>
                <a:cubicBezTo>
                  <a:pt x="5286326" y="1472887"/>
                  <a:pt x="5294280" y="1466523"/>
                  <a:pt x="5300643" y="1463341"/>
                </a:cubicBezTo>
                <a:close/>
                <a:moveTo>
                  <a:pt x="1996688" y="1299447"/>
                </a:moveTo>
                <a:cubicBezTo>
                  <a:pt x="1996688" y="1299447"/>
                  <a:pt x="1996688" y="1299447"/>
                  <a:pt x="1998279" y="1301037"/>
                </a:cubicBezTo>
                <a:cubicBezTo>
                  <a:pt x="2001461" y="1301037"/>
                  <a:pt x="1999871" y="1299447"/>
                  <a:pt x="1999871" y="1299447"/>
                </a:cubicBezTo>
                <a:close/>
                <a:moveTo>
                  <a:pt x="1893291" y="1297861"/>
                </a:moveTo>
                <a:lnTo>
                  <a:pt x="1896473" y="1302633"/>
                </a:lnTo>
                <a:cubicBezTo>
                  <a:pt x="1888518" y="1307405"/>
                  <a:pt x="1893291" y="1307405"/>
                  <a:pt x="1883747" y="1308996"/>
                </a:cubicBezTo>
                <a:cubicBezTo>
                  <a:pt x="1886928" y="1301042"/>
                  <a:pt x="1886928" y="1301042"/>
                  <a:pt x="1893291" y="1297861"/>
                </a:cubicBezTo>
                <a:close/>
                <a:moveTo>
                  <a:pt x="1918742" y="1294674"/>
                </a:moveTo>
                <a:cubicBezTo>
                  <a:pt x="1926697" y="1296265"/>
                  <a:pt x="1925105" y="1293083"/>
                  <a:pt x="1921923" y="1299447"/>
                </a:cubicBezTo>
                <a:lnTo>
                  <a:pt x="1931468" y="1301037"/>
                </a:lnTo>
                <a:lnTo>
                  <a:pt x="1929877" y="1302628"/>
                </a:lnTo>
                <a:cubicBezTo>
                  <a:pt x="1931468" y="1305809"/>
                  <a:pt x="1928287" y="1304218"/>
                  <a:pt x="1931468" y="1305809"/>
                </a:cubicBezTo>
                <a:lnTo>
                  <a:pt x="1931468" y="1304218"/>
                </a:lnTo>
                <a:lnTo>
                  <a:pt x="1934650" y="1304218"/>
                </a:lnTo>
                <a:lnTo>
                  <a:pt x="1933060" y="1302628"/>
                </a:lnTo>
                <a:cubicBezTo>
                  <a:pt x="1936241" y="1302628"/>
                  <a:pt x="1936241" y="1302628"/>
                  <a:pt x="1936241" y="1299447"/>
                </a:cubicBezTo>
                <a:lnTo>
                  <a:pt x="1937832" y="1301037"/>
                </a:lnTo>
                <a:cubicBezTo>
                  <a:pt x="1939422" y="1299447"/>
                  <a:pt x="1939422" y="1299447"/>
                  <a:pt x="1941013" y="1297856"/>
                </a:cubicBezTo>
                <a:lnTo>
                  <a:pt x="1942604" y="1297856"/>
                </a:lnTo>
                <a:cubicBezTo>
                  <a:pt x="1942604" y="1297856"/>
                  <a:pt x="1944195" y="1297856"/>
                  <a:pt x="1944195" y="1297856"/>
                </a:cubicBezTo>
                <a:cubicBezTo>
                  <a:pt x="1939422" y="1313763"/>
                  <a:pt x="1936241" y="1329670"/>
                  <a:pt x="1933060" y="1345577"/>
                </a:cubicBezTo>
                <a:lnTo>
                  <a:pt x="1928287" y="1340805"/>
                </a:lnTo>
                <a:lnTo>
                  <a:pt x="1929877" y="1337623"/>
                </a:lnTo>
                <a:lnTo>
                  <a:pt x="1921923" y="1337623"/>
                </a:lnTo>
                <a:lnTo>
                  <a:pt x="1923514" y="1334443"/>
                </a:lnTo>
                <a:cubicBezTo>
                  <a:pt x="1921923" y="1332851"/>
                  <a:pt x="1921923" y="1331261"/>
                  <a:pt x="1921923" y="1331261"/>
                </a:cubicBezTo>
                <a:cubicBezTo>
                  <a:pt x="1921923" y="1331261"/>
                  <a:pt x="1923514" y="1331261"/>
                  <a:pt x="1923514" y="1329670"/>
                </a:cubicBezTo>
                <a:cubicBezTo>
                  <a:pt x="1925105" y="1328080"/>
                  <a:pt x="1921923" y="1326489"/>
                  <a:pt x="1928287" y="1329670"/>
                </a:cubicBezTo>
                <a:lnTo>
                  <a:pt x="1933060" y="1324898"/>
                </a:lnTo>
                <a:lnTo>
                  <a:pt x="1929877" y="1316944"/>
                </a:lnTo>
                <a:lnTo>
                  <a:pt x="1928287" y="1316944"/>
                </a:lnTo>
                <a:lnTo>
                  <a:pt x="1928287" y="1323307"/>
                </a:lnTo>
                <a:lnTo>
                  <a:pt x="1921923" y="1318536"/>
                </a:lnTo>
                <a:cubicBezTo>
                  <a:pt x="1917152" y="1326489"/>
                  <a:pt x="1923514" y="1321717"/>
                  <a:pt x="1912380" y="1323307"/>
                </a:cubicBezTo>
                <a:lnTo>
                  <a:pt x="1912380" y="1316944"/>
                </a:lnTo>
                <a:lnTo>
                  <a:pt x="1917152" y="1316944"/>
                </a:lnTo>
                <a:lnTo>
                  <a:pt x="1917152" y="1315354"/>
                </a:lnTo>
                <a:cubicBezTo>
                  <a:pt x="1918742" y="1315354"/>
                  <a:pt x="1918742" y="1315354"/>
                  <a:pt x="1920333" y="1316944"/>
                </a:cubicBezTo>
                <a:lnTo>
                  <a:pt x="1923514" y="1316944"/>
                </a:lnTo>
                <a:lnTo>
                  <a:pt x="1918742" y="1312172"/>
                </a:lnTo>
                <a:cubicBezTo>
                  <a:pt x="1918742" y="1310581"/>
                  <a:pt x="1918742" y="1310581"/>
                  <a:pt x="1918742" y="1310581"/>
                </a:cubicBezTo>
                <a:lnTo>
                  <a:pt x="1923514" y="1307400"/>
                </a:lnTo>
                <a:lnTo>
                  <a:pt x="1925105" y="1307400"/>
                </a:lnTo>
                <a:lnTo>
                  <a:pt x="1923514" y="1305809"/>
                </a:lnTo>
                <a:lnTo>
                  <a:pt x="1923514" y="1307400"/>
                </a:lnTo>
                <a:lnTo>
                  <a:pt x="1920333" y="1305809"/>
                </a:lnTo>
                <a:lnTo>
                  <a:pt x="1915561" y="1308990"/>
                </a:lnTo>
                <a:lnTo>
                  <a:pt x="1910789" y="1307400"/>
                </a:lnTo>
                <a:cubicBezTo>
                  <a:pt x="1912380" y="1310581"/>
                  <a:pt x="1912380" y="1312172"/>
                  <a:pt x="1912380" y="1312172"/>
                </a:cubicBezTo>
                <a:cubicBezTo>
                  <a:pt x="1912380" y="1313763"/>
                  <a:pt x="1913971" y="1313763"/>
                  <a:pt x="1915561" y="1315354"/>
                </a:cubicBezTo>
                <a:lnTo>
                  <a:pt x="1906017" y="1313763"/>
                </a:lnTo>
                <a:cubicBezTo>
                  <a:pt x="1910789" y="1307400"/>
                  <a:pt x="1913971" y="1304218"/>
                  <a:pt x="1913971" y="1296265"/>
                </a:cubicBezTo>
                <a:lnTo>
                  <a:pt x="1918742" y="1299447"/>
                </a:lnTo>
                <a:close/>
                <a:moveTo>
                  <a:pt x="4099639" y="1291540"/>
                </a:moveTo>
                <a:cubicBezTo>
                  <a:pt x="4061461" y="1324945"/>
                  <a:pt x="4026466" y="1361531"/>
                  <a:pt x="3991470" y="1396527"/>
                </a:cubicBezTo>
                <a:cubicBezTo>
                  <a:pt x="3994651" y="1401301"/>
                  <a:pt x="3997833" y="1404483"/>
                  <a:pt x="3999423" y="1409254"/>
                </a:cubicBezTo>
                <a:lnTo>
                  <a:pt x="4012149" y="1386983"/>
                </a:lnTo>
                <a:cubicBezTo>
                  <a:pt x="4012149" y="1388574"/>
                  <a:pt x="4012149" y="1394938"/>
                  <a:pt x="4012149" y="1391754"/>
                </a:cubicBezTo>
                <a:cubicBezTo>
                  <a:pt x="4008967" y="1398119"/>
                  <a:pt x="4007377" y="1402891"/>
                  <a:pt x="4005786" y="1407665"/>
                </a:cubicBezTo>
                <a:cubicBezTo>
                  <a:pt x="4042373" y="1375849"/>
                  <a:pt x="4074188" y="1339261"/>
                  <a:pt x="4104412" y="1299492"/>
                </a:cubicBezTo>
                <a:cubicBezTo>
                  <a:pt x="4102821" y="1296312"/>
                  <a:pt x="4101230" y="1294720"/>
                  <a:pt x="4099639" y="1291540"/>
                </a:cubicBezTo>
                <a:close/>
                <a:moveTo>
                  <a:pt x="1769214" y="1288321"/>
                </a:moveTo>
                <a:cubicBezTo>
                  <a:pt x="1769214" y="1288321"/>
                  <a:pt x="1773987" y="1291503"/>
                  <a:pt x="1773987" y="1291503"/>
                </a:cubicBezTo>
                <a:lnTo>
                  <a:pt x="1766033" y="1297866"/>
                </a:lnTo>
                <a:lnTo>
                  <a:pt x="1759670" y="1291503"/>
                </a:lnTo>
                <a:cubicBezTo>
                  <a:pt x="1766033" y="1288321"/>
                  <a:pt x="1758079" y="1288321"/>
                  <a:pt x="1769214" y="1288321"/>
                </a:cubicBezTo>
                <a:close/>
                <a:moveTo>
                  <a:pt x="4067824" y="1286765"/>
                </a:moveTo>
                <a:cubicBezTo>
                  <a:pt x="4045555" y="1307445"/>
                  <a:pt x="4023285" y="1326534"/>
                  <a:pt x="3999423" y="1347215"/>
                </a:cubicBezTo>
                <a:cubicBezTo>
                  <a:pt x="4004195" y="1345624"/>
                  <a:pt x="4010558" y="1345624"/>
                  <a:pt x="4015331" y="1344032"/>
                </a:cubicBezTo>
                <a:cubicBezTo>
                  <a:pt x="4032828" y="1324945"/>
                  <a:pt x="4050327" y="1305853"/>
                  <a:pt x="4067824" y="1286765"/>
                </a:cubicBezTo>
                <a:close/>
                <a:moveTo>
                  <a:pt x="1883747" y="1286726"/>
                </a:moveTo>
                <a:lnTo>
                  <a:pt x="1890110" y="1291498"/>
                </a:lnTo>
                <a:lnTo>
                  <a:pt x="1883747" y="1291498"/>
                </a:lnTo>
                <a:close/>
                <a:moveTo>
                  <a:pt x="2922495" y="1283585"/>
                </a:moveTo>
                <a:cubicBezTo>
                  <a:pt x="2900225" y="1501518"/>
                  <a:pt x="2780920" y="1625570"/>
                  <a:pt x="2644118" y="1716245"/>
                </a:cubicBezTo>
                <a:cubicBezTo>
                  <a:pt x="2644118" y="1724205"/>
                  <a:pt x="2642527" y="1732163"/>
                  <a:pt x="2640936" y="1740122"/>
                </a:cubicBezTo>
                <a:cubicBezTo>
                  <a:pt x="2652071" y="1735345"/>
                  <a:pt x="2688658" y="1703513"/>
                  <a:pt x="2690249" y="1701922"/>
                </a:cubicBezTo>
                <a:cubicBezTo>
                  <a:pt x="2776148" y="1636705"/>
                  <a:pt x="2892272" y="1522197"/>
                  <a:pt x="2928859" y="1371079"/>
                </a:cubicBezTo>
                <a:cubicBezTo>
                  <a:pt x="2927268" y="1369486"/>
                  <a:pt x="2924086" y="1367894"/>
                  <a:pt x="2922495" y="1366303"/>
                </a:cubicBezTo>
                <a:cubicBezTo>
                  <a:pt x="2911361" y="1358349"/>
                  <a:pt x="2925677" y="1353578"/>
                  <a:pt x="2930449" y="1355170"/>
                </a:cubicBezTo>
                <a:cubicBezTo>
                  <a:pt x="2930449" y="1355170"/>
                  <a:pt x="2932040" y="1355170"/>
                  <a:pt x="2932040" y="1355170"/>
                </a:cubicBezTo>
                <a:cubicBezTo>
                  <a:pt x="2932040" y="1348805"/>
                  <a:pt x="2933631" y="1342442"/>
                  <a:pt x="2935222" y="1336078"/>
                </a:cubicBezTo>
                <a:cubicBezTo>
                  <a:pt x="2938403" y="1320171"/>
                  <a:pt x="2939994" y="1291540"/>
                  <a:pt x="2922495" y="1283585"/>
                </a:cubicBezTo>
                <a:close/>
                <a:moveTo>
                  <a:pt x="1891701" y="1283544"/>
                </a:moveTo>
                <a:cubicBezTo>
                  <a:pt x="1894882" y="1285134"/>
                  <a:pt x="1894882" y="1286725"/>
                  <a:pt x="1901245" y="1286725"/>
                </a:cubicBezTo>
                <a:cubicBezTo>
                  <a:pt x="1901245" y="1296270"/>
                  <a:pt x="1899654" y="1294679"/>
                  <a:pt x="1894882" y="1297861"/>
                </a:cubicBezTo>
                <a:lnTo>
                  <a:pt x="1894882" y="1293089"/>
                </a:lnTo>
                <a:close/>
                <a:moveTo>
                  <a:pt x="1982371" y="1283539"/>
                </a:moveTo>
                <a:lnTo>
                  <a:pt x="1977599" y="1285130"/>
                </a:lnTo>
                <a:lnTo>
                  <a:pt x="1982371" y="1289902"/>
                </a:lnTo>
                <a:lnTo>
                  <a:pt x="1985553" y="1286720"/>
                </a:lnTo>
                <a:close/>
                <a:moveTo>
                  <a:pt x="1675361" y="1281946"/>
                </a:moveTo>
                <a:lnTo>
                  <a:pt x="1683314" y="1281946"/>
                </a:lnTo>
                <a:lnTo>
                  <a:pt x="1680133" y="1286719"/>
                </a:lnTo>
                <a:close/>
                <a:moveTo>
                  <a:pt x="1729446" y="1277178"/>
                </a:moveTo>
                <a:lnTo>
                  <a:pt x="1737399" y="1277178"/>
                </a:lnTo>
                <a:lnTo>
                  <a:pt x="1737399" y="1281951"/>
                </a:lnTo>
                <a:cubicBezTo>
                  <a:pt x="1732627" y="1280360"/>
                  <a:pt x="1732627" y="1281951"/>
                  <a:pt x="1732627" y="1281951"/>
                </a:cubicBezTo>
                <a:cubicBezTo>
                  <a:pt x="1732627" y="1280360"/>
                  <a:pt x="1731037" y="1280360"/>
                  <a:pt x="1729446" y="1277178"/>
                </a:cubicBezTo>
                <a:close/>
                <a:moveTo>
                  <a:pt x="4287347" y="1275633"/>
                </a:moveTo>
                <a:cubicBezTo>
                  <a:pt x="4271439" y="1283585"/>
                  <a:pt x="4257122" y="1293129"/>
                  <a:pt x="4244396" y="1305853"/>
                </a:cubicBezTo>
                <a:cubicBezTo>
                  <a:pt x="4245987" y="1310627"/>
                  <a:pt x="4249168" y="1313808"/>
                  <a:pt x="4250759" y="1318581"/>
                </a:cubicBezTo>
                <a:cubicBezTo>
                  <a:pt x="4250759" y="1315398"/>
                  <a:pt x="4252350" y="1312218"/>
                  <a:pt x="4253941" y="1309036"/>
                </a:cubicBezTo>
                <a:cubicBezTo>
                  <a:pt x="4260304" y="1307445"/>
                  <a:pt x="4265076" y="1307445"/>
                  <a:pt x="4271439" y="1307445"/>
                </a:cubicBezTo>
                <a:cubicBezTo>
                  <a:pt x="4277802" y="1297902"/>
                  <a:pt x="4282574" y="1286765"/>
                  <a:pt x="4287347" y="1275633"/>
                </a:cubicBezTo>
                <a:close/>
                <a:moveTo>
                  <a:pt x="4125091" y="1274041"/>
                </a:moveTo>
                <a:cubicBezTo>
                  <a:pt x="4117138" y="1278812"/>
                  <a:pt x="4110775" y="1285176"/>
                  <a:pt x="4104412" y="1289948"/>
                </a:cubicBezTo>
                <a:cubicBezTo>
                  <a:pt x="4106002" y="1291540"/>
                  <a:pt x="4107593" y="1293129"/>
                  <a:pt x="4109184" y="1296312"/>
                </a:cubicBezTo>
                <a:cubicBezTo>
                  <a:pt x="4115547" y="1288357"/>
                  <a:pt x="4120319" y="1281994"/>
                  <a:pt x="4125091" y="1274041"/>
                </a:cubicBezTo>
                <a:close/>
                <a:moveTo>
                  <a:pt x="1888518" y="1266046"/>
                </a:moveTo>
                <a:lnTo>
                  <a:pt x="1891701" y="1270818"/>
                </a:lnTo>
                <a:lnTo>
                  <a:pt x="1888518" y="1272408"/>
                </a:lnTo>
                <a:lnTo>
                  <a:pt x="1883747" y="1269227"/>
                </a:lnTo>
                <a:close/>
                <a:moveTo>
                  <a:pt x="4051918" y="1264497"/>
                </a:moveTo>
                <a:cubicBezTo>
                  <a:pt x="4045555" y="1267679"/>
                  <a:pt x="4036010" y="1269268"/>
                  <a:pt x="4028057" y="1267679"/>
                </a:cubicBezTo>
                <a:cubicBezTo>
                  <a:pt x="4020103" y="1266087"/>
                  <a:pt x="4016921" y="1277222"/>
                  <a:pt x="4015331" y="1278812"/>
                </a:cubicBezTo>
                <a:cubicBezTo>
                  <a:pt x="4010558" y="1283585"/>
                  <a:pt x="4005786" y="1281994"/>
                  <a:pt x="4002604" y="1278812"/>
                </a:cubicBezTo>
                <a:cubicBezTo>
                  <a:pt x="4001014" y="1280404"/>
                  <a:pt x="4001014" y="1280404"/>
                  <a:pt x="3999423" y="1281994"/>
                </a:cubicBezTo>
                <a:cubicBezTo>
                  <a:pt x="3999423" y="1293129"/>
                  <a:pt x="4001014" y="1302673"/>
                  <a:pt x="3997833" y="1309036"/>
                </a:cubicBezTo>
                <a:cubicBezTo>
                  <a:pt x="3993061" y="1323352"/>
                  <a:pt x="3975562" y="1326534"/>
                  <a:pt x="3967609" y="1344032"/>
                </a:cubicBezTo>
                <a:cubicBezTo>
                  <a:pt x="3970790" y="1344032"/>
                  <a:pt x="3972380" y="1345624"/>
                  <a:pt x="3973971" y="1345624"/>
                </a:cubicBezTo>
                <a:cubicBezTo>
                  <a:pt x="4004195" y="1320171"/>
                  <a:pt x="4029647" y="1291540"/>
                  <a:pt x="4051918" y="1264497"/>
                </a:cubicBezTo>
                <a:close/>
                <a:moveTo>
                  <a:pt x="1899655" y="1258091"/>
                </a:moveTo>
                <a:cubicBezTo>
                  <a:pt x="1902837" y="1267637"/>
                  <a:pt x="1896473" y="1258091"/>
                  <a:pt x="1902837" y="1267637"/>
                </a:cubicBezTo>
                <a:lnTo>
                  <a:pt x="1890109" y="1267637"/>
                </a:lnTo>
                <a:lnTo>
                  <a:pt x="1886928" y="1262864"/>
                </a:lnTo>
                <a:close/>
                <a:moveTo>
                  <a:pt x="4400288" y="1248589"/>
                </a:moveTo>
                <a:cubicBezTo>
                  <a:pt x="4397107" y="1250180"/>
                  <a:pt x="4393925" y="1250180"/>
                  <a:pt x="4390744" y="1250180"/>
                </a:cubicBezTo>
                <a:cubicBezTo>
                  <a:pt x="4389153" y="1251770"/>
                  <a:pt x="4389153" y="1254952"/>
                  <a:pt x="4387562" y="1256543"/>
                </a:cubicBezTo>
                <a:cubicBezTo>
                  <a:pt x="4384381" y="1261316"/>
                  <a:pt x="4384381" y="1267679"/>
                  <a:pt x="4387562" y="1274041"/>
                </a:cubicBezTo>
                <a:cubicBezTo>
                  <a:pt x="4392334" y="1267679"/>
                  <a:pt x="4397107" y="1258134"/>
                  <a:pt x="4400288" y="1248589"/>
                </a:cubicBezTo>
                <a:close/>
                <a:moveTo>
                  <a:pt x="2004642" y="1245361"/>
                </a:moveTo>
                <a:lnTo>
                  <a:pt x="2004642" y="1250134"/>
                </a:lnTo>
                <a:lnTo>
                  <a:pt x="2007823" y="1248543"/>
                </a:lnTo>
                <a:close/>
                <a:moveTo>
                  <a:pt x="316874" y="1238996"/>
                </a:moveTo>
                <a:cubicBezTo>
                  <a:pt x="312102" y="1237405"/>
                  <a:pt x="310512" y="1237405"/>
                  <a:pt x="308921" y="1240586"/>
                </a:cubicBezTo>
                <a:cubicBezTo>
                  <a:pt x="313693" y="1308988"/>
                  <a:pt x="428226" y="1293081"/>
                  <a:pt x="498218" y="1318533"/>
                </a:cubicBezTo>
                <a:cubicBezTo>
                  <a:pt x="515716" y="1329667"/>
                  <a:pt x="509353" y="1355119"/>
                  <a:pt x="502990" y="1380572"/>
                </a:cubicBezTo>
                <a:cubicBezTo>
                  <a:pt x="534806" y="1372618"/>
                  <a:pt x="523670" y="1315351"/>
                  <a:pt x="504581" y="1305807"/>
                </a:cubicBezTo>
                <a:cubicBezTo>
                  <a:pt x="436180" y="1280356"/>
                  <a:pt x="332782" y="1302625"/>
                  <a:pt x="316874" y="1238996"/>
                </a:cubicBezTo>
                <a:close/>
                <a:moveTo>
                  <a:pt x="2015777" y="1237408"/>
                </a:moveTo>
                <a:lnTo>
                  <a:pt x="2011005" y="1242180"/>
                </a:lnTo>
                <a:lnTo>
                  <a:pt x="2009414" y="1245361"/>
                </a:lnTo>
                <a:cubicBezTo>
                  <a:pt x="2014186" y="1245361"/>
                  <a:pt x="2015777" y="1245361"/>
                  <a:pt x="2014186" y="1242180"/>
                </a:cubicBezTo>
                <a:lnTo>
                  <a:pt x="2017368" y="1239000"/>
                </a:lnTo>
                <a:close/>
                <a:moveTo>
                  <a:pt x="1630821" y="1232633"/>
                </a:moveTo>
                <a:lnTo>
                  <a:pt x="1637184" y="1237405"/>
                </a:lnTo>
                <a:lnTo>
                  <a:pt x="1630821" y="1240587"/>
                </a:lnTo>
                <a:close/>
                <a:moveTo>
                  <a:pt x="4071006" y="1231093"/>
                </a:moveTo>
                <a:cubicBezTo>
                  <a:pt x="4072597" y="1232683"/>
                  <a:pt x="4072597" y="1235865"/>
                  <a:pt x="4072597" y="1239045"/>
                </a:cubicBezTo>
                <a:cubicBezTo>
                  <a:pt x="4074188" y="1235865"/>
                  <a:pt x="4075778" y="1234273"/>
                  <a:pt x="4077369" y="1231093"/>
                </a:cubicBezTo>
                <a:cubicBezTo>
                  <a:pt x="4074188" y="1231093"/>
                  <a:pt x="4072597" y="1231093"/>
                  <a:pt x="4071006" y="1231093"/>
                </a:cubicBezTo>
                <a:close/>
                <a:moveTo>
                  <a:pt x="2007823" y="1229454"/>
                </a:moveTo>
                <a:cubicBezTo>
                  <a:pt x="2009414" y="1232636"/>
                  <a:pt x="2007823" y="1229454"/>
                  <a:pt x="2009414" y="1232636"/>
                </a:cubicBezTo>
                <a:lnTo>
                  <a:pt x="2006233" y="1234227"/>
                </a:lnTo>
                <a:lnTo>
                  <a:pt x="2004642" y="1232636"/>
                </a:lnTo>
                <a:cubicBezTo>
                  <a:pt x="2003052" y="1234227"/>
                  <a:pt x="2003052" y="1235818"/>
                  <a:pt x="2001461" y="1237408"/>
                </a:cubicBezTo>
                <a:lnTo>
                  <a:pt x="2003052" y="1237408"/>
                </a:lnTo>
                <a:lnTo>
                  <a:pt x="2004642" y="1237408"/>
                </a:lnTo>
                <a:lnTo>
                  <a:pt x="2006233" y="1234227"/>
                </a:lnTo>
                <a:cubicBezTo>
                  <a:pt x="2011005" y="1234227"/>
                  <a:pt x="2009414" y="1234227"/>
                  <a:pt x="2011005" y="1229454"/>
                </a:cubicBezTo>
                <a:close/>
                <a:moveTo>
                  <a:pt x="2020549" y="1224683"/>
                </a:moveTo>
                <a:lnTo>
                  <a:pt x="2020549" y="1226273"/>
                </a:lnTo>
                <a:lnTo>
                  <a:pt x="2018959" y="1226273"/>
                </a:lnTo>
                <a:cubicBezTo>
                  <a:pt x="2018959" y="1224683"/>
                  <a:pt x="2018959" y="1226273"/>
                  <a:pt x="2020549" y="1224683"/>
                </a:cubicBezTo>
                <a:close/>
                <a:moveTo>
                  <a:pt x="1931468" y="1221501"/>
                </a:moveTo>
                <a:cubicBezTo>
                  <a:pt x="1921923" y="1226273"/>
                  <a:pt x="1925105" y="1221501"/>
                  <a:pt x="1918742" y="1227864"/>
                </a:cubicBezTo>
                <a:cubicBezTo>
                  <a:pt x="1928287" y="1231046"/>
                  <a:pt x="1918742" y="1227864"/>
                  <a:pt x="1928287" y="1234227"/>
                </a:cubicBezTo>
                <a:cubicBezTo>
                  <a:pt x="1931468" y="1229454"/>
                  <a:pt x="1931468" y="1235818"/>
                  <a:pt x="1931468" y="1227864"/>
                </a:cubicBezTo>
                <a:close/>
                <a:moveTo>
                  <a:pt x="2015777" y="1219910"/>
                </a:moveTo>
                <a:lnTo>
                  <a:pt x="2017368" y="1221501"/>
                </a:lnTo>
                <a:lnTo>
                  <a:pt x="2015777" y="1223092"/>
                </a:lnTo>
                <a:cubicBezTo>
                  <a:pt x="2017368" y="1223092"/>
                  <a:pt x="2017368" y="1221501"/>
                  <a:pt x="2017368" y="1223092"/>
                </a:cubicBezTo>
                <a:cubicBezTo>
                  <a:pt x="2017368" y="1224683"/>
                  <a:pt x="2017368" y="1223092"/>
                  <a:pt x="2015777" y="1224683"/>
                </a:cubicBezTo>
                <a:cubicBezTo>
                  <a:pt x="2017368" y="1224683"/>
                  <a:pt x="2017368" y="1223092"/>
                  <a:pt x="2017368" y="1224683"/>
                </a:cubicBezTo>
                <a:cubicBezTo>
                  <a:pt x="2017368" y="1227864"/>
                  <a:pt x="2017368" y="1226273"/>
                  <a:pt x="2015777" y="1227864"/>
                </a:cubicBezTo>
                <a:lnTo>
                  <a:pt x="2020549" y="1227864"/>
                </a:lnTo>
                <a:lnTo>
                  <a:pt x="2020549" y="1226273"/>
                </a:lnTo>
                <a:cubicBezTo>
                  <a:pt x="2023731" y="1224683"/>
                  <a:pt x="2023731" y="1226273"/>
                  <a:pt x="2025323" y="1223092"/>
                </a:cubicBezTo>
                <a:lnTo>
                  <a:pt x="2018959" y="1221501"/>
                </a:lnTo>
                <a:lnTo>
                  <a:pt x="2017368" y="1219910"/>
                </a:lnTo>
                <a:close/>
                <a:moveTo>
                  <a:pt x="2049183" y="1197640"/>
                </a:moveTo>
                <a:lnTo>
                  <a:pt x="2047592" y="1199231"/>
                </a:lnTo>
                <a:lnTo>
                  <a:pt x="2050773" y="1199231"/>
                </a:lnTo>
                <a:close/>
                <a:moveTo>
                  <a:pt x="2050773" y="1191277"/>
                </a:moveTo>
                <a:lnTo>
                  <a:pt x="2052364" y="1192868"/>
                </a:lnTo>
                <a:lnTo>
                  <a:pt x="2053955" y="1191277"/>
                </a:lnTo>
                <a:close/>
                <a:moveTo>
                  <a:pt x="2033275" y="1191277"/>
                </a:moveTo>
                <a:cubicBezTo>
                  <a:pt x="2034866" y="1192868"/>
                  <a:pt x="2034866" y="1192868"/>
                  <a:pt x="2034866" y="1192868"/>
                </a:cubicBezTo>
                <a:cubicBezTo>
                  <a:pt x="2034866" y="1192868"/>
                  <a:pt x="2034866" y="1194459"/>
                  <a:pt x="2036456" y="1194459"/>
                </a:cubicBezTo>
                <a:cubicBezTo>
                  <a:pt x="2036456" y="1194459"/>
                  <a:pt x="2036456" y="1194459"/>
                  <a:pt x="2036456" y="1191277"/>
                </a:cubicBezTo>
                <a:close/>
                <a:moveTo>
                  <a:pt x="2055546" y="1184914"/>
                </a:moveTo>
                <a:cubicBezTo>
                  <a:pt x="2055546" y="1189686"/>
                  <a:pt x="2057136" y="1188096"/>
                  <a:pt x="2057136" y="1188096"/>
                </a:cubicBezTo>
                <a:cubicBezTo>
                  <a:pt x="2057136" y="1184914"/>
                  <a:pt x="2058727" y="1188096"/>
                  <a:pt x="2055546" y="1184914"/>
                </a:cubicBezTo>
                <a:close/>
                <a:moveTo>
                  <a:pt x="2623438" y="1183371"/>
                </a:moveTo>
                <a:cubicBezTo>
                  <a:pt x="2604349" y="1202458"/>
                  <a:pt x="2582080" y="1218366"/>
                  <a:pt x="2564580" y="1242227"/>
                </a:cubicBezTo>
                <a:lnTo>
                  <a:pt x="2590032" y="1285176"/>
                </a:lnTo>
                <a:cubicBezTo>
                  <a:pt x="2597986" y="1246998"/>
                  <a:pt x="2612303" y="1215185"/>
                  <a:pt x="2642527" y="1197688"/>
                </a:cubicBezTo>
                <a:cubicBezTo>
                  <a:pt x="2637755" y="1194505"/>
                  <a:pt x="2632982" y="1189734"/>
                  <a:pt x="2629801" y="1188143"/>
                </a:cubicBezTo>
                <a:cubicBezTo>
                  <a:pt x="2628210" y="1186552"/>
                  <a:pt x="2625028" y="1184962"/>
                  <a:pt x="2623438" y="1183371"/>
                </a:cubicBezTo>
                <a:close/>
                <a:moveTo>
                  <a:pt x="2073018" y="1181684"/>
                </a:moveTo>
                <a:lnTo>
                  <a:pt x="2073043" y="1181732"/>
                </a:lnTo>
                <a:lnTo>
                  <a:pt x="2072984" y="1181732"/>
                </a:lnTo>
                <a:close/>
                <a:moveTo>
                  <a:pt x="2063499" y="1180142"/>
                </a:moveTo>
                <a:cubicBezTo>
                  <a:pt x="2060318" y="1180142"/>
                  <a:pt x="2061909" y="1180142"/>
                  <a:pt x="2060318" y="1181732"/>
                </a:cubicBezTo>
                <a:lnTo>
                  <a:pt x="2057136" y="1181732"/>
                </a:lnTo>
                <a:lnTo>
                  <a:pt x="2058727" y="1183323"/>
                </a:lnTo>
                <a:lnTo>
                  <a:pt x="2060318" y="1181732"/>
                </a:lnTo>
                <a:cubicBezTo>
                  <a:pt x="2065090" y="1181732"/>
                  <a:pt x="2061909" y="1183323"/>
                  <a:pt x="2063499" y="1180142"/>
                </a:cubicBezTo>
                <a:close/>
                <a:moveTo>
                  <a:pt x="2057136" y="1180142"/>
                </a:moveTo>
                <a:cubicBezTo>
                  <a:pt x="2053955" y="1180142"/>
                  <a:pt x="2053955" y="1180142"/>
                  <a:pt x="2053955" y="1183323"/>
                </a:cubicBezTo>
                <a:lnTo>
                  <a:pt x="2055546" y="1181732"/>
                </a:lnTo>
                <a:close/>
                <a:moveTo>
                  <a:pt x="2042819" y="1180142"/>
                </a:moveTo>
                <a:lnTo>
                  <a:pt x="2042819" y="1181732"/>
                </a:lnTo>
                <a:lnTo>
                  <a:pt x="2044410" y="1180142"/>
                </a:lnTo>
                <a:close/>
                <a:moveTo>
                  <a:pt x="1738990" y="1176971"/>
                </a:moveTo>
                <a:cubicBezTo>
                  <a:pt x="1738990" y="1176971"/>
                  <a:pt x="1743762" y="1180152"/>
                  <a:pt x="1745353" y="1181742"/>
                </a:cubicBezTo>
                <a:lnTo>
                  <a:pt x="1742173" y="1191288"/>
                </a:lnTo>
                <a:cubicBezTo>
                  <a:pt x="1737399" y="1194469"/>
                  <a:pt x="1737399" y="1196060"/>
                  <a:pt x="1732627" y="1196060"/>
                </a:cubicBezTo>
                <a:cubicBezTo>
                  <a:pt x="1731037" y="1196060"/>
                  <a:pt x="1726265" y="1192878"/>
                  <a:pt x="1724673" y="1191288"/>
                </a:cubicBezTo>
                <a:lnTo>
                  <a:pt x="1727855" y="1180152"/>
                </a:lnTo>
                <a:cubicBezTo>
                  <a:pt x="1734218" y="1178561"/>
                  <a:pt x="1732627" y="1176971"/>
                  <a:pt x="1738990" y="1176971"/>
                </a:cubicBezTo>
                <a:close/>
                <a:moveTo>
                  <a:pt x="2058727" y="1173779"/>
                </a:moveTo>
                <a:lnTo>
                  <a:pt x="2057136" y="1175370"/>
                </a:lnTo>
                <a:cubicBezTo>
                  <a:pt x="2058727" y="1178551"/>
                  <a:pt x="2057136" y="1175370"/>
                  <a:pt x="2057136" y="1176961"/>
                </a:cubicBezTo>
                <a:lnTo>
                  <a:pt x="2060318" y="1176961"/>
                </a:lnTo>
                <a:cubicBezTo>
                  <a:pt x="2058727" y="1175370"/>
                  <a:pt x="2058727" y="1176961"/>
                  <a:pt x="2058727" y="1173779"/>
                </a:cubicBezTo>
                <a:close/>
                <a:moveTo>
                  <a:pt x="2052364" y="1173779"/>
                </a:moveTo>
                <a:lnTo>
                  <a:pt x="2050773" y="1175370"/>
                </a:lnTo>
                <a:cubicBezTo>
                  <a:pt x="2052364" y="1178551"/>
                  <a:pt x="2050773" y="1175370"/>
                  <a:pt x="2049183" y="1176961"/>
                </a:cubicBezTo>
                <a:lnTo>
                  <a:pt x="2052364" y="1176961"/>
                </a:lnTo>
                <a:lnTo>
                  <a:pt x="2053955" y="1176961"/>
                </a:lnTo>
                <a:cubicBezTo>
                  <a:pt x="2052364" y="1175370"/>
                  <a:pt x="2052364" y="1176961"/>
                  <a:pt x="2052364" y="1173779"/>
                </a:cubicBezTo>
                <a:close/>
                <a:moveTo>
                  <a:pt x="2028503" y="1173779"/>
                </a:moveTo>
                <a:lnTo>
                  <a:pt x="2026912" y="1175370"/>
                </a:lnTo>
                <a:lnTo>
                  <a:pt x="2026912" y="1176961"/>
                </a:lnTo>
                <a:lnTo>
                  <a:pt x="2025323" y="1178551"/>
                </a:lnTo>
                <a:lnTo>
                  <a:pt x="2028503" y="1178551"/>
                </a:lnTo>
                <a:close/>
                <a:moveTo>
                  <a:pt x="1925105" y="1173779"/>
                </a:moveTo>
                <a:cubicBezTo>
                  <a:pt x="1921923" y="1173779"/>
                  <a:pt x="1921923" y="1173779"/>
                  <a:pt x="1921923" y="1175370"/>
                </a:cubicBezTo>
                <a:cubicBezTo>
                  <a:pt x="1921923" y="1178551"/>
                  <a:pt x="1921923" y="1175370"/>
                  <a:pt x="1920333" y="1176961"/>
                </a:cubicBezTo>
                <a:cubicBezTo>
                  <a:pt x="1921923" y="1180142"/>
                  <a:pt x="1918742" y="1178551"/>
                  <a:pt x="1921923" y="1180142"/>
                </a:cubicBezTo>
                <a:lnTo>
                  <a:pt x="1921923" y="1176961"/>
                </a:lnTo>
                <a:cubicBezTo>
                  <a:pt x="1923514" y="1176961"/>
                  <a:pt x="1925105" y="1176961"/>
                  <a:pt x="1925105" y="1175370"/>
                </a:cubicBezTo>
                <a:cubicBezTo>
                  <a:pt x="1925105" y="1175370"/>
                  <a:pt x="1925105" y="1173779"/>
                  <a:pt x="1925105" y="1173779"/>
                </a:cubicBezTo>
                <a:close/>
                <a:moveTo>
                  <a:pt x="2073043" y="1167416"/>
                </a:moveTo>
                <a:lnTo>
                  <a:pt x="2069862" y="1169007"/>
                </a:lnTo>
                <a:lnTo>
                  <a:pt x="2071453" y="1170598"/>
                </a:lnTo>
                <a:cubicBezTo>
                  <a:pt x="2071453" y="1173779"/>
                  <a:pt x="2073043" y="1170598"/>
                  <a:pt x="2071453" y="1173779"/>
                </a:cubicBezTo>
                <a:cubicBezTo>
                  <a:pt x="2073043" y="1173779"/>
                  <a:pt x="2074634" y="1173779"/>
                  <a:pt x="2074634" y="1170598"/>
                </a:cubicBezTo>
                <a:cubicBezTo>
                  <a:pt x="2074634" y="1169007"/>
                  <a:pt x="2073043" y="1169007"/>
                  <a:pt x="2073043" y="1167416"/>
                </a:cubicBezTo>
                <a:close/>
                <a:moveTo>
                  <a:pt x="2057136" y="1167416"/>
                </a:moveTo>
                <a:lnTo>
                  <a:pt x="2058727" y="1169007"/>
                </a:lnTo>
                <a:lnTo>
                  <a:pt x="2060318" y="1167416"/>
                </a:lnTo>
                <a:close/>
                <a:moveTo>
                  <a:pt x="1928287" y="1167416"/>
                </a:moveTo>
                <a:lnTo>
                  <a:pt x="1926697" y="1169007"/>
                </a:lnTo>
                <a:lnTo>
                  <a:pt x="1928287" y="1170598"/>
                </a:lnTo>
                <a:close/>
                <a:moveTo>
                  <a:pt x="2034867" y="1165827"/>
                </a:moveTo>
                <a:lnTo>
                  <a:pt x="2038048" y="1165827"/>
                </a:lnTo>
                <a:lnTo>
                  <a:pt x="2036458" y="1167418"/>
                </a:lnTo>
                <a:close/>
                <a:moveTo>
                  <a:pt x="1689678" y="1165824"/>
                </a:moveTo>
                <a:lnTo>
                  <a:pt x="1696041" y="1165824"/>
                </a:lnTo>
                <a:lnTo>
                  <a:pt x="1694450" y="1170597"/>
                </a:lnTo>
                <a:close/>
                <a:moveTo>
                  <a:pt x="1921923" y="1164235"/>
                </a:moveTo>
                <a:lnTo>
                  <a:pt x="1918742" y="1165825"/>
                </a:lnTo>
                <a:lnTo>
                  <a:pt x="1920333" y="1167416"/>
                </a:lnTo>
                <a:cubicBezTo>
                  <a:pt x="1920333" y="1169007"/>
                  <a:pt x="1920333" y="1167416"/>
                  <a:pt x="1921923" y="1169007"/>
                </a:cubicBezTo>
                <a:close/>
                <a:moveTo>
                  <a:pt x="1933060" y="1162644"/>
                </a:moveTo>
                <a:lnTo>
                  <a:pt x="1933060" y="1164235"/>
                </a:lnTo>
                <a:lnTo>
                  <a:pt x="1933060" y="1165825"/>
                </a:lnTo>
                <a:lnTo>
                  <a:pt x="1936241" y="1165825"/>
                </a:lnTo>
                <a:cubicBezTo>
                  <a:pt x="1934650" y="1164235"/>
                  <a:pt x="1934650" y="1165825"/>
                  <a:pt x="1936241" y="1164235"/>
                </a:cubicBezTo>
                <a:lnTo>
                  <a:pt x="1934650" y="1162644"/>
                </a:lnTo>
                <a:close/>
                <a:moveTo>
                  <a:pt x="2039640" y="1161056"/>
                </a:moveTo>
                <a:cubicBezTo>
                  <a:pt x="2042821" y="1162647"/>
                  <a:pt x="2041231" y="1161056"/>
                  <a:pt x="2042821" y="1161056"/>
                </a:cubicBezTo>
                <a:cubicBezTo>
                  <a:pt x="2041231" y="1164238"/>
                  <a:pt x="2041231" y="1164238"/>
                  <a:pt x="2038049" y="1165828"/>
                </a:cubicBezTo>
                <a:cubicBezTo>
                  <a:pt x="2038049" y="1162647"/>
                  <a:pt x="2039640" y="1165828"/>
                  <a:pt x="2038049" y="1162647"/>
                </a:cubicBezTo>
                <a:close/>
                <a:moveTo>
                  <a:pt x="1948966" y="1161053"/>
                </a:moveTo>
                <a:lnTo>
                  <a:pt x="1947375" y="1162644"/>
                </a:lnTo>
                <a:lnTo>
                  <a:pt x="1948966" y="1164235"/>
                </a:lnTo>
                <a:close/>
                <a:moveTo>
                  <a:pt x="1926697" y="1161053"/>
                </a:moveTo>
                <a:lnTo>
                  <a:pt x="1926697" y="1162644"/>
                </a:lnTo>
                <a:lnTo>
                  <a:pt x="1928287" y="1161053"/>
                </a:lnTo>
                <a:close/>
                <a:moveTo>
                  <a:pt x="2061511" y="1160854"/>
                </a:moveTo>
                <a:cubicBezTo>
                  <a:pt x="2061511" y="1160656"/>
                  <a:pt x="2061113" y="1161053"/>
                  <a:pt x="2060318" y="1161053"/>
                </a:cubicBezTo>
                <a:cubicBezTo>
                  <a:pt x="2058727" y="1161053"/>
                  <a:pt x="2058727" y="1162644"/>
                  <a:pt x="2060318" y="1164235"/>
                </a:cubicBezTo>
                <a:cubicBezTo>
                  <a:pt x="2061113" y="1161848"/>
                  <a:pt x="2061511" y="1161053"/>
                  <a:pt x="2061511" y="1160854"/>
                </a:cubicBezTo>
                <a:close/>
                <a:moveTo>
                  <a:pt x="2578897" y="1159511"/>
                </a:moveTo>
                <a:cubicBezTo>
                  <a:pt x="2574125" y="1167464"/>
                  <a:pt x="2569353" y="1173828"/>
                  <a:pt x="2564580" y="1181780"/>
                </a:cubicBezTo>
                <a:cubicBezTo>
                  <a:pt x="2559809" y="1188143"/>
                  <a:pt x="2555037" y="1194505"/>
                  <a:pt x="2550264" y="1200870"/>
                </a:cubicBezTo>
                <a:cubicBezTo>
                  <a:pt x="2553446" y="1202458"/>
                  <a:pt x="2553446" y="1204050"/>
                  <a:pt x="2551856" y="1207232"/>
                </a:cubicBezTo>
                <a:cubicBezTo>
                  <a:pt x="2545492" y="1216776"/>
                  <a:pt x="2551856" y="1224728"/>
                  <a:pt x="2558218" y="1232683"/>
                </a:cubicBezTo>
                <a:cubicBezTo>
                  <a:pt x="2570943" y="1212004"/>
                  <a:pt x="2583670" y="1189734"/>
                  <a:pt x="2596395" y="1167464"/>
                </a:cubicBezTo>
                <a:cubicBezTo>
                  <a:pt x="2591623" y="1164284"/>
                  <a:pt x="2585260" y="1162693"/>
                  <a:pt x="2578897" y="1159511"/>
                </a:cubicBezTo>
                <a:close/>
                <a:moveTo>
                  <a:pt x="2025323" y="1156281"/>
                </a:moveTo>
                <a:lnTo>
                  <a:pt x="2023733" y="1159463"/>
                </a:lnTo>
                <a:lnTo>
                  <a:pt x="2022142" y="1161054"/>
                </a:lnTo>
                <a:cubicBezTo>
                  <a:pt x="2023733" y="1159463"/>
                  <a:pt x="2023733" y="1157872"/>
                  <a:pt x="2025323" y="1156281"/>
                </a:cubicBezTo>
                <a:close/>
                <a:moveTo>
                  <a:pt x="1533785" y="1154697"/>
                </a:moveTo>
                <a:lnTo>
                  <a:pt x="1540148" y="1157879"/>
                </a:lnTo>
                <a:lnTo>
                  <a:pt x="1535376" y="1162651"/>
                </a:lnTo>
                <a:lnTo>
                  <a:pt x="1532194" y="1159469"/>
                </a:lnTo>
                <a:close/>
                <a:moveTo>
                  <a:pt x="1948966" y="1154690"/>
                </a:moveTo>
                <a:lnTo>
                  <a:pt x="1947375" y="1156281"/>
                </a:lnTo>
                <a:lnTo>
                  <a:pt x="1948966" y="1157872"/>
                </a:lnTo>
                <a:close/>
                <a:moveTo>
                  <a:pt x="2054750" y="1153895"/>
                </a:moveTo>
                <a:lnTo>
                  <a:pt x="2055546" y="1154690"/>
                </a:lnTo>
                <a:lnTo>
                  <a:pt x="2053955" y="1154690"/>
                </a:lnTo>
                <a:close/>
                <a:moveTo>
                  <a:pt x="2050775" y="1151511"/>
                </a:moveTo>
                <a:lnTo>
                  <a:pt x="2049184" y="1156283"/>
                </a:lnTo>
                <a:lnTo>
                  <a:pt x="2047593" y="1154692"/>
                </a:lnTo>
                <a:cubicBezTo>
                  <a:pt x="2049184" y="1151511"/>
                  <a:pt x="2046001" y="1151511"/>
                  <a:pt x="2050775" y="1151511"/>
                </a:cubicBezTo>
                <a:close/>
                <a:moveTo>
                  <a:pt x="2053955" y="1151509"/>
                </a:moveTo>
                <a:cubicBezTo>
                  <a:pt x="2053955" y="1151509"/>
                  <a:pt x="2055546" y="1153099"/>
                  <a:pt x="2055546" y="1153099"/>
                </a:cubicBezTo>
                <a:lnTo>
                  <a:pt x="2054750" y="1153895"/>
                </a:lnTo>
                <a:lnTo>
                  <a:pt x="2053955" y="1153099"/>
                </a:lnTo>
                <a:close/>
                <a:moveTo>
                  <a:pt x="2038047" y="1151509"/>
                </a:moveTo>
                <a:lnTo>
                  <a:pt x="2038047" y="1153099"/>
                </a:lnTo>
                <a:lnTo>
                  <a:pt x="2039638" y="1153099"/>
                </a:lnTo>
                <a:lnTo>
                  <a:pt x="2039638" y="1151509"/>
                </a:lnTo>
                <a:close/>
                <a:moveTo>
                  <a:pt x="1697631" y="1149917"/>
                </a:moveTo>
                <a:lnTo>
                  <a:pt x="1705585" y="1151508"/>
                </a:lnTo>
                <a:lnTo>
                  <a:pt x="1700813" y="1154689"/>
                </a:lnTo>
                <a:close/>
                <a:moveTo>
                  <a:pt x="2076225" y="1148328"/>
                </a:moveTo>
                <a:cubicBezTo>
                  <a:pt x="2076225" y="1149919"/>
                  <a:pt x="2074634" y="1149919"/>
                  <a:pt x="2073043" y="1151509"/>
                </a:cubicBezTo>
                <a:cubicBezTo>
                  <a:pt x="2074634" y="1153099"/>
                  <a:pt x="2074634" y="1154690"/>
                  <a:pt x="2077816" y="1154690"/>
                </a:cubicBezTo>
                <a:lnTo>
                  <a:pt x="2077816" y="1153099"/>
                </a:lnTo>
                <a:lnTo>
                  <a:pt x="2077816" y="1151509"/>
                </a:lnTo>
                <a:lnTo>
                  <a:pt x="2080997" y="1151509"/>
                </a:lnTo>
                <a:lnTo>
                  <a:pt x="2080997" y="1148328"/>
                </a:lnTo>
                <a:close/>
                <a:moveTo>
                  <a:pt x="1955329" y="1146737"/>
                </a:moveTo>
                <a:lnTo>
                  <a:pt x="1953738" y="1148328"/>
                </a:lnTo>
                <a:cubicBezTo>
                  <a:pt x="1952147" y="1149919"/>
                  <a:pt x="1952147" y="1148328"/>
                  <a:pt x="1952147" y="1149919"/>
                </a:cubicBezTo>
                <a:lnTo>
                  <a:pt x="1953738" y="1149919"/>
                </a:lnTo>
                <a:lnTo>
                  <a:pt x="1953738" y="1148328"/>
                </a:lnTo>
                <a:lnTo>
                  <a:pt x="1955329" y="1148328"/>
                </a:lnTo>
                <a:close/>
                <a:moveTo>
                  <a:pt x="2055546" y="1145146"/>
                </a:moveTo>
                <a:lnTo>
                  <a:pt x="2055546" y="1146737"/>
                </a:lnTo>
                <a:lnTo>
                  <a:pt x="2052364" y="1146737"/>
                </a:lnTo>
                <a:cubicBezTo>
                  <a:pt x="2050773" y="1149919"/>
                  <a:pt x="2050773" y="1148328"/>
                  <a:pt x="2049183" y="1149919"/>
                </a:cubicBezTo>
                <a:lnTo>
                  <a:pt x="2047592" y="1149919"/>
                </a:lnTo>
                <a:lnTo>
                  <a:pt x="2042819" y="1153099"/>
                </a:lnTo>
                <a:cubicBezTo>
                  <a:pt x="2041229" y="1165825"/>
                  <a:pt x="2036456" y="1156281"/>
                  <a:pt x="2036456" y="1162644"/>
                </a:cubicBezTo>
                <a:cubicBezTo>
                  <a:pt x="2033275" y="1164235"/>
                  <a:pt x="2033275" y="1162644"/>
                  <a:pt x="2033275" y="1165825"/>
                </a:cubicBezTo>
                <a:cubicBezTo>
                  <a:pt x="2030095" y="1165825"/>
                  <a:pt x="2031685" y="1165825"/>
                  <a:pt x="2030095" y="1167416"/>
                </a:cubicBezTo>
                <a:cubicBezTo>
                  <a:pt x="2031685" y="1167416"/>
                  <a:pt x="2031685" y="1167416"/>
                  <a:pt x="2031685" y="1167416"/>
                </a:cubicBezTo>
                <a:cubicBezTo>
                  <a:pt x="2031685" y="1167416"/>
                  <a:pt x="2033275" y="1169007"/>
                  <a:pt x="2033275" y="1169007"/>
                </a:cubicBezTo>
                <a:lnTo>
                  <a:pt x="2033275" y="1172189"/>
                </a:lnTo>
                <a:cubicBezTo>
                  <a:pt x="2031685" y="1172984"/>
                  <a:pt x="2030889" y="1172984"/>
                  <a:pt x="2030491" y="1173182"/>
                </a:cubicBezTo>
                <a:lnTo>
                  <a:pt x="2030383" y="1173779"/>
                </a:lnTo>
                <a:lnTo>
                  <a:pt x="2030095" y="1175370"/>
                </a:lnTo>
                <a:lnTo>
                  <a:pt x="2038047" y="1175370"/>
                </a:lnTo>
                <a:lnTo>
                  <a:pt x="2042819" y="1173779"/>
                </a:lnTo>
                <a:lnTo>
                  <a:pt x="2041229" y="1172189"/>
                </a:lnTo>
                <a:lnTo>
                  <a:pt x="2042819" y="1172189"/>
                </a:lnTo>
                <a:lnTo>
                  <a:pt x="2041231" y="1170599"/>
                </a:lnTo>
                <a:lnTo>
                  <a:pt x="2042821" y="1169008"/>
                </a:lnTo>
                <a:lnTo>
                  <a:pt x="2046003" y="1170599"/>
                </a:lnTo>
                <a:lnTo>
                  <a:pt x="2044413" y="1172189"/>
                </a:lnTo>
                <a:lnTo>
                  <a:pt x="2047592" y="1172189"/>
                </a:lnTo>
                <a:lnTo>
                  <a:pt x="2050773" y="1170598"/>
                </a:lnTo>
                <a:lnTo>
                  <a:pt x="2047592" y="1167416"/>
                </a:lnTo>
                <a:lnTo>
                  <a:pt x="2049183" y="1167416"/>
                </a:lnTo>
                <a:lnTo>
                  <a:pt x="2050773" y="1169007"/>
                </a:lnTo>
                <a:cubicBezTo>
                  <a:pt x="2052364" y="1169007"/>
                  <a:pt x="2050773" y="1169007"/>
                  <a:pt x="2052364" y="1169007"/>
                </a:cubicBezTo>
                <a:lnTo>
                  <a:pt x="2053955" y="1167416"/>
                </a:lnTo>
                <a:lnTo>
                  <a:pt x="2053955" y="1165828"/>
                </a:lnTo>
                <a:lnTo>
                  <a:pt x="2049184" y="1164237"/>
                </a:lnTo>
                <a:lnTo>
                  <a:pt x="2049184" y="1162646"/>
                </a:lnTo>
                <a:cubicBezTo>
                  <a:pt x="2052365" y="1164237"/>
                  <a:pt x="2050775" y="1162646"/>
                  <a:pt x="2052365" y="1162646"/>
                </a:cubicBezTo>
                <a:cubicBezTo>
                  <a:pt x="2053161" y="1163442"/>
                  <a:pt x="2053558" y="1163442"/>
                  <a:pt x="2053756" y="1163641"/>
                </a:cubicBezTo>
                <a:lnTo>
                  <a:pt x="2053955" y="1165825"/>
                </a:lnTo>
                <a:lnTo>
                  <a:pt x="2057136" y="1164235"/>
                </a:lnTo>
                <a:cubicBezTo>
                  <a:pt x="2055546" y="1162644"/>
                  <a:pt x="2055546" y="1164235"/>
                  <a:pt x="2057136" y="1162644"/>
                </a:cubicBezTo>
                <a:cubicBezTo>
                  <a:pt x="2055546" y="1161053"/>
                  <a:pt x="2055546" y="1164235"/>
                  <a:pt x="2055546" y="1161053"/>
                </a:cubicBezTo>
                <a:lnTo>
                  <a:pt x="2055546" y="1159462"/>
                </a:lnTo>
                <a:cubicBezTo>
                  <a:pt x="2055546" y="1157872"/>
                  <a:pt x="2053955" y="1159462"/>
                  <a:pt x="2055546" y="1157872"/>
                </a:cubicBezTo>
                <a:lnTo>
                  <a:pt x="2053955" y="1156281"/>
                </a:lnTo>
                <a:lnTo>
                  <a:pt x="2055546" y="1154690"/>
                </a:lnTo>
                <a:lnTo>
                  <a:pt x="2057136" y="1154690"/>
                </a:lnTo>
                <a:lnTo>
                  <a:pt x="2060318" y="1154690"/>
                </a:lnTo>
                <a:lnTo>
                  <a:pt x="2058727" y="1153099"/>
                </a:lnTo>
                <a:lnTo>
                  <a:pt x="2060318" y="1149919"/>
                </a:lnTo>
                <a:lnTo>
                  <a:pt x="2061909" y="1148328"/>
                </a:lnTo>
                <a:lnTo>
                  <a:pt x="2058727" y="1146737"/>
                </a:lnTo>
                <a:lnTo>
                  <a:pt x="2053955" y="1151509"/>
                </a:lnTo>
                <a:lnTo>
                  <a:pt x="2053955" y="1149919"/>
                </a:lnTo>
                <a:lnTo>
                  <a:pt x="2055546" y="1148328"/>
                </a:lnTo>
                <a:lnTo>
                  <a:pt x="2057136" y="1145146"/>
                </a:lnTo>
                <a:close/>
                <a:moveTo>
                  <a:pt x="4101230" y="1142014"/>
                </a:moveTo>
                <a:cubicBezTo>
                  <a:pt x="4090095" y="1162693"/>
                  <a:pt x="4077369" y="1181780"/>
                  <a:pt x="4064643" y="1200870"/>
                </a:cubicBezTo>
                <a:cubicBezTo>
                  <a:pt x="4072597" y="1197688"/>
                  <a:pt x="4080551" y="1194505"/>
                  <a:pt x="4093276" y="1205641"/>
                </a:cubicBezTo>
                <a:cubicBezTo>
                  <a:pt x="4102821" y="1191325"/>
                  <a:pt x="4110775" y="1177009"/>
                  <a:pt x="4117138" y="1162693"/>
                </a:cubicBezTo>
                <a:close/>
                <a:moveTo>
                  <a:pt x="2540719" y="1140423"/>
                </a:moveTo>
                <a:cubicBezTo>
                  <a:pt x="2540719" y="1140423"/>
                  <a:pt x="2539129" y="1140423"/>
                  <a:pt x="2539129" y="1142014"/>
                </a:cubicBezTo>
                <a:cubicBezTo>
                  <a:pt x="2539129" y="1143604"/>
                  <a:pt x="2537538" y="1145195"/>
                  <a:pt x="2537538" y="1146785"/>
                </a:cubicBezTo>
                <a:cubicBezTo>
                  <a:pt x="2537538" y="1145195"/>
                  <a:pt x="2539129" y="1142014"/>
                  <a:pt x="2540719" y="1140423"/>
                </a:cubicBezTo>
                <a:close/>
                <a:moveTo>
                  <a:pt x="2061909" y="1140374"/>
                </a:moveTo>
                <a:lnTo>
                  <a:pt x="2063499" y="1141965"/>
                </a:lnTo>
                <a:lnTo>
                  <a:pt x="2060318" y="1141965"/>
                </a:lnTo>
                <a:cubicBezTo>
                  <a:pt x="2061909" y="1141965"/>
                  <a:pt x="2061909" y="1143555"/>
                  <a:pt x="2063499" y="1143555"/>
                </a:cubicBezTo>
                <a:cubicBezTo>
                  <a:pt x="2065090" y="1143555"/>
                  <a:pt x="2065090" y="1143555"/>
                  <a:pt x="2066681" y="1143555"/>
                </a:cubicBezTo>
                <a:lnTo>
                  <a:pt x="2066681" y="1140374"/>
                </a:lnTo>
                <a:close/>
                <a:moveTo>
                  <a:pt x="1797847" y="1140374"/>
                </a:moveTo>
                <a:cubicBezTo>
                  <a:pt x="1799437" y="1141965"/>
                  <a:pt x="1799437" y="1141965"/>
                  <a:pt x="1801028" y="1141965"/>
                </a:cubicBezTo>
                <a:cubicBezTo>
                  <a:pt x="1801028" y="1143555"/>
                  <a:pt x="1801028" y="1143555"/>
                  <a:pt x="1802619" y="1146738"/>
                </a:cubicBezTo>
                <a:lnTo>
                  <a:pt x="1794666" y="1146738"/>
                </a:lnTo>
                <a:close/>
                <a:moveTo>
                  <a:pt x="2074634" y="1137192"/>
                </a:moveTo>
                <a:lnTo>
                  <a:pt x="2074634" y="1140374"/>
                </a:lnTo>
                <a:lnTo>
                  <a:pt x="2076225" y="1141965"/>
                </a:lnTo>
                <a:cubicBezTo>
                  <a:pt x="2076225" y="1143555"/>
                  <a:pt x="2076225" y="1141965"/>
                  <a:pt x="2076225" y="1143555"/>
                </a:cubicBezTo>
                <a:lnTo>
                  <a:pt x="2071453" y="1146737"/>
                </a:lnTo>
                <a:lnTo>
                  <a:pt x="2074634" y="1148328"/>
                </a:lnTo>
                <a:cubicBezTo>
                  <a:pt x="2076225" y="1146737"/>
                  <a:pt x="2076225" y="1146737"/>
                  <a:pt x="2076225" y="1145146"/>
                </a:cubicBezTo>
                <a:lnTo>
                  <a:pt x="2085770" y="1145146"/>
                </a:lnTo>
                <a:cubicBezTo>
                  <a:pt x="2084179" y="1141965"/>
                  <a:pt x="2087360" y="1141965"/>
                  <a:pt x="2084179" y="1140374"/>
                </a:cubicBezTo>
                <a:cubicBezTo>
                  <a:pt x="2082588" y="1143555"/>
                  <a:pt x="2084179" y="1140374"/>
                  <a:pt x="2082588" y="1143555"/>
                </a:cubicBezTo>
                <a:lnTo>
                  <a:pt x="2079406" y="1143555"/>
                </a:lnTo>
                <a:lnTo>
                  <a:pt x="2079406" y="1140374"/>
                </a:lnTo>
                <a:lnTo>
                  <a:pt x="2082588" y="1137192"/>
                </a:lnTo>
                <a:lnTo>
                  <a:pt x="2080997" y="1137192"/>
                </a:lnTo>
                <a:cubicBezTo>
                  <a:pt x="2079406" y="1138783"/>
                  <a:pt x="2079406" y="1137192"/>
                  <a:pt x="2079406" y="1140374"/>
                </a:cubicBezTo>
                <a:lnTo>
                  <a:pt x="2076225" y="1138783"/>
                </a:lnTo>
                <a:lnTo>
                  <a:pt x="2077816" y="1137192"/>
                </a:lnTo>
                <a:close/>
                <a:moveTo>
                  <a:pt x="2069862" y="1137192"/>
                </a:moveTo>
                <a:lnTo>
                  <a:pt x="2069862" y="1140374"/>
                </a:lnTo>
                <a:cubicBezTo>
                  <a:pt x="2069862" y="1141965"/>
                  <a:pt x="2069862" y="1140374"/>
                  <a:pt x="2071453" y="1141965"/>
                </a:cubicBezTo>
                <a:cubicBezTo>
                  <a:pt x="2071453" y="1138783"/>
                  <a:pt x="2069862" y="1141965"/>
                  <a:pt x="2071453" y="1138783"/>
                </a:cubicBezTo>
                <a:close/>
                <a:moveTo>
                  <a:pt x="2058727" y="1135601"/>
                </a:moveTo>
                <a:lnTo>
                  <a:pt x="2055546" y="1138783"/>
                </a:lnTo>
                <a:lnTo>
                  <a:pt x="2060318" y="1138783"/>
                </a:lnTo>
                <a:close/>
                <a:moveTo>
                  <a:pt x="2088951" y="1132420"/>
                </a:moveTo>
                <a:cubicBezTo>
                  <a:pt x="2084179" y="1132420"/>
                  <a:pt x="2085770" y="1134011"/>
                  <a:pt x="2082588" y="1135601"/>
                </a:cubicBezTo>
                <a:lnTo>
                  <a:pt x="2084179" y="1137192"/>
                </a:lnTo>
                <a:lnTo>
                  <a:pt x="2085770" y="1135601"/>
                </a:lnTo>
                <a:lnTo>
                  <a:pt x="2085770" y="1134011"/>
                </a:lnTo>
                <a:close/>
                <a:moveTo>
                  <a:pt x="2053955" y="1130829"/>
                </a:moveTo>
                <a:lnTo>
                  <a:pt x="2053955" y="1134011"/>
                </a:lnTo>
                <a:lnTo>
                  <a:pt x="2055546" y="1132420"/>
                </a:lnTo>
                <a:close/>
                <a:moveTo>
                  <a:pt x="1980781" y="1130829"/>
                </a:moveTo>
                <a:lnTo>
                  <a:pt x="1977599" y="1132420"/>
                </a:lnTo>
                <a:lnTo>
                  <a:pt x="1979190" y="1134011"/>
                </a:lnTo>
                <a:cubicBezTo>
                  <a:pt x="1979190" y="1137192"/>
                  <a:pt x="1980781" y="1134011"/>
                  <a:pt x="1979190" y="1137192"/>
                </a:cubicBezTo>
                <a:lnTo>
                  <a:pt x="1982371" y="1138783"/>
                </a:lnTo>
                <a:cubicBezTo>
                  <a:pt x="1983962" y="1135601"/>
                  <a:pt x="1982371" y="1138783"/>
                  <a:pt x="1983962" y="1135601"/>
                </a:cubicBezTo>
                <a:lnTo>
                  <a:pt x="1980781" y="1135601"/>
                </a:lnTo>
                <a:close/>
                <a:moveTo>
                  <a:pt x="2004642" y="1129238"/>
                </a:moveTo>
                <a:lnTo>
                  <a:pt x="2004642" y="1130829"/>
                </a:lnTo>
                <a:lnTo>
                  <a:pt x="2006233" y="1130829"/>
                </a:lnTo>
                <a:close/>
                <a:moveTo>
                  <a:pt x="2103268" y="1127648"/>
                </a:moveTo>
                <a:lnTo>
                  <a:pt x="2098495" y="1130829"/>
                </a:lnTo>
                <a:lnTo>
                  <a:pt x="2095314" y="1129238"/>
                </a:lnTo>
                <a:cubicBezTo>
                  <a:pt x="2093723" y="1129238"/>
                  <a:pt x="2093723" y="1130829"/>
                  <a:pt x="2093723" y="1130829"/>
                </a:cubicBezTo>
                <a:cubicBezTo>
                  <a:pt x="2093723" y="1132420"/>
                  <a:pt x="2093723" y="1130829"/>
                  <a:pt x="2095314" y="1132420"/>
                </a:cubicBezTo>
                <a:cubicBezTo>
                  <a:pt x="2092133" y="1134011"/>
                  <a:pt x="2093723" y="1132420"/>
                  <a:pt x="2092133" y="1135601"/>
                </a:cubicBezTo>
                <a:lnTo>
                  <a:pt x="2092133" y="1137192"/>
                </a:lnTo>
                <a:lnTo>
                  <a:pt x="2092133" y="1138783"/>
                </a:lnTo>
                <a:lnTo>
                  <a:pt x="2088951" y="1138783"/>
                </a:lnTo>
                <a:lnTo>
                  <a:pt x="2090542" y="1140374"/>
                </a:lnTo>
                <a:lnTo>
                  <a:pt x="2087360" y="1140374"/>
                </a:lnTo>
                <a:cubicBezTo>
                  <a:pt x="2087360" y="1143555"/>
                  <a:pt x="2087360" y="1141965"/>
                  <a:pt x="2085770" y="1143555"/>
                </a:cubicBezTo>
                <a:lnTo>
                  <a:pt x="2087360" y="1145146"/>
                </a:lnTo>
                <a:cubicBezTo>
                  <a:pt x="2088951" y="1141965"/>
                  <a:pt x="2092133" y="1140374"/>
                  <a:pt x="2093723" y="1138783"/>
                </a:cubicBezTo>
                <a:lnTo>
                  <a:pt x="2096905" y="1137192"/>
                </a:lnTo>
                <a:lnTo>
                  <a:pt x="2095314" y="1137192"/>
                </a:lnTo>
                <a:lnTo>
                  <a:pt x="2095314" y="1132420"/>
                </a:lnTo>
                <a:lnTo>
                  <a:pt x="2098495" y="1130829"/>
                </a:lnTo>
                <a:lnTo>
                  <a:pt x="2098495" y="1134011"/>
                </a:lnTo>
                <a:lnTo>
                  <a:pt x="2100086" y="1132420"/>
                </a:lnTo>
                <a:cubicBezTo>
                  <a:pt x="2098495" y="1129238"/>
                  <a:pt x="2100086" y="1132420"/>
                  <a:pt x="2103268" y="1130829"/>
                </a:cubicBezTo>
                <a:lnTo>
                  <a:pt x="2104858" y="1129238"/>
                </a:lnTo>
                <a:close/>
                <a:moveTo>
                  <a:pt x="1968056" y="1127648"/>
                </a:moveTo>
                <a:cubicBezTo>
                  <a:pt x="1969646" y="1129238"/>
                  <a:pt x="1969646" y="1127648"/>
                  <a:pt x="1969646" y="1129238"/>
                </a:cubicBezTo>
                <a:lnTo>
                  <a:pt x="1969646" y="1130829"/>
                </a:lnTo>
                <a:cubicBezTo>
                  <a:pt x="1966465" y="1132420"/>
                  <a:pt x="1964874" y="1134011"/>
                  <a:pt x="1964874" y="1135601"/>
                </a:cubicBezTo>
                <a:lnTo>
                  <a:pt x="1968056" y="1137192"/>
                </a:lnTo>
                <a:lnTo>
                  <a:pt x="1964874" y="1138783"/>
                </a:lnTo>
                <a:lnTo>
                  <a:pt x="1964874" y="1140374"/>
                </a:lnTo>
                <a:cubicBezTo>
                  <a:pt x="1964874" y="1141965"/>
                  <a:pt x="1964874" y="1140374"/>
                  <a:pt x="1963284" y="1141965"/>
                </a:cubicBezTo>
                <a:cubicBezTo>
                  <a:pt x="1964874" y="1145146"/>
                  <a:pt x="1961692" y="1145146"/>
                  <a:pt x="1966465" y="1145146"/>
                </a:cubicBezTo>
                <a:lnTo>
                  <a:pt x="1966465" y="1143555"/>
                </a:lnTo>
                <a:lnTo>
                  <a:pt x="1966465" y="1141965"/>
                </a:lnTo>
                <a:lnTo>
                  <a:pt x="1968056" y="1140374"/>
                </a:lnTo>
                <a:lnTo>
                  <a:pt x="1966465" y="1138783"/>
                </a:lnTo>
                <a:lnTo>
                  <a:pt x="1969646" y="1138783"/>
                </a:lnTo>
                <a:cubicBezTo>
                  <a:pt x="1968056" y="1137192"/>
                  <a:pt x="1968056" y="1137192"/>
                  <a:pt x="1968056" y="1135601"/>
                </a:cubicBezTo>
                <a:lnTo>
                  <a:pt x="1968056" y="1132420"/>
                </a:lnTo>
                <a:cubicBezTo>
                  <a:pt x="1969646" y="1132420"/>
                  <a:pt x="1969646" y="1132420"/>
                  <a:pt x="1971237" y="1130829"/>
                </a:cubicBezTo>
                <a:lnTo>
                  <a:pt x="1969646" y="1129238"/>
                </a:lnTo>
                <a:lnTo>
                  <a:pt x="1969646" y="1127648"/>
                </a:lnTo>
                <a:close/>
                <a:moveTo>
                  <a:pt x="2106449" y="1126057"/>
                </a:moveTo>
                <a:lnTo>
                  <a:pt x="2106449" y="1129238"/>
                </a:lnTo>
                <a:cubicBezTo>
                  <a:pt x="2108040" y="1127648"/>
                  <a:pt x="2108040" y="1130829"/>
                  <a:pt x="2108040" y="1127648"/>
                </a:cubicBezTo>
                <a:cubicBezTo>
                  <a:pt x="2108040" y="1126057"/>
                  <a:pt x="2108040" y="1126057"/>
                  <a:pt x="2108040" y="1126057"/>
                </a:cubicBezTo>
                <a:cubicBezTo>
                  <a:pt x="2108040" y="1126057"/>
                  <a:pt x="2108040" y="1126057"/>
                  <a:pt x="2106449" y="1126057"/>
                </a:cubicBezTo>
                <a:close/>
                <a:moveTo>
                  <a:pt x="1963284" y="1126057"/>
                </a:moveTo>
                <a:lnTo>
                  <a:pt x="1963284" y="1127648"/>
                </a:lnTo>
                <a:lnTo>
                  <a:pt x="1964874" y="1126057"/>
                </a:lnTo>
                <a:close/>
                <a:moveTo>
                  <a:pt x="1767623" y="1126057"/>
                </a:moveTo>
                <a:lnTo>
                  <a:pt x="1767623" y="1132420"/>
                </a:lnTo>
                <a:lnTo>
                  <a:pt x="1762852" y="1130829"/>
                </a:lnTo>
                <a:close/>
                <a:moveTo>
                  <a:pt x="1501971" y="1126056"/>
                </a:moveTo>
                <a:lnTo>
                  <a:pt x="1511515" y="1127647"/>
                </a:lnTo>
                <a:lnTo>
                  <a:pt x="1508333" y="1132418"/>
                </a:lnTo>
                <a:close/>
                <a:moveTo>
                  <a:pt x="1982371" y="1124466"/>
                </a:moveTo>
                <a:lnTo>
                  <a:pt x="1983962" y="1126057"/>
                </a:lnTo>
                <a:lnTo>
                  <a:pt x="1985553" y="1124466"/>
                </a:lnTo>
                <a:close/>
                <a:moveTo>
                  <a:pt x="1977599" y="1124466"/>
                </a:moveTo>
                <a:cubicBezTo>
                  <a:pt x="1974418" y="1126057"/>
                  <a:pt x="1974418" y="1126057"/>
                  <a:pt x="1974418" y="1129238"/>
                </a:cubicBezTo>
                <a:cubicBezTo>
                  <a:pt x="1979190" y="1129238"/>
                  <a:pt x="1976009" y="1129238"/>
                  <a:pt x="1979190" y="1127648"/>
                </a:cubicBezTo>
                <a:cubicBezTo>
                  <a:pt x="1977599" y="1127648"/>
                  <a:pt x="1977599" y="1124466"/>
                  <a:pt x="1977599" y="1124466"/>
                </a:cubicBezTo>
                <a:close/>
                <a:moveTo>
                  <a:pt x="2095314" y="1122876"/>
                </a:moveTo>
                <a:cubicBezTo>
                  <a:pt x="2092133" y="1122876"/>
                  <a:pt x="2093723" y="1122876"/>
                  <a:pt x="2092133" y="1124466"/>
                </a:cubicBezTo>
                <a:lnTo>
                  <a:pt x="2093723" y="1126057"/>
                </a:lnTo>
                <a:close/>
                <a:moveTo>
                  <a:pt x="2115994" y="1121285"/>
                </a:moveTo>
                <a:lnTo>
                  <a:pt x="2115994" y="1122876"/>
                </a:lnTo>
                <a:lnTo>
                  <a:pt x="2115198" y="1122080"/>
                </a:lnTo>
                <a:close/>
                <a:moveTo>
                  <a:pt x="4066234" y="1119744"/>
                </a:moveTo>
                <a:cubicBezTo>
                  <a:pt x="4058280" y="1130879"/>
                  <a:pt x="4048736" y="1143604"/>
                  <a:pt x="4039192" y="1154739"/>
                </a:cubicBezTo>
                <a:cubicBezTo>
                  <a:pt x="4039192" y="1162693"/>
                  <a:pt x="4040782" y="1170647"/>
                  <a:pt x="4042373" y="1178599"/>
                </a:cubicBezTo>
                <a:cubicBezTo>
                  <a:pt x="4055099" y="1161102"/>
                  <a:pt x="4066234" y="1142014"/>
                  <a:pt x="4077369" y="1121335"/>
                </a:cubicBezTo>
                <a:cubicBezTo>
                  <a:pt x="4077369" y="1121335"/>
                  <a:pt x="4077369" y="1119744"/>
                  <a:pt x="4077369" y="1119744"/>
                </a:cubicBezTo>
                <a:cubicBezTo>
                  <a:pt x="4072597" y="1118154"/>
                  <a:pt x="4069415" y="1118154"/>
                  <a:pt x="4066234" y="1119744"/>
                </a:cubicBezTo>
                <a:close/>
                <a:moveTo>
                  <a:pt x="1753307" y="1118115"/>
                </a:moveTo>
                <a:lnTo>
                  <a:pt x="1750124" y="1122887"/>
                </a:lnTo>
                <a:cubicBezTo>
                  <a:pt x="1753307" y="1126069"/>
                  <a:pt x="1753307" y="1118115"/>
                  <a:pt x="1753307" y="1127660"/>
                </a:cubicBezTo>
                <a:cubicBezTo>
                  <a:pt x="1753307" y="1129250"/>
                  <a:pt x="1753307" y="1129250"/>
                  <a:pt x="1750124" y="1129250"/>
                </a:cubicBezTo>
                <a:cubicBezTo>
                  <a:pt x="1750124" y="1130841"/>
                  <a:pt x="1751717" y="1132432"/>
                  <a:pt x="1751717" y="1132432"/>
                </a:cubicBezTo>
                <a:cubicBezTo>
                  <a:pt x="1751717" y="1132432"/>
                  <a:pt x="1750124" y="1132432"/>
                  <a:pt x="1750124" y="1134023"/>
                </a:cubicBezTo>
                <a:cubicBezTo>
                  <a:pt x="1743761" y="1135614"/>
                  <a:pt x="1748534" y="1132432"/>
                  <a:pt x="1742171" y="1135614"/>
                </a:cubicBezTo>
                <a:cubicBezTo>
                  <a:pt x="1738990" y="1129250"/>
                  <a:pt x="1737399" y="1130841"/>
                  <a:pt x="1738990" y="1122887"/>
                </a:cubicBezTo>
                <a:cubicBezTo>
                  <a:pt x="1750124" y="1119706"/>
                  <a:pt x="1740580" y="1119706"/>
                  <a:pt x="1753307" y="1118115"/>
                </a:cubicBezTo>
                <a:close/>
                <a:moveTo>
                  <a:pt x="1963284" y="1118104"/>
                </a:moveTo>
                <a:lnTo>
                  <a:pt x="1964874" y="1124466"/>
                </a:lnTo>
                <a:lnTo>
                  <a:pt x="1968056" y="1124466"/>
                </a:lnTo>
                <a:lnTo>
                  <a:pt x="1968056" y="1121285"/>
                </a:lnTo>
                <a:lnTo>
                  <a:pt x="1964874" y="1121285"/>
                </a:lnTo>
                <a:cubicBezTo>
                  <a:pt x="1964874" y="1119695"/>
                  <a:pt x="1964874" y="1121285"/>
                  <a:pt x="1963284" y="1118104"/>
                </a:cubicBezTo>
                <a:close/>
                <a:moveTo>
                  <a:pt x="1769214" y="1116514"/>
                </a:moveTo>
                <a:lnTo>
                  <a:pt x="1769214" y="1121286"/>
                </a:lnTo>
                <a:lnTo>
                  <a:pt x="1764442" y="1118105"/>
                </a:lnTo>
                <a:close/>
                <a:moveTo>
                  <a:pt x="1988736" y="1116513"/>
                </a:moveTo>
                <a:lnTo>
                  <a:pt x="1988736" y="1119695"/>
                </a:lnTo>
                <a:lnTo>
                  <a:pt x="1990325" y="1118104"/>
                </a:lnTo>
                <a:close/>
                <a:moveTo>
                  <a:pt x="2004642" y="1114922"/>
                </a:moveTo>
                <a:lnTo>
                  <a:pt x="2004642" y="1116513"/>
                </a:lnTo>
                <a:lnTo>
                  <a:pt x="2006233" y="1114922"/>
                </a:lnTo>
                <a:close/>
                <a:moveTo>
                  <a:pt x="1676952" y="1114918"/>
                </a:moveTo>
                <a:lnTo>
                  <a:pt x="1683315" y="1118100"/>
                </a:lnTo>
                <a:lnTo>
                  <a:pt x="1676952" y="1124463"/>
                </a:lnTo>
                <a:close/>
                <a:moveTo>
                  <a:pt x="2020549" y="1111741"/>
                </a:moveTo>
                <a:lnTo>
                  <a:pt x="2017368" y="1113331"/>
                </a:lnTo>
                <a:lnTo>
                  <a:pt x="2020549" y="1113331"/>
                </a:lnTo>
                <a:close/>
                <a:moveTo>
                  <a:pt x="1536966" y="1108567"/>
                </a:moveTo>
                <a:lnTo>
                  <a:pt x="1544920" y="1108567"/>
                </a:lnTo>
                <a:lnTo>
                  <a:pt x="1543329" y="1114930"/>
                </a:lnTo>
                <a:close/>
                <a:moveTo>
                  <a:pt x="1788304" y="1108560"/>
                </a:moveTo>
                <a:lnTo>
                  <a:pt x="1796256" y="1111741"/>
                </a:lnTo>
                <a:lnTo>
                  <a:pt x="1801029" y="1118104"/>
                </a:lnTo>
                <a:cubicBezTo>
                  <a:pt x="1794666" y="1122876"/>
                  <a:pt x="1794666" y="1121285"/>
                  <a:pt x="1791485" y="1127648"/>
                </a:cubicBezTo>
                <a:cubicBezTo>
                  <a:pt x="1780349" y="1127648"/>
                  <a:pt x="1785122" y="1126058"/>
                  <a:pt x="1775577" y="1119695"/>
                </a:cubicBezTo>
                <a:lnTo>
                  <a:pt x="1780349" y="1114923"/>
                </a:lnTo>
                <a:cubicBezTo>
                  <a:pt x="1780349" y="1113332"/>
                  <a:pt x="1778758" y="1111741"/>
                  <a:pt x="1778758" y="1111741"/>
                </a:cubicBezTo>
                <a:cubicBezTo>
                  <a:pt x="1778758" y="1111741"/>
                  <a:pt x="1780349" y="1111741"/>
                  <a:pt x="1780349" y="1110151"/>
                </a:cubicBezTo>
                <a:cubicBezTo>
                  <a:pt x="1786712" y="1108560"/>
                  <a:pt x="1781940" y="1111741"/>
                  <a:pt x="1788304" y="1108560"/>
                </a:cubicBezTo>
                <a:close/>
                <a:moveTo>
                  <a:pt x="2094042" y="1104742"/>
                </a:moveTo>
                <a:lnTo>
                  <a:pt x="2095314" y="1105377"/>
                </a:lnTo>
                <a:lnTo>
                  <a:pt x="2093723" y="1105377"/>
                </a:lnTo>
                <a:close/>
                <a:moveTo>
                  <a:pt x="1998279" y="1103787"/>
                </a:moveTo>
                <a:cubicBezTo>
                  <a:pt x="1995098" y="1105377"/>
                  <a:pt x="1996688" y="1102196"/>
                  <a:pt x="1995098" y="1105377"/>
                </a:cubicBezTo>
                <a:lnTo>
                  <a:pt x="1998279" y="1105377"/>
                </a:lnTo>
                <a:close/>
                <a:moveTo>
                  <a:pt x="1709164" y="1101599"/>
                </a:moveTo>
                <a:cubicBezTo>
                  <a:pt x="1710755" y="1101002"/>
                  <a:pt x="1712744" y="1102195"/>
                  <a:pt x="1715129" y="1103786"/>
                </a:cubicBezTo>
                <a:cubicBezTo>
                  <a:pt x="1716719" y="1106967"/>
                  <a:pt x="1718311" y="1106967"/>
                  <a:pt x="1715129" y="1111740"/>
                </a:cubicBezTo>
                <a:lnTo>
                  <a:pt x="1705585" y="1110149"/>
                </a:lnTo>
                <a:cubicBezTo>
                  <a:pt x="1706380" y="1104581"/>
                  <a:pt x="1707573" y="1102195"/>
                  <a:pt x="1709164" y="1101599"/>
                </a:cubicBezTo>
                <a:close/>
                <a:moveTo>
                  <a:pt x="1608551" y="1100614"/>
                </a:moveTo>
                <a:lnTo>
                  <a:pt x="1614913" y="1105386"/>
                </a:lnTo>
                <a:lnTo>
                  <a:pt x="1608551" y="1105386"/>
                </a:lnTo>
                <a:close/>
                <a:moveTo>
                  <a:pt x="2093723" y="1100605"/>
                </a:moveTo>
                <a:lnTo>
                  <a:pt x="2095314" y="1102196"/>
                </a:lnTo>
                <a:lnTo>
                  <a:pt x="2094042" y="1104742"/>
                </a:lnTo>
                <a:lnTo>
                  <a:pt x="2088951" y="1102196"/>
                </a:lnTo>
                <a:lnTo>
                  <a:pt x="2090542" y="1103787"/>
                </a:lnTo>
                <a:cubicBezTo>
                  <a:pt x="2090542" y="1105377"/>
                  <a:pt x="2090542" y="1110150"/>
                  <a:pt x="2092133" y="1111741"/>
                </a:cubicBezTo>
                <a:cubicBezTo>
                  <a:pt x="2092133" y="1108559"/>
                  <a:pt x="2093723" y="1108559"/>
                  <a:pt x="2095314" y="1106968"/>
                </a:cubicBezTo>
                <a:cubicBezTo>
                  <a:pt x="2093723" y="1105377"/>
                  <a:pt x="2093723" y="1106968"/>
                  <a:pt x="2095314" y="1105377"/>
                </a:cubicBezTo>
                <a:cubicBezTo>
                  <a:pt x="2098495" y="1105377"/>
                  <a:pt x="2095314" y="1106968"/>
                  <a:pt x="2098495" y="1105377"/>
                </a:cubicBezTo>
                <a:lnTo>
                  <a:pt x="2098495" y="1102196"/>
                </a:lnTo>
                <a:close/>
                <a:moveTo>
                  <a:pt x="2225755" y="1099067"/>
                </a:moveTo>
                <a:cubicBezTo>
                  <a:pt x="2200303" y="1122928"/>
                  <a:pt x="2185986" y="1165876"/>
                  <a:pt x="2155762" y="1186554"/>
                </a:cubicBezTo>
                <a:cubicBezTo>
                  <a:pt x="2160534" y="1151560"/>
                  <a:pt x="2211437" y="1103839"/>
                  <a:pt x="2225755" y="1099067"/>
                </a:cubicBezTo>
                <a:close/>
                <a:moveTo>
                  <a:pt x="1797849" y="1092652"/>
                </a:moveTo>
                <a:lnTo>
                  <a:pt x="1802620" y="1095834"/>
                </a:lnTo>
                <a:lnTo>
                  <a:pt x="1797849" y="1097425"/>
                </a:lnTo>
                <a:close/>
                <a:moveTo>
                  <a:pt x="1560828" y="1089478"/>
                </a:moveTo>
                <a:lnTo>
                  <a:pt x="1567191" y="1089478"/>
                </a:lnTo>
                <a:lnTo>
                  <a:pt x="1567191" y="1094251"/>
                </a:lnTo>
                <a:close/>
                <a:moveTo>
                  <a:pt x="1762852" y="1089470"/>
                </a:moveTo>
                <a:lnTo>
                  <a:pt x="1767623" y="1091061"/>
                </a:lnTo>
                <a:lnTo>
                  <a:pt x="1762852" y="1095833"/>
                </a:lnTo>
                <a:close/>
                <a:moveTo>
                  <a:pt x="2038047" y="1084698"/>
                </a:moveTo>
                <a:lnTo>
                  <a:pt x="2039638" y="1086289"/>
                </a:lnTo>
                <a:lnTo>
                  <a:pt x="2039638" y="1084698"/>
                </a:lnTo>
                <a:close/>
                <a:moveTo>
                  <a:pt x="1591052" y="1081525"/>
                </a:moveTo>
                <a:lnTo>
                  <a:pt x="1599005" y="1087888"/>
                </a:lnTo>
                <a:lnTo>
                  <a:pt x="1591052" y="1087888"/>
                </a:lnTo>
                <a:close/>
                <a:moveTo>
                  <a:pt x="4309616" y="1073615"/>
                </a:moveTo>
                <a:cubicBezTo>
                  <a:pt x="4285756" y="1092703"/>
                  <a:pt x="4261895" y="1114971"/>
                  <a:pt x="4241215" y="1140423"/>
                </a:cubicBezTo>
                <a:cubicBezTo>
                  <a:pt x="4242805" y="1140423"/>
                  <a:pt x="4244396" y="1140423"/>
                  <a:pt x="4247578" y="1140423"/>
                </a:cubicBezTo>
                <a:cubicBezTo>
                  <a:pt x="4236443" y="1154739"/>
                  <a:pt x="4226898" y="1169055"/>
                  <a:pt x="4218944" y="1184962"/>
                </a:cubicBezTo>
                <a:cubicBezTo>
                  <a:pt x="4255532" y="1151557"/>
                  <a:pt x="4292119" y="1114971"/>
                  <a:pt x="4327115" y="1081567"/>
                </a:cubicBezTo>
                <a:cubicBezTo>
                  <a:pt x="4320752" y="1078386"/>
                  <a:pt x="4315979" y="1075205"/>
                  <a:pt x="4309616" y="1073615"/>
                </a:cubicBezTo>
                <a:close/>
                <a:moveTo>
                  <a:pt x="2158944" y="1073563"/>
                </a:moveTo>
                <a:lnTo>
                  <a:pt x="2158944" y="1075153"/>
                </a:lnTo>
                <a:lnTo>
                  <a:pt x="2160534" y="1075153"/>
                </a:lnTo>
                <a:lnTo>
                  <a:pt x="2163715" y="1073563"/>
                </a:lnTo>
                <a:lnTo>
                  <a:pt x="2162125" y="1073563"/>
                </a:lnTo>
                <a:close/>
                <a:moveTo>
                  <a:pt x="1559237" y="1071980"/>
                </a:moveTo>
                <a:lnTo>
                  <a:pt x="1557646" y="1081524"/>
                </a:lnTo>
                <a:lnTo>
                  <a:pt x="1551283" y="1078342"/>
                </a:lnTo>
                <a:close/>
                <a:moveTo>
                  <a:pt x="4288937" y="1070433"/>
                </a:moveTo>
                <a:cubicBezTo>
                  <a:pt x="4282574" y="1079977"/>
                  <a:pt x="4276211" y="1089521"/>
                  <a:pt x="4269848" y="1100656"/>
                </a:cubicBezTo>
                <a:cubicBezTo>
                  <a:pt x="4279393" y="1091112"/>
                  <a:pt x="4290528" y="1083158"/>
                  <a:pt x="4300072" y="1073615"/>
                </a:cubicBezTo>
                <a:cubicBezTo>
                  <a:pt x="4296891" y="1073615"/>
                  <a:pt x="4295300" y="1073615"/>
                  <a:pt x="4293710" y="1075205"/>
                </a:cubicBezTo>
                <a:cubicBezTo>
                  <a:pt x="4292119" y="1073615"/>
                  <a:pt x="4290528" y="1072024"/>
                  <a:pt x="4288937" y="1070433"/>
                </a:cubicBezTo>
                <a:close/>
                <a:moveTo>
                  <a:pt x="1689678" y="1067199"/>
                </a:moveTo>
                <a:lnTo>
                  <a:pt x="1697631" y="1067199"/>
                </a:lnTo>
                <a:lnTo>
                  <a:pt x="1697631" y="1071971"/>
                </a:lnTo>
                <a:cubicBezTo>
                  <a:pt x="1691268" y="1070381"/>
                  <a:pt x="1694449" y="1071971"/>
                  <a:pt x="1689678" y="1067199"/>
                </a:cubicBezTo>
                <a:close/>
                <a:moveTo>
                  <a:pt x="2227345" y="1064073"/>
                </a:moveTo>
                <a:cubicBezTo>
                  <a:pt x="2170079" y="1114975"/>
                  <a:pt x="2115994" y="1170648"/>
                  <a:pt x="2093723" y="1280407"/>
                </a:cubicBezTo>
                <a:cubicBezTo>
                  <a:pt x="1944195" y="1542879"/>
                  <a:pt x="2114403" y="1800590"/>
                  <a:pt x="2193939" y="1961248"/>
                </a:cubicBezTo>
                <a:cubicBezTo>
                  <a:pt x="2003052" y="1787860"/>
                  <a:pt x="1913971" y="1336083"/>
                  <a:pt x="2158944" y="1099067"/>
                </a:cubicBezTo>
                <a:cubicBezTo>
                  <a:pt x="2182805" y="1091113"/>
                  <a:pt x="2208256" y="1062483"/>
                  <a:pt x="2227345" y="1064073"/>
                </a:cubicBezTo>
                <a:close/>
                <a:moveTo>
                  <a:pt x="2310063" y="1064071"/>
                </a:moveTo>
                <a:cubicBezTo>
                  <a:pt x="2287794" y="1105427"/>
                  <a:pt x="2265523" y="1148376"/>
                  <a:pt x="2240071" y="1180190"/>
                </a:cubicBezTo>
                <a:cubicBezTo>
                  <a:pt x="2252798" y="1181780"/>
                  <a:pt x="2265523" y="1183371"/>
                  <a:pt x="2278248" y="1183371"/>
                </a:cubicBezTo>
                <a:cubicBezTo>
                  <a:pt x="2283022" y="1177009"/>
                  <a:pt x="2287794" y="1170647"/>
                  <a:pt x="2292566" y="1164284"/>
                </a:cubicBezTo>
                <a:cubicBezTo>
                  <a:pt x="2290975" y="1156330"/>
                  <a:pt x="2289384" y="1149966"/>
                  <a:pt x="2295747" y="1148376"/>
                </a:cubicBezTo>
                <a:cubicBezTo>
                  <a:pt x="2298928" y="1146785"/>
                  <a:pt x="2300519" y="1145195"/>
                  <a:pt x="2303700" y="1143604"/>
                </a:cubicBezTo>
                <a:cubicBezTo>
                  <a:pt x="2310063" y="1130879"/>
                  <a:pt x="2316426" y="1119744"/>
                  <a:pt x="2322790" y="1107018"/>
                </a:cubicBezTo>
                <a:cubicBezTo>
                  <a:pt x="2322790" y="1095884"/>
                  <a:pt x="2321199" y="1084749"/>
                  <a:pt x="2314836" y="1075205"/>
                </a:cubicBezTo>
                <a:cubicBezTo>
                  <a:pt x="2313245" y="1072024"/>
                  <a:pt x="2311654" y="1067251"/>
                  <a:pt x="2310063" y="1064071"/>
                </a:cubicBezTo>
                <a:close/>
                <a:moveTo>
                  <a:pt x="1622867" y="1059255"/>
                </a:moveTo>
                <a:lnTo>
                  <a:pt x="1622867" y="1064027"/>
                </a:lnTo>
                <a:lnTo>
                  <a:pt x="1618095" y="1062437"/>
                </a:lnTo>
                <a:close/>
                <a:moveTo>
                  <a:pt x="2591623" y="1051345"/>
                </a:moveTo>
                <a:cubicBezTo>
                  <a:pt x="2580488" y="1052935"/>
                  <a:pt x="2567762" y="1056117"/>
                  <a:pt x="2556628" y="1057709"/>
                </a:cubicBezTo>
                <a:cubicBezTo>
                  <a:pt x="2550264" y="1068842"/>
                  <a:pt x="2543901" y="1081567"/>
                  <a:pt x="2537538" y="1092703"/>
                </a:cubicBezTo>
                <a:cubicBezTo>
                  <a:pt x="2543901" y="1084749"/>
                  <a:pt x="2548673" y="1073615"/>
                  <a:pt x="2558218" y="1070433"/>
                </a:cubicBezTo>
                <a:cubicBezTo>
                  <a:pt x="2562990" y="1076795"/>
                  <a:pt x="2564580" y="1084749"/>
                  <a:pt x="2556628" y="1089521"/>
                </a:cubicBezTo>
                <a:cubicBezTo>
                  <a:pt x="2551856" y="1092703"/>
                  <a:pt x="2537538" y="1094294"/>
                  <a:pt x="2543901" y="1105427"/>
                </a:cubicBezTo>
                <a:cubicBezTo>
                  <a:pt x="2545492" y="1108609"/>
                  <a:pt x="2550264" y="1118154"/>
                  <a:pt x="2548673" y="1122925"/>
                </a:cubicBezTo>
                <a:cubicBezTo>
                  <a:pt x="2548673" y="1124516"/>
                  <a:pt x="2550264" y="1124516"/>
                  <a:pt x="2550264" y="1124516"/>
                </a:cubicBezTo>
                <a:cubicBezTo>
                  <a:pt x="2564580" y="1100656"/>
                  <a:pt x="2578897" y="1076795"/>
                  <a:pt x="2591623" y="1051345"/>
                </a:cubicBezTo>
                <a:close/>
                <a:moveTo>
                  <a:pt x="517307" y="1049699"/>
                </a:moveTo>
                <a:cubicBezTo>
                  <a:pt x="549122" y="1122873"/>
                  <a:pt x="606388" y="1178548"/>
                  <a:pt x="693879" y="1216726"/>
                </a:cubicBezTo>
                <a:cubicBezTo>
                  <a:pt x="620704" y="1169004"/>
                  <a:pt x="565029" y="1111738"/>
                  <a:pt x="517307" y="1049699"/>
                </a:cubicBezTo>
                <a:close/>
                <a:moveTo>
                  <a:pt x="1635593" y="1043337"/>
                </a:moveTo>
                <a:lnTo>
                  <a:pt x="1635593" y="1048109"/>
                </a:lnTo>
                <a:lnTo>
                  <a:pt x="1630821" y="1048109"/>
                </a:lnTo>
                <a:close/>
                <a:moveTo>
                  <a:pt x="2292565" y="1038622"/>
                </a:moveTo>
                <a:cubicBezTo>
                  <a:pt x="2260751" y="1102249"/>
                  <a:pt x="2214619" y="1153152"/>
                  <a:pt x="2184395" y="1207234"/>
                </a:cubicBezTo>
                <a:cubicBezTo>
                  <a:pt x="2184395" y="1202463"/>
                  <a:pt x="2178032" y="1202463"/>
                  <a:pt x="2174851" y="1197690"/>
                </a:cubicBezTo>
                <a:cubicBezTo>
                  <a:pt x="2214619" y="1164286"/>
                  <a:pt x="2248024" y="1079980"/>
                  <a:pt x="2292565" y="1038622"/>
                </a:cubicBezTo>
                <a:close/>
                <a:moveTo>
                  <a:pt x="4370064" y="1037028"/>
                </a:moveTo>
                <a:cubicBezTo>
                  <a:pt x="4355748" y="1043392"/>
                  <a:pt x="4341431" y="1052935"/>
                  <a:pt x="4328705" y="1060889"/>
                </a:cubicBezTo>
                <a:cubicBezTo>
                  <a:pt x="4333477" y="1062480"/>
                  <a:pt x="4336658" y="1065661"/>
                  <a:pt x="4341431" y="1067251"/>
                </a:cubicBezTo>
                <a:cubicBezTo>
                  <a:pt x="4350976" y="1056117"/>
                  <a:pt x="4360519" y="1046573"/>
                  <a:pt x="4370064" y="1037028"/>
                </a:cubicBezTo>
                <a:close/>
                <a:moveTo>
                  <a:pt x="3294728" y="1027485"/>
                </a:moveTo>
                <a:cubicBezTo>
                  <a:pt x="3293137" y="1027485"/>
                  <a:pt x="3293137" y="1029075"/>
                  <a:pt x="3293137" y="1029075"/>
                </a:cubicBezTo>
                <a:cubicBezTo>
                  <a:pt x="3289955" y="1032256"/>
                  <a:pt x="3282001" y="1040210"/>
                  <a:pt x="3286774" y="1044982"/>
                </a:cubicBezTo>
                <a:cubicBezTo>
                  <a:pt x="3288365" y="1046573"/>
                  <a:pt x="3291546" y="1049754"/>
                  <a:pt x="3294728" y="1051345"/>
                </a:cubicBezTo>
                <a:cubicBezTo>
                  <a:pt x="3296318" y="1043392"/>
                  <a:pt x="3296318" y="1035438"/>
                  <a:pt x="3294728" y="1027485"/>
                </a:cubicBezTo>
                <a:close/>
                <a:moveTo>
                  <a:pt x="2259159" y="1022660"/>
                </a:moveTo>
                <a:lnTo>
                  <a:pt x="2259159" y="1024250"/>
                </a:lnTo>
                <a:lnTo>
                  <a:pt x="2260750" y="1022660"/>
                </a:lnTo>
                <a:close/>
                <a:moveTo>
                  <a:pt x="2270294" y="1021069"/>
                </a:moveTo>
                <a:lnTo>
                  <a:pt x="2273476" y="1021069"/>
                </a:lnTo>
                <a:cubicBezTo>
                  <a:pt x="2275066" y="1021069"/>
                  <a:pt x="2275066" y="1021069"/>
                  <a:pt x="2276657" y="1021069"/>
                </a:cubicBezTo>
                <a:cubicBezTo>
                  <a:pt x="2275066" y="1022660"/>
                  <a:pt x="2275066" y="1022660"/>
                  <a:pt x="2273476" y="1022660"/>
                </a:cubicBezTo>
                <a:cubicBezTo>
                  <a:pt x="2271885" y="1022660"/>
                  <a:pt x="2271885" y="1021069"/>
                  <a:pt x="2270294" y="1021069"/>
                </a:cubicBezTo>
                <a:close/>
                <a:moveTo>
                  <a:pt x="4343022" y="1017941"/>
                </a:moveTo>
                <a:cubicBezTo>
                  <a:pt x="4330296" y="1025894"/>
                  <a:pt x="4317570" y="1035438"/>
                  <a:pt x="4306435" y="1048163"/>
                </a:cubicBezTo>
                <a:cubicBezTo>
                  <a:pt x="4311207" y="1049754"/>
                  <a:pt x="4314389" y="1052935"/>
                  <a:pt x="4319161" y="1054526"/>
                </a:cubicBezTo>
                <a:cubicBezTo>
                  <a:pt x="4331886" y="1043392"/>
                  <a:pt x="4346203" y="1033847"/>
                  <a:pt x="4358929" y="1022713"/>
                </a:cubicBezTo>
                <a:cubicBezTo>
                  <a:pt x="4354157" y="1021123"/>
                  <a:pt x="4349385" y="1021123"/>
                  <a:pt x="4343022" y="1017941"/>
                </a:cubicBezTo>
                <a:close/>
                <a:moveTo>
                  <a:pt x="4249168" y="1016350"/>
                </a:moveTo>
                <a:cubicBezTo>
                  <a:pt x="4225307" y="1040210"/>
                  <a:pt x="4201447" y="1062480"/>
                  <a:pt x="4177585" y="1081567"/>
                </a:cubicBezTo>
                <a:lnTo>
                  <a:pt x="4175867" y="1083859"/>
                </a:lnTo>
                <a:lnTo>
                  <a:pt x="4167530" y="1091080"/>
                </a:lnTo>
                <a:lnTo>
                  <a:pt x="4163269" y="1092703"/>
                </a:lnTo>
                <a:cubicBezTo>
                  <a:pt x="4161678" y="1095884"/>
                  <a:pt x="4158497" y="1097475"/>
                  <a:pt x="4155315" y="1099065"/>
                </a:cubicBezTo>
                <a:cubicBezTo>
                  <a:pt x="4156906" y="1095884"/>
                  <a:pt x="4158497" y="1094294"/>
                  <a:pt x="4160088" y="1091112"/>
                </a:cubicBezTo>
                <a:cubicBezTo>
                  <a:pt x="4158497" y="1084749"/>
                  <a:pt x="4163269" y="1078386"/>
                  <a:pt x="4166451" y="1073615"/>
                </a:cubicBezTo>
                <a:cubicBezTo>
                  <a:pt x="4168041" y="1070433"/>
                  <a:pt x="4169632" y="1070433"/>
                  <a:pt x="4171223" y="1070433"/>
                </a:cubicBezTo>
                <a:cubicBezTo>
                  <a:pt x="4180767" y="1049754"/>
                  <a:pt x="4185539" y="1027485"/>
                  <a:pt x="4164860" y="1019532"/>
                </a:cubicBezTo>
                <a:cubicBezTo>
                  <a:pt x="4163269" y="1017941"/>
                  <a:pt x="4163269" y="1017941"/>
                  <a:pt x="4161678" y="1017941"/>
                </a:cubicBezTo>
                <a:cubicBezTo>
                  <a:pt x="4153724" y="1040210"/>
                  <a:pt x="4144181" y="1060889"/>
                  <a:pt x="4134636" y="1081567"/>
                </a:cubicBezTo>
                <a:cubicBezTo>
                  <a:pt x="4142590" y="1081567"/>
                  <a:pt x="4152134" y="1083158"/>
                  <a:pt x="4153724" y="1091112"/>
                </a:cubicBezTo>
                <a:cubicBezTo>
                  <a:pt x="4148952" y="1092703"/>
                  <a:pt x="4142590" y="1094294"/>
                  <a:pt x="4140999" y="1097475"/>
                </a:cubicBezTo>
                <a:cubicBezTo>
                  <a:pt x="4145771" y="1097475"/>
                  <a:pt x="4150543" y="1103837"/>
                  <a:pt x="4140999" y="1107018"/>
                </a:cubicBezTo>
                <a:cubicBezTo>
                  <a:pt x="4136227" y="1108609"/>
                  <a:pt x="4128273" y="1107018"/>
                  <a:pt x="4121909" y="1105427"/>
                </a:cubicBezTo>
                <a:cubicBezTo>
                  <a:pt x="4118728" y="1113381"/>
                  <a:pt x="4115547" y="1119744"/>
                  <a:pt x="4110775" y="1127697"/>
                </a:cubicBezTo>
                <a:cubicBezTo>
                  <a:pt x="4115547" y="1134061"/>
                  <a:pt x="4121909" y="1140423"/>
                  <a:pt x="4126682" y="1146785"/>
                </a:cubicBezTo>
                <a:cubicBezTo>
                  <a:pt x="4129863" y="1140423"/>
                  <a:pt x="4133045" y="1134061"/>
                  <a:pt x="4136227" y="1127697"/>
                </a:cubicBezTo>
                <a:cubicBezTo>
                  <a:pt x="4139806" y="1119346"/>
                  <a:pt x="4146766" y="1110399"/>
                  <a:pt x="4155813" y="1101227"/>
                </a:cubicBezTo>
                <a:lnTo>
                  <a:pt x="4167530" y="1091080"/>
                </a:lnTo>
                <a:lnTo>
                  <a:pt x="4171620" y="1089521"/>
                </a:lnTo>
                <a:lnTo>
                  <a:pt x="4175867" y="1083859"/>
                </a:lnTo>
                <a:lnTo>
                  <a:pt x="4187925" y="1073415"/>
                </a:lnTo>
                <a:cubicBezTo>
                  <a:pt x="4211786" y="1054923"/>
                  <a:pt x="4238829" y="1037028"/>
                  <a:pt x="4258713" y="1022713"/>
                </a:cubicBezTo>
                <a:cubicBezTo>
                  <a:pt x="4255532" y="1021123"/>
                  <a:pt x="4252350" y="1017941"/>
                  <a:pt x="4249168" y="1016350"/>
                </a:cubicBezTo>
                <a:close/>
                <a:moveTo>
                  <a:pt x="3261322" y="1013169"/>
                </a:moveTo>
                <a:lnTo>
                  <a:pt x="3261509" y="1013169"/>
                </a:lnTo>
                <a:lnTo>
                  <a:pt x="3261277" y="1013603"/>
                </a:lnTo>
                <a:close/>
                <a:moveTo>
                  <a:pt x="4315979" y="1009988"/>
                </a:moveTo>
                <a:cubicBezTo>
                  <a:pt x="4308026" y="1019532"/>
                  <a:pt x="4298481" y="1030666"/>
                  <a:pt x="4288937" y="1041801"/>
                </a:cubicBezTo>
                <a:cubicBezTo>
                  <a:pt x="4290528" y="1040210"/>
                  <a:pt x="4290528" y="1040210"/>
                  <a:pt x="4292119" y="1040210"/>
                </a:cubicBezTo>
                <a:cubicBezTo>
                  <a:pt x="4293710" y="1041801"/>
                  <a:pt x="4296891" y="1043392"/>
                  <a:pt x="4298481" y="1044982"/>
                </a:cubicBezTo>
                <a:cubicBezTo>
                  <a:pt x="4309616" y="1035438"/>
                  <a:pt x="4322342" y="1025894"/>
                  <a:pt x="4333477" y="1016350"/>
                </a:cubicBezTo>
                <a:cubicBezTo>
                  <a:pt x="4327115" y="1014759"/>
                  <a:pt x="4322342" y="1013169"/>
                  <a:pt x="4315979" y="1009988"/>
                </a:cubicBezTo>
                <a:close/>
                <a:moveTo>
                  <a:pt x="4379609" y="1006805"/>
                </a:moveTo>
                <a:cubicBezTo>
                  <a:pt x="4376427" y="1008396"/>
                  <a:pt x="4373246" y="1008396"/>
                  <a:pt x="4370064" y="1009988"/>
                </a:cubicBezTo>
                <a:cubicBezTo>
                  <a:pt x="4370064" y="1009988"/>
                  <a:pt x="4371655" y="1011578"/>
                  <a:pt x="4373246" y="1011578"/>
                </a:cubicBezTo>
                <a:cubicBezTo>
                  <a:pt x="4376427" y="1009988"/>
                  <a:pt x="4378018" y="1008396"/>
                  <a:pt x="4379609" y="1006805"/>
                </a:cubicBezTo>
                <a:close/>
                <a:moveTo>
                  <a:pt x="2408689" y="998853"/>
                </a:moveTo>
                <a:cubicBezTo>
                  <a:pt x="2388009" y="1037028"/>
                  <a:pt x="2368921" y="1073615"/>
                  <a:pt x="2348241" y="1110200"/>
                </a:cubicBezTo>
                <a:cubicBezTo>
                  <a:pt x="2349832" y="1113381"/>
                  <a:pt x="2351423" y="1116563"/>
                  <a:pt x="2353013" y="1121335"/>
                </a:cubicBezTo>
                <a:cubicBezTo>
                  <a:pt x="2370511" y="1105427"/>
                  <a:pt x="2378465" y="1078386"/>
                  <a:pt x="2380056" y="1067251"/>
                </a:cubicBezTo>
                <a:cubicBezTo>
                  <a:pt x="2384828" y="1041801"/>
                  <a:pt x="2395963" y="1024303"/>
                  <a:pt x="2413461" y="1014759"/>
                </a:cubicBezTo>
                <a:cubicBezTo>
                  <a:pt x="2410280" y="1008396"/>
                  <a:pt x="2408689" y="1003625"/>
                  <a:pt x="2408689" y="998853"/>
                </a:cubicBezTo>
                <a:close/>
                <a:moveTo>
                  <a:pt x="4099639" y="990899"/>
                </a:moveTo>
                <a:cubicBezTo>
                  <a:pt x="4099639" y="994080"/>
                  <a:pt x="4098048" y="995671"/>
                  <a:pt x="4096458" y="998853"/>
                </a:cubicBezTo>
                <a:cubicBezTo>
                  <a:pt x="4098048" y="995671"/>
                  <a:pt x="4101230" y="994080"/>
                  <a:pt x="4102821" y="992490"/>
                </a:cubicBezTo>
                <a:close/>
                <a:moveTo>
                  <a:pt x="2181213" y="990845"/>
                </a:moveTo>
                <a:lnTo>
                  <a:pt x="2181213" y="992436"/>
                </a:lnTo>
                <a:lnTo>
                  <a:pt x="2179623" y="992436"/>
                </a:lnTo>
                <a:close/>
                <a:moveTo>
                  <a:pt x="2176442" y="990050"/>
                </a:moveTo>
                <a:lnTo>
                  <a:pt x="2178032" y="990845"/>
                </a:lnTo>
                <a:lnTo>
                  <a:pt x="2178032" y="992436"/>
                </a:lnTo>
                <a:lnTo>
                  <a:pt x="2179623" y="992436"/>
                </a:lnTo>
                <a:cubicBezTo>
                  <a:pt x="2179623" y="994026"/>
                  <a:pt x="2179623" y="994026"/>
                  <a:pt x="2179623" y="994026"/>
                </a:cubicBezTo>
                <a:lnTo>
                  <a:pt x="2182010" y="993231"/>
                </a:lnTo>
                <a:lnTo>
                  <a:pt x="2179623" y="995617"/>
                </a:lnTo>
                <a:lnTo>
                  <a:pt x="2176442" y="995617"/>
                </a:lnTo>
                <a:cubicBezTo>
                  <a:pt x="2174851" y="995617"/>
                  <a:pt x="2176442" y="995617"/>
                  <a:pt x="2174851" y="995617"/>
                </a:cubicBezTo>
                <a:lnTo>
                  <a:pt x="2174851" y="995473"/>
                </a:lnTo>
                <a:lnTo>
                  <a:pt x="2178032" y="994026"/>
                </a:lnTo>
                <a:cubicBezTo>
                  <a:pt x="2176442" y="994026"/>
                  <a:pt x="2176442" y="994026"/>
                  <a:pt x="2176442" y="992436"/>
                </a:cubicBezTo>
                <a:close/>
                <a:moveTo>
                  <a:pt x="1802618" y="989256"/>
                </a:moveTo>
                <a:lnTo>
                  <a:pt x="1807391" y="994028"/>
                </a:lnTo>
                <a:lnTo>
                  <a:pt x="1799437" y="994028"/>
                </a:lnTo>
                <a:close/>
                <a:moveTo>
                  <a:pt x="2218066" y="988901"/>
                </a:moveTo>
                <a:lnTo>
                  <a:pt x="2218595" y="989254"/>
                </a:lnTo>
                <a:cubicBezTo>
                  <a:pt x="2218994" y="989652"/>
                  <a:pt x="2219391" y="990050"/>
                  <a:pt x="2220983" y="990845"/>
                </a:cubicBezTo>
                <a:lnTo>
                  <a:pt x="2216209" y="990845"/>
                </a:lnTo>
                <a:lnTo>
                  <a:pt x="2216209" y="989032"/>
                </a:lnTo>
                <a:close/>
                <a:moveTo>
                  <a:pt x="2259159" y="984482"/>
                </a:moveTo>
                <a:lnTo>
                  <a:pt x="2257570" y="986072"/>
                </a:lnTo>
                <a:lnTo>
                  <a:pt x="2259159" y="987663"/>
                </a:lnTo>
                <a:lnTo>
                  <a:pt x="2260750" y="986072"/>
                </a:lnTo>
                <a:cubicBezTo>
                  <a:pt x="2263932" y="986072"/>
                  <a:pt x="2263932" y="987663"/>
                  <a:pt x="2263932" y="984482"/>
                </a:cubicBezTo>
                <a:cubicBezTo>
                  <a:pt x="2260750" y="986072"/>
                  <a:pt x="2262342" y="984482"/>
                  <a:pt x="2260750" y="984482"/>
                </a:cubicBezTo>
                <a:close/>
                <a:moveTo>
                  <a:pt x="2201893" y="984482"/>
                </a:moveTo>
                <a:lnTo>
                  <a:pt x="2203484" y="986072"/>
                </a:lnTo>
                <a:lnTo>
                  <a:pt x="2203484" y="984482"/>
                </a:lnTo>
                <a:close/>
                <a:moveTo>
                  <a:pt x="2211437" y="982891"/>
                </a:moveTo>
                <a:cubicBezTo>
                  <a:pt x="2213028" y="984482"/>
                  <a:pt x="2213028" y="982891"/>
                  <a:pt x="2213028" y="986072"/>
                </a:cubicBezTo>
                <a:lnTo>
                  <a:pt x="2211437" y="987663"/>
                </a:lnTo>
                <a:lnTo>
                  <a:pt x="2213028" y="989254"/>
                </a:lnTo>
                <a:lnTo>
                  <a:pt x="2210004" y="987467"/>
                </a:lnTo>
                <a:lnTo>
                  <a:pt x="2210642" y="986669"/>
                </a:lnTo>
                <a:cubicBezTo>
                  <a:pt x="2211040" y="986471"/>
                  <a:pt x="2211437" y="986073"/>
                  <a:pt x="2211437" y="984482"/>
                </a:cubicBezTo>
                <a:close/>
                <a:moveTo>
                  <a:pt x="2248024" y="981300"/>
                </a:moveTo>
                <a:lnTo>
                  <a:pt x="2248529" y="982983"/>
                </a:lnTo>
                <a:lnTo>
                  <a:pt x="2248024" y="982891"/>
                </a:lnTo>
                <a:cubicBezTo>
                  <a:pt x="2248024" y="982096"/>
                  <a:pt x="2248423" y="982891"/>
                  <a:pt x="2248621" y="983289"/>
                </a:cubicBezTo>
                <a:lnTo>
                  <a:pt x="2248529" y="982983"/>
                </a:lnTo>
                <a:lnTo>
                  <a:pt x="2250211" y="983290"/>
                </a:lnTo>
                <a:cubicBezTo>
                  <a:pt x="2250410" y="983290"/>
                  <a:pt x="2250410" y="982891"/>
                  <a:pt x="2251205" y="981300"/>
                </a:cubicBezTo>
                <a:close/>
                <a:moveTo>
                  <a:pt x="2233708" y="981300"/>
                </a:moveTo>
                <a:lnTo>
                  <a:pt x="2230526" y="982891"/>
                </a:lnTo>
                <a:cubicBezTo>
                  <a:pt x="2235299" y="982891"/>
                  <a:pt x="2232118" y="981300"/>
                  <a:pt x="2233708" y="984482"/>
                </a:cubicBezTo>
                <a:lnTo>
                  <a:pt x="2236889" y="984482"/>
                </a:lnTo>
                <a:cubicBezTo>
                  <a:pt x="2235299" y="982891"/>
                  <a:pt x="2235299" y="982891"/>
                  <a:pt x="2233708" y="981300"/>
                </a:cubicBezTo>
                <a:close/>
                <a:moveTo>
                  <a:pt x="2270294" y="979709"/>
                </a:moveTo>
                <a:cubicBezTo>
                  <a:pt x="2268704" y="979709"/>
                  <a:pt x="2267113" y="979709"/>
                  <a:pt x="2267113" y="981300"/>
                </a:cubicBezTo>
                <a:cubicBezTo>
                  <a:pt x="2267113" y="984482"/>
                  <a:pt x="2270294" y="981300"/>
                  <a:pt x="2270294" y="982891"/>
                </a:cubicBezTo>
                <a:close/>
                <a:moveTo>
                  <a:pt x="2170079" y="979709"/>
                </a:moveTo>
                <a:lnTo>
                  <a:pt x="2170079" y="982891"/>
                </a:lnTo>
                <a:lnTo>
                  <a:pt x="2173260" y="979709"/>
                </a:lnTo>
                <a:close/>
                <a:moveTo>
                  <a:pt x="2194933" y="977523"/>
                </a:moveTo>
                <a:cubicBezTo>
                  <a:pt x="2194734" y="977323"/>
                  <a:pt x="2194734" y="977323"/>
                  <a:pt x="2193939" y="978118"/>
                </a:cubicBezTo>
                <a:lnTo>
                  <a:pt x="2195531" y="979709"/>
                </a:lnTo>
                <a:lnTo>
                  <a:pt x="2198711" y="979709"/>
                </a:lnTo>
                <a:cubicBezTo>
                  <a:pt x="2198711" y="979709"/>
                  <a:pt x="2197121" y="978118"/>
                  <a:pt x="2197121" y="978118"/>
                </a:cubicBezTo>
                <a:cubicBezTo>
                  <a:pt x="2195531" y="978118"/>
                  <a:pt x="2195132" y="977721"/>
                  <a:pt x="2194933" y="977523"/>
                </a:cubicBezTo>
                <a:close/>
                <a:moveTo>
                  <a:pt x="2205075" y="976528"/>
                </a:moveTo>
                <a:cubicBezTo>
                  <a:pt x="2206665" y="979709"/>
                  <a:pt x="2203484" y="978118"/>
                  <a:pt x="2206665" y="979709"/>
                </a:cubicBezTo>
                <a:cubicBezTo>
                  <a:pt x="2208256" y="976528"/>
                  <a:pt x="2206665" y="979709"/>
                  <a:pt x="2208256" y="976528"/>
                </a:cubicBezTo>
                <a:close/>
                <a:moveTo>
                  <a:pt x="2254387" y="973346"/>
                </a:moveTo>
                <a:lnTo>
                  <a:pt x="2255978" y="976528"/>
                </a:lnTo>
                <a:cubicBezTo>
                  <a:pt x="2260750" y="976528"/>
                  <a:pt x="2257570" y="974937"/>
                  <a:pt x="2262342" y="974937"/>
                </a:cubicBezTo>
                <a:cubicBezTo>
                  <a:pt x="2260750" y="971756"/>
                  <a:pt x="2259159" y="974937"/>
                  <a:pt x="2255978" y="973346"/>
                </a:cubicBezTo>
                <a:close/>
                <a:moveTo>
                  <a:pt x="2179623" y="973346"/>
                </a:moveTo>
                <a:lnTo>
                  <a:pt x="2184394" y="974937"/>
                </a:lnTo>
                <a:cubicBezTo>
                  <a:pt x="2182805" y="971756"/>
                  <a:pt x="2182805" y="974937"/>
                  <a:pt x="2179623" y="973346"/>
                </a:cubicBezTo>
                <a:close/>
                <a:moveTo>
                  <a:pt x="2195531" y="970165"/>
                </a:moveTo>
                <a:cubicBezTo>
                  <a:pt x="2193939" y="971756"/>
                  <a:pt x="2193939" y="971756"/>
                  <a:pt x="2193939" y="973346"/>
                </a:cubicBezTo>
                <a:cubicBezTo>
                  <a:pt x="2195531" y="973346"/>
                  <a:pt x="2197121" y="973346"/>
                  <a:pt x="2197121" y="973346"/>
                </a:cubicBezTo>
                <a:close/>
                <a:moveTo>
                  <a:pt x="2289384" y="966984"/>
                </a:moveTo>
                <a:lnTo>
                  <a:pt x="2287792" y="968575"/>
                </a:lnTo>
                <a:lnTo>
                  <a:pt x="2286202" y="968575"/>
                </a:lnTo>
                <a:cubicBezTo>
                  <a:pt x="2283020" y="968575"/>
                  <a:pt x="2286202" y="966984"/>
                  <a:pt x="2284611" y="968575"/>
                </a:cubicBezTo>
                <a:cubicBezTo>
                  <a:pt x="2283020" y="968575"/>
                  <a:pt x="2283020" y="970165"/>
                  <a:pt x="2283020" y="970165"/>
                </a:cubicBezTo>
                <a:lnTo>
                  <a:pt x="2286202" y="970165"/>
                </a:lnTo>
                <a:lnTo>
                  <a:pt x="2287792" y="968575"/>
                </a:lnTo>
                <a:lnTo>
                  <a:pt x="2287794" y="968575"/>
                </a:lnTo>
                <a:close/>
                <a:moveTo>
                  <a:pt x="1785123" y="966981"/>
                </a:moveTo>
                <a:cubicBezTo>
                  <a:pt x="1783532" y="978117"/>
                  <a:pt x="1786713" y="971754"/>
                  <a:pt x="1780350" y="976527"/>
                </a:cubicBezTo>
                <a:cubicBezTo>
                  <a:pt x="1780350" y="965390"/>
                  <a:pt x="1777169" y="971754"/>
                  <a:pt x="1785123" y="966981"/>
                </a:cubicBezTo>
                <a:close/>
                <a:moveTo>
                  <a:pt x="4128273" y="965448"/>
                </a:moveTo>
                <a:cubicBezTo>
                  <a:pt x="4125091" y="963857"/>
                  <a:pt x="4118728" y="965448"/>
                  <a:pt x="4121909" y="971811"/>
                </a:cubicBezTo>
                <a:cubicBezTo>
                  <a:pt x="4123500" y="968630"/>
                  <a:pt x="4126682" y="967039"/>
                  <a:pt x="4128273" y="965448"/>
                </a:cubicBezTo>
                <a:close/>
                <a:moveTo>
                  <a:pt x="1568782" y="965399"/>
                </a:moveTo>
                <a:lnTo>
                  <a:pt x="1568782" y="971763"/>
                </a:lnTo>
                <a:lnTo>
                  <a:pt x="1564010" y="968581"/>
                </a:lnTo>
                <a:close/>
                <a:moveTo>
                  <a:pt x="2310063" y="965393"/>
                </a:moveTo>
                <a:lnTo>
                  <a:pt x="2310063" y="968575"/>
                </a:lnTo>
                <a:lnTo>
                  <a:pt x="2313244" y="966984"/>
                </a:lnTo>
                <a:close/>
                <a:moveTo>
                  <a:pt x="2209847" y="963803"/>
                </a:moveTo>
                <a:lnTo>
                  <a:pt x="2206665" y="965393"/>
                </a:lnTo>
                <a:lnTo>
                  <a:pt x="2209847" y="968575"/>
                </a:lnTo>
                <a:lnTo>
                  <a:pt x="2211437" y="966984"/>
                </a:lnTo>
                <a:cubicBezTo>
                  <a:pt x="2209847" y="965393"/>
                  <a:pt x="2209847" y="966984"/>
                  <a:pt x="2211437" y="965393"/>
                </a:cubicBezTo>
                <a:close/>
                <a:moveTo>
                  <a:pt x="2244285" y="963246"/>
                </a:moveTo>
                <a:lnTo>
                  <a:pt x="2244842" y="963803"/>
                </a:lnTo>
                <a:lnTo>
                  <a:pt x="2243252" y="963803"/>
                </a:lnTo>
                <a:close/>
                <a:moveTo>
                  <a:pt x="2278248" y="962212"/>
                </a:moveTo>
                <a:cubicBezTo>
                  <a:pt x="2275066" y="962212"/>
                  <a:pt x="2278248" y="962212"/>
                  <a:pt x="2278248" y="963803"/>
                </a:cubicBezTo>
                <a:lnTo>
                  <a:pt x="2278248" y="965393"/>
                </a:lnTo>
                <a:cubicBezTo>
                  <a:pt x="2281430" y="966984"/>
                  <a:pt x="2279839" y="966984"/>
                  <a:pt x="2283020" y="968575"/>
                </a:cubicBezTo>
                <a:cubicBezTo>
                  <a:pt x="2283020" y="968575"/>
                  <a:pt x="2284611" y="966984"/>
                  <a:pt x="2284611" y="966984"/>
                </a:cubicBezTo>
                <a:cubicBezTo>
                  <a:pt x="2284611" y="965393"/>
                  <a:pt x="2283020" y="965393"/>
                  <a:pt x="2283020" y="963803"/>
                </a:cubicBezTo>
                <a:lnTo>
                  <a:pt x="2284611" y="963803"/>
                </a:lnTo>
                <a:lnTo>
                  <a:pt x="2283020" y="962212"/>
                </a:lnTo>
                <a:lnTo>
                  <a:pt x="2279839" y="962212"/>
                </a:lnTo>
                <a:close/>
                <a:moveTo>
                  <a:pt x="2216209" y="960621"/>
                </a:moveTo>
                <a:lnTo>
                  <a:pt x="2217800" y="963803"/>
                </a:lnTo>
                <a:cubicBezTo>
                  <a:pt x="2216209" y="965393"/>
                  <a:pt x="2216209" y="965393"/>
                  <a:pt x="2217800" y="966984"/>
                </a:cubicBezTo>
                <a:lnTo>
                  <a:pt x="2220983" y="965393"/>
                </a:lnTo>
                <a:lnTo>
                  <a:pt x="2219391" y="962212"/>
                </a:lnTo>
                <a:close/>
                <a:moveTo>
                  <a:pt x="2270294" y="957439"/>
                </a:moveTo>
                <a:lnTo>
                  <a:pt x="2268704" y="959030"/>
                </a:lnTo>
                <a:cubicBezTo>
                  <a:pt x="2267113" y="957439"/>
                  <a:pt x="2267113" y="959030"/>
                  <a:pt x="2265523" y="959030"/>
                </a:cubicBezTo>
                <a:cubicBezTo>
                  <a:pt x="2263932" y="960621"/>
                  <a:pt x="2265523" y="959030"/>
                  <a:pt x="2263932" y="960621"/>
                </a:cubicBezTo>
                <a:lnTo>
                  <a:pt x="2263932" y="962212"/>
                </a:lnTo>
                <a:lnTo>
                  <a:pt x="2265523" y="962212"/>
                </a:lnTo>
                <a:lnTo>
                  <a:pt x="2265523" y="960621"/>
                </a:lnTo>
                <a:cubicBezTo>
                  <a:pt x="2268704" y="960621"/>
                  <a:pt x="2268704" y="960621"/>
                  <a:pt x="2267113" y="963803"/>
                </a:cubicBezTo>
                <a:lnTo>
                  <a:pt x="2268704" y="965393"/>
                </a:lnTo>
                <a:cubicBezTo>
                  <a:pt x="2267113" y="966984"/>
                  <a:pt x="2267113" y="966984"/>
                  <a:pt x="2268704" y="966984"/>
                </a:cubicBezTo>
                <a:lnTo>
                  <a:pt x="2270294" y="965393"/>
                </a:lnTo>
                <a:cubicBezTo>
                  <a:pt x="2268704" y="962212"/>
                  <a:pt x="2270294" y="965393"/>
                  <a:pt x="2268704" y="962212"/>
                </a:cubicBezTo>
                <a:lnTo>
                  <a:pt x="2271885" y="962212"/>
                </a:lnTo>
                <a:cubicBezTo>
                  <a:pt x="2273476" y="960621"/>
                  <a:pt x="2273476" y="960621"/>
                  <a:pt x="2273476" y="959030"/>
                </a:cubicBezTo>
                <a:cubicBezTo>
                  <a:pt x="2273476" y="957439"/>
                  <a:pt x="2275066" y="959030"/>
                  <a:pt x="2273476" y="957439"/>
                </a:cubicBezTo>
                <a:close/>
                <a:moveTo>
                  <a:pt x="2230526" y="957439"/>
                </a:moveTo>
                <a:lnTo>
                  <a:pt x="2233708" y="959030"/>
                </a:lnTo>
                <a:lnTo>
                  <a:pt x="2232118" y="960621"/>
                </a:lnTo>
                <a:cubicBezTo>
                  <a:pt x="2230526" y="957439"/>
                  <a:pt x="2232118" y="960621"/>
                  <a:pt x="2230526" y="957439"/>
                </a:cubicBezTo>
                <a:close/>
                <a:moveTo>
                  <a:pt x="2203484" y="957439"/>
                </a:moveTo>
                <a:lnTo>
                  <a:pt x="2203484" y="959030"/>
                </a:lnTo>
                <a:lnTo>
                  <a:pt x="2206665" y="959030"/>
                </a:lnTo>
                <a:cubicBezTo>
                  <a:pt x="2205075" y="957439"/>
                  <a:pt x="2205075" y="959030"/>
                  <a:pt x="2206665" y="957439"/>
                </a:cubicBezTo>
                <a:close/>
                <a:moveTo>
                  <a:pt x="2209847" y="955849"/>
                </a:moveTo>
                <a:lnTo>
                  <a:pt x="2211437" y="957439"/>
                </a:lnTo>
                <a:lnTo>
                  <a:pt x="2211437" y="955849"/>
                </a:lnTo>
                <a:close/>
                <a:moveTo>
                  <a:pt x="2236889" y="954258"/>
                </a:moveTo>
                <a:cubicBezTo>
                  <a:pt x="2236889" y="955849"/>
                  <a:pt x="2236889" y="954258"/>
                  <a:pt x="2238480" y="955849"/>
                </a:cubicBezTo>
                <a:lnTo>
                  <a:pt x="2240070" y="954258"/>
                </a:lnTo>
                <a:close/>
                <a:moveTo>
                  <a:pt x="4420968" y="952723"/>
                </a:moveTo>
                <a:cubicBezTo>
                  <a:pt x="4387562" y="952723"/>
                  <a:pt x="4358929" y="970220"/>
                  <a:pt x="4331886" y="995671"/>
                </a:cubicBezTo>
                <a:cubicBezTo>
                  <a:pt x="4339840" y="997262"/>
                  <a:pt x="4346203" y="998853"/>
                  <a:pt x="4352566" y="1002034"/>
                </a:cubicBezTo>
                <a:cubicBezTo>
                  <a:pt x="4374837" y="982947"/>
                  <a:pt x="4397107" y="965448"/>
                  <a:pt x="4420968" y="952723"/>
                </a:cubicBezTo>
                <a:close/>
                <a:moveTo>
                  <a:pt x="2260219" y="952137"/>
                </a:moveTo>
                <a:lnTo>
                  <a:pt x="2260750" y="952667"/>
                </a:lnTo>
                <a:lnTo>
                  <a:pt x="2260750" y="954258"/>
                </a:lnTo>
                <a:lnTo>
                  <a:pt x="2262342" y="955849"/>
                </a:lnTo>
                <a:lnTo>
                  <a:pt x="2259159" y="955849"/>
                </a:lnTo>
                <a:lnTo>
                  <a:pt x="2259159" y="952667"/>
                </a:lnTo>
                <a:close/>
                <a:moveTo>
                  <a:pt x="2257570" y="949485"/>
                </a:moveTo>
                <a:lnTo>
                  <a:pt x="2259159" y="951076"/>
                </a:lnTo>
                <a:lnTo>
                  <a:pt x="2259159" y="952667"/>
                </a:lnTo>
                <a:lnTo>
                  <a:pt x="2255978" y="951077"/>
                </a:lnTo>
                <a:close/>
                <a:moveTo>
                  <a:pt x="2227345" y="947896"/>
                </a:moveTo>
                <a:lnTo>
                  <a:pt x="2225754" y="949485"/>
                </a:lnTo>
                <a:lnTo>
                  <a:pt x="2227345" y="951077"/>
                </a:lnTo>
                <a:cubicBezTo>
                  <a:pt x="2230526" y="951077"/>
                  <a:pt x="2227345" y="952667"/>
                  <a:pt x="2230526" y="951077"/>
                </a:cubicBezTo>
                <a:cubicBezTo>
                  <a:pt x="2233708" y="952667"/>
                  <a:pt x="2233708" y="952667"/>
                  <a:pt x="2233708" y="949485"/>
                </a:cubicBezTo>
                <a:lnTo>
                  <a:pt x="2232118" y="947896"/>
                </a:lnTo>
                <a:lnTo>
                  <a:pt x="2228936" y="949485"/>
                </a:lnTo>
                <a:close/>
                <a:moveTo>
                  <a:pt x="2298928" y="946304"/>
                </a:moveTo>
                <a:cubicBezTo>
                  <a:pt x="2298928" y="947896"/>
                  <a:pt x="2297337" y="949485"/>
                  <a:pt x="2297337" y="949485"/>
                </a:cubicBezTo>
                <a:cubicBezTo>
                  <a:pt x="2297337" y="951077"/>
                  <a:pt x="2297337" y="949485"/>
                  <a:pt x="2298928" y="951077"/>
                </a:cubicBezTo>
                <a:cubicBezTo>
                  <a:pt x="2298928" y="951077"/>
                  <a:pt x="2297337" y="952667"/>
                  <a:pt x="2297337" y="952667"/>
                </a:cubicBezTo>
                <a:cubicBezTo>
                  <a:pt x="2297337" y="955849"/>
                  <a:pt x="2297337" y="952667"/>
                  <a:pt x="2298928" y="954258"/>
                </a:cubicBezTo>
                <a:cubicBezTo>
                  <a:pt x="2298928" y="955849"/>
                  <a:pt x="2297337" y="954258"/>
                  <a:pt x="2300518" y="955849"/>
                </a:cubicBezTo>
                <a:lnTo>
                  <a:pt x="2300518" y="951077"/>
                </a:lnTo>
                <a:lnTo>
                  <a:pt x="2302109" y="949485"/>
                </a:lnTo>
                <a:cubicBezTo>
                  <a:pt x="2302109" y="947896"/>
                  <a:pt x="2300518" y="947896"/>
                  <a:pt x="2302109" y="946304"/>
                </a:cubicBezTo>
                <a:close/>
                <a:moveTo>
                  <a:pt x="2321198" y="943123"/>
                </a:moveTo>
                <a:lnTo>
                  <a:pt x="2318016" y="944713"/>
                </a:lnTo>
                <a:lnTo>
                  <a:pt x="2321198" y="946304"/>
                </a:lnTo>
                <a:close/>
                <a:moveTo>
                  <a:pt x="2255136" y="941532"/>
                </a:moveTo>
                <a:lnTo>
                  <a:pt x="2255978" y="941532"/>
                </a:lnTo>
                <a:cubicBezTo>
                  <a:pt x="2255978" y="941532"/>
                  <a:pt x="2255580" y="941930"/>
                  <a:pt x="2255182" y="941731"/>
                </a:cubicBezTo>
                <a:close/>
                <a:moveTo>
                  <a:pt x="2312847" y="941135"/>
                </a:moveTo>
                <a:cubicBezTo>
                  <a:pt x="2312847" y="941135"/>
                  <a:pt x="2313244" y="941532"/>
                  <a:pt x="2313244" y="943123"/>
                </a:cubicBezTo>
                <a:cubicBezTo>
                  <a:pt x="2313244" y="944713"/>
                  <a:pt x="2313244" y="944713"/>
                  <a:pt x="2313244" y="946304"/>
                </a:cubicBezTo>
                <a:cubicBezTo>
                  <a:pt x="2314835" y="944713"/>
                  <a:pt x="2314835" y="946304"/>
                  <a:pt x="2316426" y="943123"/>
                </a:cubicBezTo>
                <a:lnTo>
                  <a:pt x="2314835" y="943123"/>
                </a:lnTo>
                <a:lnTo>
                  <a:pt x="2314835" y="941532"/>
                </a:lnTo>
                <a:cubicBezTo>
                  <a:pt x="2313244" y="941532"/>
                  <a:pt x="2312847" y="941135"/>
                  <a:pt x="2312847" y="941135"/>
                </a:cubicBezTo>
                <a:close/>
                <a:moveTo>
                  <a:pt x="2220983" y="939942"/>
                </a:moveTo>
                <a:lnTo>
                  <a:pt x="2219391" y="941532"/>
                </a:lnTo>
                <a:lnTo>
                  <a:pt x="2220983" y="943123"/>
                </a:lnTo>
                <a:close/>
                <a:moveTo>
                  <a:pt x="2298013" y="939028"/>
                </a:moveTo>
                <a:lnTo>
                  <a:pt x="2296741" y="939953"/>
                </a:lnTo>
                <a:cubicBezTo>
                  <a:pt x="2296542" y="939953"/>
                  <a:pt x="2296542" y="939953"/>
                  <a:pt x="2295747" y="941544"/>
                </a:cubicBezTo>
                <a:lnTo>
                  <a:pt x="2292576" y="941544"/>
                </a:lnTo>
                <a:lnTo>
                  <a:pt x="2294156" y="943123"/>
                </a:lnTo>
                <a:lnTo>
                  <a:pt x="2294136" y="943132"/>
                </a:lnTo>
                <a:lnTo>
                  <a:pt x="2294156" y="943135"/>
                </a:lnTo>
                <a:lnTo>
                  <a:pt x="2294132" y="943135"/>
                </a:lnTo>
                <a:lnTo>
                  <a:pt x="2292566" y="943918"/>
                </a:lnTo>
                <a:lnTo>
                  <a:pt x="2292566" y="944726"/>
                </a:lnTo>
                <a:lnTo>
                  <a:pt x="2290989" y="944726"/>
                </a:lnTo>
                <a:lnTo>
                  <a:pt x="2292763" y="946106"/>
                </a:lnTo>
                <a:cubicBezTo>
                  <a:pt x="2293360" y="945907"/>
                  <a:pt x="2294156" y="945509"/>
                  <a:pt x="2295747" y="946304"/>
                </a:cubicBezTo>
                <a:cubicBezTo>
                  <a:pt x="2297337" y="944713"/>
                  <a:pt x="2297337" y="944713"/>
                  <a:pt x="2298928" y="943123"/>
                </a:cubicBezTo>
                <a:lnTo>
                  <a:pt x="2298928" y="939942"/>
                </a:lnTo>
                <a:close/>
                <a:moveTo>
                  <a:pt x="2254387" y="938351"/>
                </a:moveTo>
                <a:cubicBezTo>
                  <a:pt x="2255978" y="939942"/>
                  <a:pt x="2254387" y="938351"/>
                  <a:pt x="2255978" y="941532"/>
                </a:cubicBezTo>
                <a:lnTo>
                  <a:pt x="2254876" y="940432"/>
                </a:lnTo>
                <a:close/>
                <a:moveTo>
                  <a:pt x="3264901" y="937811"/>
                </a:moveTo>
                <a:cubicBezTo>
                  <a:pt x="3271264" y="939998"/>
                  <a:pt x="3278025" y="943975"/>
                  <a:pt x="3282002" y="947952"/>
                </a:cubicBezTo>
                <a:cubicBezTo>
                  <a:pt x="3274048" y="957495"/>
                  <a:pt x="3258140" y="957495"/>
                  <a:pt x="3248595" y="951132"/>
                </a:cubicBezTo>
                <a:cubicBezTo>
                  <a:pt x="3245414" y="949542"/>
                  <a:pt x="3247005" y="941589"/>
                  <a:pt x="3250186" y="938408"/>
                </a:cubicBezTo>
                <a:cubicBezTo>
                  <a:pt x="3252572" y="935226"/>
                  <a:pt x="3258537" y="935623"/>
                  <a:pt x="3264901" y="937811"/>
                </a:cubicBezTo>
                <a:close/>
                <a:moveTo>
                  <a:pt x="2230526" y="936760"/>
                </a:moveTo>
                <a:lnTo>
                  <a:pt x="2230526" y="939942"/>
                </a:lnTo>
                <a:lnTo>
                  <a:pt x="2233708" y="938351"/>
                </a:lnTo>
                <a:close/>
                <a:moveTo>
                  <a:pt x="2313244" y="935170"/>
                </a:moveTo>
                <a:cubicBezTo>
                  <a:pt x="2310063" y="935170"/>
                  <a:pt x="2310063" y="935170"/>
                  <a:pt x="2308472" y="936760"/>
                </a:cubicBezTo>
                <a:cubicBezTo>
                  <a:pt x="2310063" y="939942"/>
                  <a:pt x="2306881" y="936760"/>
                  <a:pt x="2310063" y="938351"/>
                </a:cubicBezTo>
                <a:lnTo>
                  <a:pt x="2311653" y="939942"/>
                </a:lnTo>
                <a:lnTo>
                  <a:pt x="2313244" y="938351"/>
                </a:lnTo>
                <a:lnTo>
                  <a:pt x="2316426" y="938351"/>
                </a:lnTo>
                <a:cubicBezTo>
                  <a:pt x="2314835" y="936760"/>
                  <a:pt x="2314835" y="935170"/>
                  <a:pt x="2313244" y="935170"/>
                </a:cubicBezTo>
                <a:close/>
                <a:moveTo>
                  <a:pt x="2289385" y="933580"/>
                </a:moveTo>
                <a:lnTo>
                  <a:pt x="2289385" y="935171"/>
                </a:lnTo>
                <a:lnTo>
                  <a:pt x="2287794" y="935171"/>
                </a:lnTo>
                <a:close/>
                <a:moveTo>
                  <a:pt x="2268704" y="931989"/>
                </a:moveTo>
                <a:cubicBezTo>
                  <a:pt x="2262342" y="933578"/>
                  <a:pt x="2265523" y="930398"/>
                  <a:pt x="2263932" y="935170"/>
                </a:cubicBezTo>
                <a:cubicBezTo>
                  <a:pt x="2267113" y="935170"/>
                  <a:pt x="2267113" y="933578"/>
                  <a:pt x="2270294" y="931989"/>
                </a:cubicBezTo>
                <a:close/>
                <a:moveTo>
                  <a:pt x="2248024" y="930398"/>
                </a:moveTo>
                <a:lnTo>
                  <a:pt x="2249615" y="935170"/>
                </a:lnTo>
                <a:cubicBezTo>
                  <a:pt x="2252796" y="935170"/>
                  <a:pt x="2251205" y="936760"/>
                  <a:pt x="2252796" y="933578"/>
                </a:cubicBezTo>
                <a:cubicBezTo>
                  <a:pt x="2249615" y="931989"/>
                  <a:pt x="2251205" y="931989"/>
                  <a:pt x="2248024" y="930398"/>
                </a:cubicBezTo>
                <a:close/>
                <a:moveTo>
                  <a:pt x="2290975" y="928818"/>
                </a:moveTo>
                <a:lnTo>
                  <a:pt x="2292566" y="928818"/>
                </a:lnTo>
                <a:lnTo>
                  <a:pt x="2294156" y="931999"/>
                </a:lnTo>
                <a:cubicBezTo>
                  <a:pt x="2290975" y="931999"/>
                  <a:pt x="2292566" y="931999"/>
                  <a:pt x="2290975" y="931999"/>
                </a:cubicBezTo>
                <a:cubicBezTo>
                  <a:pt x="2290975" y="931999"/>
                  <a:pt x="2289385" y="930409"/>
                  <a:pt x="2289385" y="930409"/>
                </a:cubicBezTo>
                <a:cubicBezTo>
                  <a:pt x="2289385" y="928818"/>
                  <a:pt x="2289385" y="928818"/>
                  <a:pt x="2290975" y="928818"/>
                </a:cubicBezTo>
                <a:close/>
                <a:moveTo>
                  <a:pt x="2278248" y="927216"/>
                </a:moveTo>
                <a:lnTo>
                  <a:pt x="2276657" y="930398"/>
                </a:lnTo>
                <a:lnTo>
                  <a:pt x="2279839" y="930398"/>
                </a:lnTo>
                <a:close/>
                <a:moveTo>
                  <a:pt x="2270294" y="925625"/>
                </a:moveTo>
                <a:lnTo>
                  <a:pt x="2262342" y="927216"/>
                </a:lnTo>
                <a:lnTo>
                  <a:pt x="2262342" y="928807"/>
                </a:lnTo>
                <a:lnTo>
                  <a:pt x="2260750" y="930398"/>
                </a:lnTo>
                <a:cubicBezTo>
                  <a:pt x="2262342" y="930398"/>
                  <a:pt x="2262342" y="930398"/>
                  <a:pt x="2263932" y="930398"/>
                </a:cubicBezTo>
                <a:lnTo>
                  <a:pt x="2265523" y="930398"/>
                </a:lnTo>
                <a:cubicBezTo>
                  <a:pt x="2267113" y="927216"/>
                  <a:pt x="2268704" y="927216"/>
                  <a:pt x="2270294" y="925625"/>
                </a:cubicBezTo>
                <a:close/>
                <a:moveTo>
                  <a:pt x="2260750" y="922444"/>
                </a:moveTo>
                <a:lnTo>
                  <a:pt x="2262342" y="924035"/>
                </a:lnTo>
                <a:lnTo>
                  <a:pt x="2263932" y="922444"/>
                </a:lnTo>
                <a:close/>
                <a:moveTo>
                  <a:pt x="2279839" y="919262"/>
                </a:moveTo>
                <a:lnTo>
                  <a:pt x="2278248" y="922444"/>
                </a:lnTo>
                <a:lnTo>
                  <a:pt x="2281430" y="922444"/>
                </a:lnTo>
                <a:lnTo>
                  <a:pt x="2283020" y="920853"/>
                </a:lnTo>
                <a:close/>
                <a:moveTo>
                  <a:pt x="2289384" y="917672"/>
                </a:moveTo>
                <a:cubicBezTo>
                  <a:pt x="2286202" y="919262"/>
                  <a:pt x="2287794" y="919262"/>
                  <a:pt x="2284611" y="920853"/>
                </a:cubicBezTo>
                <a:lnTo>
                  <a:pt x="2284611" y="922444"/>
                </a:lnTo>
                <a:lnTo>
                  <a:pt x="2289384" y="922444"/>
                </a:lnTo>
                <a:lnTo>
                  <a:pt x="2287794" y="920853"/>
                </a:lnTo>
                <a:lnTo>
                  <a:pt x="2289384" y="919262"/>
                </a:lnTo>
                <a:lnTo>
                  <a:pt x="2289384" y="917672"/>
                </a:lnTo>
                <a:lnTo>
                  <a:pt x="2293201" y="918944"/>
                </a:lnTo>
                <a:lnTo>
                  <a:pt x="2294156" y="920853"/>
                </a:lnTo>
                <a:lnTo>
                  <a:pt x="2294951" y="921648"/>
                </a:lnTo>
                <a:lnTo>
                  <a:pt x="2294156" y="922444"/>
                </a:lnTo>
                <a:lnTo>
                  <a:pt x="2295747" y="922444"/>
                </a:lnTo>
                <a:lnTo>
                  <a:pt x="2294951" y="921648"/>
                </a:lnTo>
                <a:lnTo>
                  <a:pt x="2295747" y="920853"/>
                </a:lnTo>
                <a:lnTo>
                  <a:pt x="2294156" y="919262"/>
                </a:lnTo>
                <a:lnTo>
                  <a:pt x="2293201" y="918944"/>
                </a:lnTo>
                <a:lnTo>
                  <a:pt x="2292565" y="917672"/>
                </a:lnTo>
                <a:cubicBezTo>
                  <a:pt x="2289384" y="917672"/>
                  <a:pt x="2289384" y="916081"/>
                  <a:pt x="2289384" y="917672"/>
                </a:cubicBezTo>
                <a:close/>
                <a:moveTo>
                  <a:pt x="2284611" y="912899"/>
                </a:moveTo>
                <a:lnTo>
                  <a:pt x="2281430" y="916081"/>
                </a:lnTo>
                <a:lnTo>
                  <a:pt x="2283020" y="916081"/>
                </a:lnTo>
                <a:close/>
                <a:moveTo>
                  <a:pt x="1767623" y="911309"/>
                </a:moveTo>
                <a:lnTo>
                  <a:pt x="1758078" y="920854"/>
                </a:lnTo>
                <a:lnTo>
                  <a:pt x="1754897" y="917673"/>
                </a:lnTo>
                <a:cubicBezTo>
                  <a:pt x="1759669" y="912900"/>
                  <a:pt x="1758078" y="912900"/>
                  <a:pt x="1767623" y="911309"/>
                </a:cubicBezTo>
                <a:close/>
                <a:moveTo>
                  <a:pt x="1571965" y="871549"/>
                </a:moveTo>
                <a:cubicBezTo>
                  <a:pt x="1571965" y="871549"/>
                  <a:pt x="1573555" y="871549"/>
                  <a:pt x="1575145" y="873140"/>
                </a:cubicBezTo>
                <a:cubicBezTo>
                  <a:pt x="1575145" y="874731"/>
                  <a:pt x="1575145" y="876321"/>
                  <a:pt x="1575145" y="877912"/>
                </a:cubicBezTo>
                <a:lnTo>
                  <a:pt x="1571965" y="877912"/>
                </a:lnTo>
                <a:close/>
                <a:moveTo>
                  <a:pt x="1746945" y="865189"/>
                </a:moveTo>
                <a:lnTo>
                  <a:pt x="1743762" y="874734"/>
                </a:lnTo>
                <a:lnTo>
                  <a:pt x="1737399" y="873143"/>
                </a:lnTo>
                <a:cubicBezTo>
                  <a:pt x="1740580" y="865189"/>
                  <a:pt x="1737399" y="868370"/>
                  <a:pt x="1746945" y="865189"/>
                </a:cubicBezTo>
                <a:close/>
                <a:moveTo>
                  <a:pt x="4166451" y="855690"/>
                </a:moveTo>
                <a:cubicBezTo>
                  <a:pt x="4152134" y="884323"/>
                  <a:pt x="4137817" y="911365"/>
                  <a:pt x="4125091" y="932044"/>
                </a:cubicBezTo>
                <a:cubicBezTo>
                  <a:pt x="4134636" y="932044"/>
                  <a:pt x="4134636" y="919318"/>
                  <a:pt x="4142590" y="917727"/>
                </a:cubicBezTo>
                <a:cubicBezTo>
                  <a:pt x="4137817" y="927272"/>
                  <a:pt x="4133045" y="935226"/>
                  <a:pt x="4126682" y="943179"/>
                </a:cubicBezTo>
                <a:cubicBezTo>
                  <a:pt x="4129863" y="944770"/>
                  <a:pt x="4134636" y="947951"/>
                  <a:pt x="4137817" y="949542"/>
                </a:cubicBezTo>
                <a:cubicBezTo>
                  <a:pt x="4158497" y="924090"/>
                  <a:pt x="4175995" y="893868"/>
                  <a:pt x="4188720" y="857280"/>
                </a:cubicBezTo>
                <a:cubicBezTo>
                  <a:pt x="4182357" y="855690"/>
                  <a:pt x="4174404" y="855690"/>
                  <a:pt x="4166451" y="855690"/>
                </a:cubicBezTo>
                <a:close/>
                <a:moveTo>
                  <a:pt x="4112366" y="850917"/>
                </a:moveTo>
                <a:cubicBezTo>
                  <a:pt x="4104412" y="871598"/>
                  <a:pt x="4096458" y="889095"/>
                  <a:pt x="4088504" y="906594"/>
                </a:cubicBezTo>
                <a:cubicBezTo>
                  <a:pt x="4099639" y="892277"/>
                  <a:pt x="4112366" y="873187"/>
                  <a:pt x="4123500" y="852508"/>
                </a:cubicBezTo>
                <a:cubicBezTo>
                  <a:pt x="4120319" y="850917"/>
                  <a:pt x="4115547" y="850917"/>
                  <a:pt x="4112366" y="850917"/>
                </a:cubicBezTo>
                <a:close/>
                <a:moveTo>
                  <a:pt x="4595749" y="789075"/>
                </a:moveTo>
                <a:cubicBezTo>
                  <a:pt x="4599925" y="789670"/>
                  <a:pt x="4605493" y="792853"/>
                  <a:pt x="4607083" y="796829"/>
                </a:cubicBezTo>
                <a:cubicBezTo>
                  <a:pt x="4607083" y="796829"/>
                  <a:pt x="4599130" y="803193"/>
                  <a:pt x="4592767" y="796829"/>
                </a:cubicBezTo>
                <a:cubicBezTo>
                  <a:pt x="4588790" y="790467"/>
                  <a:pt x="4591574" y="788478"/>
                  <a:pt x="4595749" y="789075"/>
                </a:cubicBezTo>
                <a:close/>
                <a:moveTo>
                  <a:pt x="4179176" y="782513"/>
                </a:moveTo>
                <a:lnTo>
                  <a:pt x="4152134" y="836599"/>
                </a:lnTo>
                <a:cubicBezTo>
                  <a:pt x="4152134" y="835009"/>
                  <a:pt x="4152134" y="835009"/>
                  <a:pt x="4152134" y="833418"/>
                </a:cubicBezTo>
                <a:cubicBezTo>
                  <a:pt x="4150543" y="835009"/>
                  <a:pt x="4150543" y="835009"/>
                  <a:pt x="4150543" y="836599"/>
                </a:cubicBezTo>
                <a:cubicBezTo>
                  <a:pt x="4150543" y="836599"/>
                  <a:pt x="4152134" y="836599"/>
                  <a:pt x="4152134" y="836599"/>
                </a:cubicBezTo>
                <a:cubicBezTo>
                  <a:pt x="4152134" y="839781"/>
                  <a:pt x="4153724" y="841372"/>
                  <a:pt x="4155315" y="842963"/>
                </a:cubicBezTo>
                <a:cubicBezTo>
                  <a:pt x="4164860" y="825465"/>
                  <a:pt x="4171223" y="804784"/>
                  <a:pt x="4179176" y="782513"/>
                </a:cubicBezTo>
                <a:close/>
                <a:moveTo>
                  <a:pt x="2131901" y="774561"/>
                </a:moveTo>
                <a:cubicBezTo>
                  <a:pt x="2120766" y="831830"/>
                  <a:pt x="2084179" y="887508"/>
                  <a:pt x="2055546" y="928866"/>
                </a:cubicBezTo>
                <a:cubicBezTo>
                  <a:pt x="2069862" y="895462"/>
                  <a:pt x="2106449" y="820695"/>
                  <a:pt x="2131901" y="774561"/>
                </a:cubicBezTo>
                <a:close/>
                <a:moveTo>
                  <a:pt x="1638774" y="763370"/>
                </a:moveTo>
                <a:lnTo>
                  <a:pt x="1640364" y="763370"/>
                </a:lnTo>
                <a:lnTo>
                  <a:pt x="1640364" y="768142"/>
                </a:lnTo>
                <a:lnTo>
                  <a:pt x="1635592" y="764961"/>
                </a:lnTo>
                <a:close/>
                <a:moveTo>
                  <a:pt x="4161678" y="731592"/>
                </a:moveTo>
                <a:cubicBezTo>
                  <a:pt x="4156906" y="733183"/>
                  <a:pt x="4153724" y="734773"/>
                  <a:pt x="4148952" y="736365"/>
                </a:cubicBezTo>
                <a:cubicBezTo>
                  <a:pt x="4139408" y="768195"/>
                  <a:pt x="4129863" y="800012"/>
                  <a:pt x="4118728" y="831828"/>
                </a:cubicBezTo>
                <a:cubicBezTo>
                  <a:pt x="4120319" y="835009"/>
                  <a:pt x="4120319" y="836599"/>
                  <a:pt x="4121909" y="838191"/>
                </a:cubicBezTo>
                <a:cubicBezTo>
                  <a:pt x="4123500" y="839781"/>
                  <a:pt x="4125091" y="841372"/>
                  <a:pt x="4128273" y="841372"/>
                </a:cubicBezTo>
                <a:cubicBezTo>
                  <a:pt x="4144181" y="807966"/>
                  <a:pt x="4156906" y="769786"/>
                  <a:pt x="4161678" y="731592"/>
                </a:cubicBezTo>
                <a:close/>
                <a:moveTo>
                  <a:pt x="4187130" y="726820"/>
                </a:moveTo>
                <a:cubicBezTo>
                  <a:pt x="4182357" y="730001"/>
                  <a:pt x="4179176" y="731592"/>
                  <a:pt x="4174404" y="731592"/>
                </a:cubicBezTo>
                <a:cubicBezTo>
                  <a:pt x="4171223" y="750681"/>
                  <a:pt x="4166451" y="774558"/>
                  <a:pt x="4160088" y="798420"/>
                </a:cubicBezTo>
                <a:cubicBezTo>
                  <a:pt x="4164860" y="782513"/>
                  <a:pt x="4172814" y="766604"/>
                  <a:pt x="4183948" y="750681"/>
                </a:cubicBezTo>
                <a:cubicBezTo>
                  <a:pt x="4185539" y="742727"/>
                  <a:pt x="4185539" y="734773"/>
                  <a:pt x="4187130" y="726820"/>
                </a:cubicBezTo>
                <a:close/>
                <a:moveTo>
                  <a:pt x="4471871" y="722049"/>
                </a:moveTo>
                <a:cubicBezTo>
                  <a:pt x="4470281" y="737956"/>
                  <a:pt x="4444829" y="766607"/>
                  <a:pt x="4438466" y="777742"/>
                </a:cubicBezTo>
                <a:cubicBezTo>
                  <a:pt x="4430511" y="792060"/>
                  <a:pt x="4440056" y="765016"/>
                  <a:pt x="4443238" y="758652"/>
                </a:cubicBezTo>
                <a:cubicBezTo>
                  <a:pt x="4448010" y="752273"/>
                  <a:pt x="4463917" y="733184"/>
                  <a:pt x="4471871" y="722049"/>
                </a:cubicBezTo>
                <a:close/>
                <a:moveTo>
                  <a:pt x="4182954" y="686654"/>
                </a:moveTo>
                <a:cubicBezTo>
                  <a:pt x="4178381" y="686256"/>
                  <a:pt x="4174404" y="687051"/>
                  <a:pt x="4172814" y="691823"/>
                </a:cubicBezTo>
                <a:cubicBezTo>
                  <a:pt x="4172814" y="695005"/>
                  <a:pt x="4175995" y="699777"/>
                  <a:pt x="4175995" y="699777"/>
                </a:cubicBezTo>
                <a:cubicBezTo>
                  <a:pt x="4180767" y="696596"/>
                  <a:pt x="4196674" y="699777"/>
                  <a:pt x="4196674" y="688642"/>
                </a:cubicBezTo>
                <a:cubicBezTo>
                  <a:pt x="4192697" y="688642"/>
                  <a:pt x="4187528" y="687051"/>
                  <a:pt x="4182954" y="686654"/>
                </a:cubicBezTo>
                <a:close/>
                <a:moveTo>
                  <a:pt x="1062929" y="682239"/>
                </a:moveTo>
                <a:cubicBezTo>
                  <a:pt x="1086790" y="701328"/>
                  <a:pt x="1110651" y="706100"/>
                  <a:pt x="1128149" y="706100"/>
                </a:cubicBezTo>
                <a:cubicBezTo>
                  <a:pt x="1124968" y="734733"/>
                  <a:pt x="1120195" y="761775"/>
                  <a:pt x="1115423" y="785637"/>
                </a:cubicBezTo>
                <a:cubicBezTo>
                  <a:pt x="1094744" y="896988"/>
                  <a:pt x="1105879" y="1011522"/>
                  <a:pt x="1120195" y="1030609"/>
                </a:cubicBezTo>
                <a:cubicBezTo>
                  <a:pt x="1126559" y="1040154"/>
                  <a:pt x="1124968" y="1049699"/>
                  <a:pt x="1123377" y="1057652"/>
                </a:cubicBezTo>
                <a:cubicBezTo>
                  <a:pt x="1069292" y="1019475"/>
                  <a:pt x="1010435" y="982889"/>
                  <a:pt x="969076" y="938347"/>
                </a:cubicBezTo>
                <a:cubicBezTo>
                  <a:pt x="964303" y="938347"/>
                  <a:pt x="961123" y="939938"/>
                  <a:pt x="959532" y="946301"/>
                </a:cubicBezTo>
                <a:cubicBezTo>
                  <a:pt x="1008844" y="989251"/>
                  <a:pt x="1066111" y="1027429"/>
                  <a:pt x="1120195" y="1068787"/>
                </a:cubicBezTo>
                <a:cubicBezTo>
                  <a:pt x="1120195" y="1071969"/>
                  <a:pt x="1120195" y="1076741"/>
                  <a:pt x="1123377" y="1079923"/>
                </a:cubicBezTo>
                <a:cubicBezTo>
                  <a:pt x="1134513" y="1092648"/>
                  <a:pt x="1136103" y="1148324"/>
                  <a:pt x="1131331" y="1169004"/>
                </a:cubicBezTo>
                <a:cubicBezTo>
                  <a:pt x="1126559" y="1188092"/>
                  <a:pt x="1120195" y="1188092"/>
                  <a:pt x="1124968" y="1215135"/>
                </a:cubicBezTo>
                <a:cubicBezTo>
                  <a:pt x="1129740" y="1242177"/>
                  <a:pt x="1139285" y="1275583"/>
                  <a:pt x="1137694" y="1288309"/>
                </a:cubicBezTo>
                <a:cubicBezTo>
                  <a:pt x="1136103" y="1301034"/>
                  <a:pt x="1115423" y="1356710"/>
                  <a:pt x="1110651" y="1388526"/>
                </a:cubicBezTo>
                <a:cubicBezTo>
                  <a:pt x="1105879" y="1420339"/>
                  <a:pt x="1117014" y="1466471"/>
                  <a:pt x="1117014" y="1466471"/>
                </a:cubicBezTo>
                <a:cubicBezTo>
                  <a:pt x="1117014" y="1466471"/>
                  <a:pt x="1142466" y="1512603"/>
                  <a:pt x="1164737" y="1568279"/>
                </a:cubicBezTo>
                <a:cubicBezTo>
                  <a:pt x="1188597" y="1623953"/>
                  <a:pt x="1306312" y="1733714"/>
                  <a:pt x="1311084" y="1790981"/>
                </a:cubicBezTo>
                <a:lnTo>
                  <a:pt x="1311264" y="1792668"/>
                </a:lnTo>
                <a:lnTo>
                  <a:pt x="1202988" y="1800005"/>
                </a:lnTo>
                <a:cubicBezTo>
                  <a:pt x="1088977" y="1808877"/>
                  <a:pt x="963111" y="1818421"/>
                  <a:pt x="835453" y="1795753"/>
                </a:cubicBezTo>
                <a:cubicBezTo>
                  <a:pt x="670018" y="1767120"/>
                  <a:pt x="499808" y="1697128"/>
                  <a:pt x="456860" y="1576233"/>
                </a:cubicBezTo>
                <a:cubicBezTo>
                  <a:pt x="452087" y="1574642"/>
                  <a:pt x="450497" y="1574642"/>
                  <a:pt x="448905" y="1577823"/>
                </a:cubicBezTo>
                <a:cubicBezTo>
                  <a:pt x="467994" y="1700309"/>
                  <a:pt x="673199" y="1787800"/>
                  <a:pt x="848180" y="1813252"/>
                </a:cubicBezTo>
                <a:cubicBezTo>
                  <a:pt x="978223" y="1832342"/>
                  <a:pt x="1110950" y="1831744"/>
                  <a:pt x="1216832" y="1814819"/>
                </a:cubicBezTo>
                <a:lnTo>
                  <a:pt x="1311289" y="1792894"/>
                </a:lnTo>
                <a:lnTo>
                  <a:pt x="1315856" y="1835522"/>
                </a:lnTo>
                <a:cubicBezTo>
                  <a:pt x="1101107" y="1843476"/>
                  <a:pt x="897493" y="1889607"/>
                  <a:pt x="663654" y="1797344"/>
                </a:cubicBezTo>
                <a:cubicBezTo>
                  <a:pt x="662064" y="1829159"/>
                  <a:pt x="720921" y="1837113"/>
                  <a:pt x="746372" y="1843476"/>
                </a:cubicBezTo>
                <a:cubicBezTo>
                  <a:pt x="747963" y="1840294"/>
                  <a:pt x="744782" y="1837113"/>
                  <a:pt x="741600" y="1835522"/>
                </a:cubicBezTo>
                <a:cubicBezTo>
                  <a:pt x="961123" y="1891198"/>
                  <a:pt x="1132922" y="1859383"/>
                  <a:pt x="1320628" y="1851429"/>
                </a:cubicBezTo>
                <a:cubicBezTo>
                  <a:pt x="1323809" y="1865746"/>
                  <a:pt x="1323809" y="1878472"/>
                  <a:pt x="1322219" y="1894380"/>
                </a:cubicBezTo>
                <a:cubicBezTo>
                  <a:pt x="922945" y="1883244"/>
                  <a:pt x="549122" y="1930967"/>
                  <a:pt x="281878" y="2099584"/>
                </a:cubicBezTo>
                <a:cubicBezTo>
                  <a:pt x="568211" y="1948464"/>
                  <a:pt x="926126" y="1894380"/>
                  <a:pt x="1320628" y="1910287"/>
                </a:cubicBezTo>
                <a:cubicBezTo>
                  <a:pt x="1319037" y="1919831"/>
                  <a:pt x="1319037" y="1938920"/>
                  <a:pt x="1319037" y="1964371"/>
                </a:cubicBezTo>
                <a:cubicBezTo>
                  <a:pt x="1315856" y="1965963"/>
                  <a:pt x="1312675" y="1965963"/>
                  <a:pt x="1309493" y="1965963"/>
                </a:cubicBezTo>
                <a:cubicBezTo>
                  <a:pt x="1252227" y="1972325"/>
                  <a:pt x="1180643" y="1985051"/>
                  <a:pt x="1117014" y="1997776"/>
                </a:cubicBezTo>
                <a:cubicBezTo>
                  <a:pt x="997709" y="2021638"/>
                  <a:pt x="889539" y="2050271"/>
                  <a:pt x="819547" y="2105947"/>
                </a:cubicBezTo>
                <a:cubicBezTo>
                  <a:pt x="757508" y="2155259"/>
                  <a:pt x="782959" y="2285700"/>
                  <a:pt x="716148" y="2346148"/>
                </a:cubicBezTo>
                <a:cubicBezTo>
                  <a:pt x="700242" y="2285700"/>
                  <a:pt x="622295" y="2253885"/>
                  <a:pt x="566619" y="2284109"/>
                </a:cubicBezTo>
                <a:cubicBezTo>
                  <a:pt x="526852" y="2304787"/>
                  <a:pt x="506172" y="2373190"/>
                  <a:pt x="455268" y="2355692"/>
                </a:cubicBezTo>
                <a:cubicBezTo>
                  <a:pt x="444133" y="2338194"/>
                  <a:pt x="442542" y="2314333"/>
                  <a:pt x="428226" y="2300016"/>
                </a:cubicBezTo>
                <a:cubicBezTo>
                  <a:pt x="464813" y="2247522"/>
                  <a:pt x="539577" y="2228433"/>
                  <a:pt x="579346" y="2195028"/>
                </a:cubicBezTo>
                <a:cubicBezTo>
                  <a:pt x="565029" y="2198209"/>
                  <a:pt x="544349" y="2215707"/>
                  <a:pt x="533215" y="2209345"/>
                </a:cubicBezTo>
                <a:cubicBezTo>
                  <a:pt x="561848" y="2198209"/>
                  <a:pt x="587299" y="2182302"/>
                  <a:pt x="611161" y="2163213"/>
                </a:cubicBezTo>
                <a:cubicBezTo>
                  <a:pt x="568211" y="2174348"/>
                  <a:pt x="520489" y="2202981"/>
                  <a:pt x="488674" y="2217299"/>
                </a:cubicBezTo>
                <a:cubicBezTo>
                  <a:pt x="496627" y="2212526"/>
                  <a:pt x="515716" y="2202981"/>
                  <a:pt x="510944" y="2193438"/>
                </a:cubicBezTo>
                <a:cubicBezTo>
                  <a:pt x="471176" y="2220480"/>
                  <a:pt x="412318" y="2239568"/>
                  <a:pt x="388457" y="2276155"/>
                </a:cubicBezTo>
                <a:cubicBezTo>
                  <a:pt x="425044" y="2279337"/>
                  <a:pt x="447314" y="2233206"/>
                  <a:pt x="472766" y="2234796"/>
                </a:cubicBezTo>
                <a:cubicBezTo>
                  <a:pt x="440951" y="2250704"/>
                  <a:pt x="420272" y="2284109"/>
                  <a:pt x="390048" y="2304787"/>
                </a:cubicBezTo>
                <a:cubicBezTo>
                  <a:pt x="370959" y="2300016"/>
                  <a:pt x="345508" y="2298425"/>
                  <a:pt x="332782" y="2288881"/>
                </a:cubicBezTo>
                <a:cubicBezTo>
                  <a:pt x="323237" y="2244340"/>
                  <a:pt x="310512" y="2201391"/>
                  <a:pt x="265970" y="2188665"/>
                </a:cubicBezTo>
                <a:cubicBezTo>
                  <a:pt x="229384" y="2177530"/>
                  <a:pt x="176889" y="2218889"/>
                  <a:pt x="151438" y="2174348"/>
                </a:cubicBezTo>
                <a:cubicBezTo>
                  <a:pt x="167346" y="2090040"/>
                  <a:pt x="98944" y="2066179"/>
                  <a:pt x="38496" y="2045500"/>
                </a:cubicBezTo>
                <a:cubicBezTo>
                  <a:pt x="59175" y="1977097"/>
                  <a:pt x="-12407" y="1929376"/>
                  <a:pt x="1909" y="1876881"/>
                </a:cubicBezTo>
                <a:cubicBezTo>
                  <a:pt x="11453" y="1837113"/>
                  <a:pt x="59175" y="1837113"/>
                  <a:pt x="65538" y="1781437"/>
                </a:cubicBezTo>
                <a:cubicBezTo>
                  <a:pt x="138712" y="1816434"/>
                  <a:pt x="246882" y="1913468"/>
                  <a:pt x="328009" y="1868929"/>
                </a:cubicBezTo>
                <a:cubicBezTo>
                  <a:pt x="232565" y="1899152"/>
                  <a:pt x="156210" y="1802118"/>
                  <a:pt x="75083" y="1773483"/>
                </a:cubicBezTo>
                <a:cubicBezTo>
                  <a:pt x="22589" y="1754394"/>
                  <a:pt x="-10817" y="1740077"/>
                  <a:pt x="8272" y="1687583"/>
                </a:cubicBezTo>
                <a:cubicBezTo>
                  <a:pt x="65538" y="1674857"/>
                  <a:pt x="52813" y="1596911"/>
                  <a:pt x="89399" y="1560325"/>
                </a:cubicBezTo>
                <a:cubicBezTo>
                  <a:pt x="118032" y="1531692"/>
                  <a:pt x="165755" y="1536464"/>
                  <a:pt x="195979" y="1512603"/>
                </a:cubicBezTo>
                <a:cubicBezTo>
                  <a:pt x="275515" y="1539646"/>
                  <a:pt x="175299" y="1697128"/>
                  <a:pt x="277106" y="1719398"/>
                </a:cubicBezTo>
                <a:cubicBezTo>
                  <a:pt x="202342" y="1678038"/>
                  <a:pt x="297785" y="1515785"/>
                  <a:pt x="197570" y="1501468"/>
                </a:cubicBezTo>
                <a:cubicBezTo>
                  <a:pt x="202342" y="1487151"/>
                  <a:pt x="176889" y="1479197"/>
                  <a:pt x="191206" y="1468062"/>
                </a:cubicBezTo>
                <a:cubicBezTo>
                  <a:pt x="246882" y="1460108"/>
                  <a:pt x="245291" y="1552371"/>
                  <a:pt x="304148" y="1550781"/>
                </a:cubicBezTo>
                <a:cubicBezTo>
                  <a:pt x="254836" y="1530100"/>
                  <a:pt x="258018" y="1477607"/>
                  <a:pt x="207113" y="1458517"/>
                </a:cubicBezTo>
                <a:cubicBezTo>
                  <a:pt x="208704" y="1442609"/>
                  <a:pt x="207113" y="1418750"/>
                  <a:pt x="221430" y="1409205"/>
                </a:cubicBezTo>
                <a:cubicBezTo>
                  <a:pt x="237337" y="1420339"/>
                  <a:pt x="259608" y="1429885"/>
                  <a:pt x="289832" y="1434657"/>
                </a:cubicBezTo>
                <a:cubicBezTo>
                  <a:pt x="299376" y="1429885"/>
                  <a:pt x="302558" y="1415567"/>
                  <a:pt x="310512" y="1407614"/>
                </a:cubicBezTo>
                <a:cubicBezTo>
                  <a:pt x="342326" y="1412385"/>
                  <a:pt x="358233" y="1423521"/>
                  <a:pt x="385276" y="1423521"/>
                </a:cubicBezTo>
                <a:cubicBezTo>
                  <a:pt x="391639" y="1412385"/>
                  <a:pt x="409137" y="1396480"/>
                  <a:pt x="407546" y="1385344"/>
                </a:cubicBezTo>
                <a:cubicBezTo>
                  <a:pt x="378913" y="1296263"/>
                  <a:pt x="289832" y="1353528"/>
                  <a:pt x="208704" y="1320124"/>
                </a:cubicBezTo>
                <a:cubicBezTo>
                  <a:pt x="207113" y="1246950"/>
                  <a:pt x="245291" y="1199228"/>
                  <a:pt x="307330" y="1210362"/>
                </a:cubicBezTo>
                <a:cubicBezTo>
                  <a:pt x="312102" y="1176957"/>
                  <a:pt x="331191" y="1165822"/>
                  <a:pt x="348689" y="1151505"/>
                </a:cubicBezTo>
                <a:cubicBezTo>
                  <a:pt x="364596" y="1154687"/>
                  <a:pt x="378913" y="1157868"/>
                  <a:pt x="393229" y="1161050"/>
                </a:cubicBezTo>
                <a:cubicBezTo>
                  <a:pt x="417090" y="1143552"/>
                  <a:pt x="407546" y="1103784"/>
                  <a:pt x="428226" y="1086285"/>
                </a:cubicBezTo>
                <a:cubicBezTo>
                  <a:pt x="439360" y="1081513"/>
                  <a:pt x="460041" y="1092648"/>
                  <a:pt x="471176" y="1087876"/>
                </a:cubicBezTo>
                <a:cubicBezTo>
                  <a:pt x="472766" y="1070378"/>
                  <a:pt x="477539" y="1057652"/>
                  <a:pt x="483902" y="1044927"/>
                </a:cubicBezTo>
                <a:cubicBezTo>
                  <a:pt x="560256" y="1022656"/>
                  <a:pt x="568211" y="1091058"/>
                  <a:pt x="607979" y="1126054"/>
                </a:cubicBezTo>
                <a:cubicBezTo>
                  <a:pt x="668427" y="1178548"/>
                  <a:pt x="757508" y="1205590"/>
                  <a:pt x="856134" y="1213544"/>
                </a:cubicBezTo>
                <a:cubicBezTo>
                  <a:pt x="719330" y="1183320"/>
                  <a:pt x="590481" y="1132417"/>
                  <a:pt x="568211" y="1038563"/>
                </a:cubicBezTo>
                <a:cubicBezTo>
                  <a:pt x="606388" y="1087876"/>
                  <a:pt x="676380" y="1159459"/>
                  <a:pt x="776596" y="1170595"/>
                </a:cubicBezTo>
                <a:cubicBezTo>
                  <a:pt x="698651" y="1132417"/>
                  <a:pt x="614341" y="1099012"/>
                  <a:pt x="592071" y="1025837"/>
                </a:cubicBezTo>
                <a:cubicBezTo>
                  <a:pt x="585708" y="1024247"/>
                  <a:pt x="584118" y="1029019"/>
                  <a:pt x="580936" y="1030609"/>
                </a:cubicBezTo>
                <a:cubicBezTo>
                  <a:pt x="588890" y="998796"/>
                  <a:pt x="603207" y="976525"/>
                  <a:pt x="628658" y="973343"/>
                </a:cubicBezTo>
                <a:cubicBezTo>
                  <a:pt x="644566" y="989251"/>
                  <a:pt x="652520" y="1009930"/>
                  <a:pt x="671608" y="1022656"/>
                </a:cubicBezTo>
                <a:cubicBezTo>
                  <a:pt x="705013" y="1017884"/>
                  <a:pt x="751146" y="1030609"/>
                  <a:pt x="755917" y="978115"/>
                </a:cubicBezTo>
                <a:cubicBezTo>
                  <a:pt x="789322" y="962209"/>
                  <a:pt x="833864" y="965390"/>
                  <a:pt x="844998" y="916077"/>
                </a:cubicBezTo>
                <a:cubicBezTo>
                  <a:pt x="819547" y="898579"/>
                  <a:pt x="803639" y="846085"/>
                  <a:pt x="846589" y="841313"/>
                </a:cubicBezTo>
                <a:cubicBezTo>
                  <a:pt x="927717" y="831768"/>
                  <a:pt x="1015207" y="986069"/>
                  <a:pt x="1091562" y="984479"/>
                </a:cubicBezTo>
                <a:cubicBezTo>
                  <a:pt x="1042250" y="933575"/>
                  <a:pt x="962713" y="901761"/>
                  <a:pt x="919763" y="846085"/>
                </a:cubicBezTo>
                <a:cubicBezTo>
                  <a:pt x="921354" y="836540"/>
                  <a:pt x="934080" y="841313"/>
                  <a:pt x="934080" y="828586"/>
                </a:cubicBezTo>
                <a:cubicBezTo>
                  <a:pt x="919763" y="734733"/>
                  <a:pt x="1000890" y="698147"/>
                  <a:pt x="1062929" y="682239"/>
                </a:cubicBezTo>
                <a:close/>
                <a:moveTo>
                  <a:pt x="4395515" y="648875"/>
                </a:moveTo>
                <a:cubicBezTo>
                  <a:pt x="4401877" y="660010"/>
                  <a:pt x="4413013" y="677508"/>
                  <a:pt x="4405059" y="680690"/>
                </a:cubicBezTo>
                <a:cubicBezTo>
                  <a:pt x="4366881" y="698188"/>
                  <a:pt x="4354155" y="699779"/>
                  <a:pt x="4319159" y="709323"/>
                </a:cubicBezTo>
                <a:cubicBezTo>
                  <a:pt x="4314387" y="710913"/>
                  <a:pt x="4304843" y="704550"/>
                  <a:pt x="4298480" y="698188"/>
                </a:cubicBezTo>
                <a:lnTo>
                  <a:pt x="4308024" y="687053"/>
                </a:lnTo>
                <a:cubicBezTo>
                  <a:pt x="4303253" y="682280"/>
                  <a:pt x="4303253" y="677508"/>
                  <a:pt x="4314387" y="675918"/>
                </a:cubicBezTo>
                <a:cubicBezTo>
                  <a:pt x="4344611" y="671146"/>
                  <a:pt x="4366881" y="653647"/>
                  <a:pt x="4395515" y="648875"/>
                </a:cubicBezTo>
                <a:close/>
                <a:moveTo>
                  <a:pt x="1551283" y="620210"/>
                </a:moveTo>
                <a:cubicBezTo>
                  <a:pt x="1624456" y="636118"/>
                  <a:pt x="1610140" y="720427"/>
                  <a:pt x="1630819" y="763380"/>
                </a:cubicBezTo>
                <a:cubicBezTo>
                  <a:pt x="1626047" y="764971"/>
                  <a:pt x="1621275" y="764971"/>
                  <a:pt x="1618094" y="764971"/>
                </a:cubicBezTo>
                <a:cubicBezTo>
                  <a:pt x="1605368" y="706109"/>
                  <a:pt x="1576735" y="656797"/>
                  <a:pt x="1551283" y="620210"/>
                </a:cubicBezTo>
                <a:close/>
                <a:moveTo>
                  <a:pt x="1501327" y="609242"/>
                </a:moveTo>
                <a:cubicBezTo>
                  <a:pt x="1540844" y="607351"/>
                  <a:pt x="1580513" y="687210"/>
                  <a:pt x="1595823" y="722008"/>
                </a:cubicBezTo>
                <a:cubicBezTo>
                  <a:pt x="1602187" y="737914"/>
                  <a:pt x="1605368" y="752232"/>
                  <a:pt x="1608550" y="768138"/>
                </a:cubicBezTo>
                <a:cubicBezTo>
                  <a:pt x="1606959" y="769730"/>
                  <a:pt x="1603777" y="769730"/>
                  <a:pt x="1602187" y="771320"/>
                </a:cubicBezTo>
                <a:cubicBezTo>
                  <a:pt x="1597415" y="772912"/>
                  <a:pt x="1589461" y="777684"/>
                  <a:pt x="1579917" y="780866"/>
                </a:cubicBezTo>
                <a:cubicBezTo>
                  <a:pt x="1568781" y="717235"/>
                  <a:pt x="1544920" y="659969"/>
                  <a:pt x="1501971" y="617019"/>
                </a:cubicBezTo>
                <a:cubicBezTo>
                  <a:pt x="1498790" y="617019"/>
                  <a:pt x="1497199" y="618609"/>
                  <a:pt x="1497199" y="620200"/>
                </a:cubicBezTo>
                <a:cubicBezTo>
                  <a:pt x="1533785" y="659969"/>
                  <a:pt x="1554465" y="718826"/>
                  <a:pt x="1565600" y="787228"/>
                </a:cubicBezTo>
                <a:cubicBezTo>
                  <a:pt x="1559237" y="788819"/>
                  <a:pt x="1554465" y="792000"/>
                  <a:pt x="1548102" y="793591"/>
                </a:cubicBezTo>
                <a:cubicBezTo>
                  <a:pt x="1544920" y="749050"/>
                  <a:pt x="1533785" y="709281"/>
                  <a:pt x="1508333" y="682239"/>
                </a:cubicBezTo>
                <a:cubicBezTo>
                  <a:pt x="1521059" y="718826"/>
                  <a:pt x="1529013" y="757004"/>
                  <a:pt x="1533785" y="798363"/>
                </a:cubicBezTo>
                <a:cubicBezTo>
                  <a:pt x="1532194" y="799954"/>
                  <a:pt x="1530604" y="799954"/>
                  <a:pt x="1529013" y="799954"/>
                </a:cubicBezTo>
                <a:cubicBezTo>
                  <a:pt x="1513106" y="803135"/>
                  <a:pt x="1503561" y="792000"/>
                  <a:pt x="1490835" y="817452"/>
                </a:cubicBezTo>
                <a:cubicBezTo>
                  <a:pt x="1478109" y="842903"/>
                  <a:pt x="1470156" y="884263"/>
                  <a:pt x="1438341" y="903351"/>
                </a:cubicBezTo>
                <a:cubicBezTo>
                  <a:pt x="1406527" y="922441"/>
                  <a:pt x="1392210" y="920850"/>
                  <a:pt x="1393800" y="949483"/>
                </a:cubicBezTo>
                <a:cubicBezTo>
                  <a:pt x="1396982" y="978116"/>
                  <a:pt x="1419252" y="1032200"/>
                  <a:pt x="1417661" y="1046518"/>
                </a:cubicBezTo>
                <a:cubicBezTo>
                  <a:pt x="1416071" y="1060833"/>
                  <a:pt x="1420843" y="1097421"/>
                  <a:pt x="1425615" y="1103784"/>
                </a:cubicBezTo>
                <a:cubicBezTo>
                  <a:pt x="1430387" y="1110147"/>
                  <a:pt x="1457431" y="1157869"/>
                  <a:pt x="1481291" y="1176957"/>
                </a:cubicBezTo>
                <a:cubicBezTo>
                  <a:pt x="1505152" y="1196046"/>
                  <a:pt x="1516287" y="1189684"/>
                  <a:pt x="1516287" y="1219907"/>
                </a:cubicBezTo>
                <a:cubicBezTo>
                  <a:pt x="1516287" y="1250131"/>
                  <a:pt x="1533785" y="1320123"/>
                  <a:pt x="1498790" y="1320123"/>
                </a:cubicBezTo>
                <a:cubicBezTo>
                  <a:pt x="1463793" y="1320123"/>
                  <a:pt x="1400163" y="1280355"/>
                  <a:pt x="1396982" y="1266038"/>
                </a:cubicBezTo>
                <a:cubicBezTo>
                  <a:pt x="1395392" y="1251722"/>
                  <a:pt x="1392210" y="1141962"/>
                  <a:pt x="1368349" y="1127644"/>
                </a:cubicBezTo>
                <a:cubicBezTo>
                  <a:pt x="1344488" y="1113328"/>
                  <a:pt x="1350851" y="1116509"/>
                  <a:pt x="1339716" y="1105375"/>
                </a:cubicBezTo>
                <a:cubicBezTo>
                  <a:pt x="1328581" y="1095830"/>
                  <a:pt x="1287223" y="1030610"/>
                  <a:pt x="1287223" y="1019475"/>
                </a:cubicBezTo>
                <a:cubicBezTo>
                  <a:pt x="1287223" y="1008339"/>
                  <a:pt x="1314264" y="868356"/>
                  <a:pt x="1287223" y="712463"/>
                </a:cubicBezTo>
                <a:cubicBezTo>
                  <a:pt x="1282449" y="691784"/>
                  <a:pt x="1279268" y="672694"/>
                  <a:pt x="1277677" y="655196"/>
                </a:cubicBezTo>
                <a:cubicBezTo>
                  <a:pt x="1290403" y="663150"/>
                  <a:pt x="1303129" y="671104"/>
                  <a:pt x="1317446" y="677467"/>
                </a:cubicBezTo>
                <a:cubicBezTo>
                  <a:pt x="1342897" y="677467"/>
                  <a:pt x="1357213" y="645652"/>
                  <a:pt x="1400163" y="656787"/>
                </a:cubicBezTo>
                <a:cubicBezTo>
                  <a:pt x="1436751" y="666332"/>
                  <a:pt x="1482882" y="720417"/>
                  <a:pt x="1505152" y="680648"/>
                </a:cubicBezTo>
                <a:cubicBezTo>
                  <a:pt x="1519470" y="655196"/>
                  <a:pt x="1487654" y="637699"/>
                  <a:pt x="1484472" y="615428"/>
                </a:cubicBezTo>
                <a:cubicBezTo>
                  <a:pt x="1490040" y="611451"/>
                  <a:pt x="1495682" y="609513"/>
                  <a:pt x="1501327" y="609242"/>
                </a:cubicBezTo>
                <a:close/>
                <a:moveTo>
                  <a:pt x="1635592" y="607477"/>
                </a:moveTo>
                <a:cubicBezTo>
                  <a:pt x="1688086" y="647246"/>
                  <a:pt x="1773985" y="653608"/>
                  <a:pt x="1824889" y="618612"/>
                </a:cubicBezTo>
                <a:cubicBezTo>
                  <a:pt x="1856704" y="632929"/>
                  <a:pt x="1885337" y="664743"/>
                  <a:pt x="1926697" y="655199"/>
                </a:cubicBezTo>
                <a:cubicBezTo>
                  <a:pt x="1931468" y="683832"/>
                  <a:pt x="1968056" y="691786"/>
                  <a:pt x="1996688" y="706103"/>
                </a:cubicBezTo>
                <a:cubicBezTo>
                  <a:pt x="2031685" y="669516"/>
                  <a:pt x="2104858" y="714056"/>
                  <a:pt x="2104858" y="747461"/>
                </a:cubicBezTo>
                <a:cubicBezTo>
                  <a:pt x="2104858" y="822227"/>
                  <a:pt x="1971237" y="944713"/>
                  <a:pt x="1969646" y="998799"/>
                </a:cubicBezTo>
                <a:cubicBezTo>
                  <a:pt x="2028503" y="939942"/>
                  <a:pt x="2069862" y="826999"/>
                  <a:pt x="2117584" y="764961"/>
                </a:cubicBezTo>
                <a:cubicBezTo>
                  <a:pt x="2087360" y="892220"/>
                  <a:pt x="1998279" y="990845"/>
                  <a:pt x="1944195" y="1081517"/>
                </a:cubicBezTo>
                <a:cubicBezTo>
                  <a:pt x="1983962" y="1033794"/>
                  <a:pt x="2026912" y="992436"/>
                  <a:pt x="2058727" y="931989"/>
                </a:cubicBezTo>
                <a:cubicBezTo>
                  <a:pt x="2096905" y="906537"/>
                  <a:pt x="2185985" y="782459"/>
                  <a:pt x="2149399" y="717237"/>
                </a:cubicBezTo>
                <a:cubicBezTo>
                  <a:pt x="2185985" y="699740"/>
                  <a:pt x="2206665" y="741099"/>
                  <a:pt x="2225754" y="755415"/>
                </a:cubicBezTo>
                <a:cubicBezTo>
                  <a:pt x="2222572" y="819046"/>
                  <a:pt x="2252796" y="861995"/>
                  <a:pt x="2289384" y="900174"/>
                </a:cubicBezTo>
                <a:cubicBezTo>
                  <a:pt x="2290974" y="901765"/>
                  <a:pt x="2290974" y="901765"/>
                  <a:pt x="2290974" y="901765"/>
                </a:cubicBezTo>
                <a:cubicBezTo>
                  <a:pt x="2290974" y="901765"/>
                  <a:pt x="2292565" y="903355"/>
                  <a:pt x="2292565" y="903355"/>
                </a:cubicBezTo>
                <a:cubicBezTo>
                  <a:pt x="2294156" y="904946"/>
                  <a:pt x="2295747" y="906537"/>
                  <a:pt x="2297337" y="908128"/>
                </a:cubicBezTo>
                <a:cubicBezTo>
                  <a:pt x="2298928" y="909718"/>
                  <a:pt x="2298928" y="909718"/>
                  <a:pt x="2298928" y="911309"/>
                </a:cubicBezTo>
                <a:lnTo>
                  <a:pt x="2300518" y="911309"/>
                </a:lnTo>
                <a:cubicBezTo>
                  <a:pt x="2302109" y="912899"/>
                  <a:pt x="2305290" y="916081"/>
                  <a:pt x="2306881" y="917672"/>
                </a:cubicBezTo>
                <a:lnTo>
                  <a:pt x="2306881" y="919262"/>
                </a:lnTo>
                <a:cubicBezTo>
                  <a:pt x="2303700" y="920853"/>
                  <a:pt x="2303700" y="919262"/>
                  <a:pt x="2303700" y="922444"/>
                </a:cubicBezTo>
                <a:lnTo>
                  <a:pt x="2301523" y="923460"/>
                </a:lnTo>
                <a:lnTo>
                  <a:pt x="2303700" y="925637"/>
                </a:lnTo>
                <a:cubicBezTo>
                  <a:pt x="2302109" y="925637"/>
                  <a:pt x="2302109" y="925637"/>
                  <a:pt x="2300518" y="925637"/>
                </a:cubicBezTo>
                <a:lnTo>
                  <a:pt x="2298928" y="927228"/>
                </a:lnTo>
                <a:cubicBezTo>
                  <a:pt x="2300518" y="928818"/>
                  <a:pt x="2300518" y="927228"/>
                  <a:pt x="2298928" y="928818"/>
                </a:cubicBezTo>
                <a:lnTo>
                  <a:pt x="2295747" y="925637"/>
                </a:lnTo>
                <a:lnTo>
                  <a:pt x="2297337" y="924047"/>
                </a:lnTo>
                <a:lnTo>
                  <a:pt x="2300518" y="924047"/>
                </a:lnTo>
                <a:lnTo>
                  <a:pt x="2300518" y="923858"/>
                </a:lnTo>
                <a:lnTo>
                  <a:pt x="2298928" y="924035"/>
                </a:lnTo>
                <a:lnTo>
                  <a:pt x="2297337" y="924035"/>
                </a:lnTo>
                <a:cubicBezTo>
                  <a:pt x="2294156" y="924035"/>
                  <a:pt x="2295747" y="925625"/>
                  <a:pt x="2294156" y="924035"/>
                </a:cubicBezTo>
                <a:cubicBezTo>
                  <a:pt x="2292565" y="925625"/>
                  <a:pt x="2289384" y="925625"/>
                  <a:pt x="2287794" y="927216"/>
                </a:cubicBezTo>
                <a:lnTo>
                  <a:pt x="2287794" y="928807"/>
                </a:lnTo>
                <a:lnTo>
                  <a:pt x="2286202" y="930398"/>
                </a:lnTo>
                <a:lnTo>
                  <a:pt x="2286202" y="933578"/>
                </a:lnTo>
                <a:lnTo>
                  <a:pt x="2289384" y="933578"/>
                </a:lnTo>
                <a:cubicBezTo>
                  <a:pt x="2286202" y="936760"/>
                  <a:pt x="2289384" y="933578"/>
                  <a:pt x="2286202" y="935170"/>
                </a:cubicBezTo>
                <a:lnTo>
                  <a:pt x="2286202" y="936760"/>
                </a:lnTo>
                <a:lnTo>
                  <a:pt x="2283020" y="938351"/>
                </a:lnTo>
                <a:cubicBezTo>
                  <a:pt x="2281430" y="936760"/>
                  <a:pt x="2281430" y="938351"/>
                  <a:pt x="2283020" y="936760"/>
                </a:cubicBezTo>
                <a:cubicBezTo>
                  <a:pt x="2281430" y="936760"/>
                  <a:pt x="2281430" y="938351"/>
                  <a:pt x="2281430" y="936760"/>
                </a:cubicBezTo>
                <a:cubicBezTo>
                  <a:pt x="2281430" y="935170"/>
                  <a:pt x="2281430" y="936760"/>
                  <a:pt x="2281430" y="935170"/>
                </a:cubicBezTo>
                <a:lnTo>
                  <a:pt x="2281430" y="933578"/>
                </a:lnTo>
                <a:lnTo>
                  <a:pt x="2278248" y="933578"/>
                </a:lnTo>
                <a:lnTo>
                  <a:pt x="2279839" y="935170"/>
                </a:lnTo>
                <a:cubicBezTo>
                  <a:pt x="2276657" y="936760"/>
                  <a:pt x="2276657" y="935170"/>
                  <a:pt x="2276657" y="938351"/>
                </a:cubicBezTo>
                <a:lnTo>
                  <a:pt x="2273476" y="938351"/>
                </a:lnTo>
                <a:cubicBezTo>
                  <a:pt x="2275066" y="935170"/>
                  <a:pt x="2273476" y="935170"/>
                  <a:pt x="2276657" y="935170"/>
                </a:cubicBezTo>
                <a:cubicBezTo>
                  <a:pt x="2276657" y="933578"/>
                  <a:pt x="2276657" y="933578"/>
                  <a:pt x="2276657" y="933578"/>
                </a:cubicBezTo>
                <a:cubicBezTo>
                  <a:pt x="2276657" y="933578"/>
                  <a:pt x="2276657" y="933578"/>
                  <a:pt x="2275066" y="933578"/>
                </a:cubicBezTo>
                <a:lnTo>
                  <a:pt x="2273476" y="935170"/>
                </a:lnTo>
                <a:lnTo>
                  <a:pt x="2273476" y="938351"/>
                </a:lnTo>
                <a:lnTo>
                  <a:pt x="2276223" y="941099"/>
                </a:lnTo>
                <a:lnTo>
                  <a:pt x="2275066" y="941532"/>
                </a:lnTo>
                <a:lnTo>
                  <a:pt x="2271885" y="941532"/>
                </a:lnTo>
                <a:cubicBezTo>
                  <a:pt x="2273476" y="939942"/>
                  <a:pt x="2271885" y="939942"/>
                  <a:pt x="2271885" y="939942"/>
                </a:cubicBezTo>
                <a:cubicBezTo>
                  <a:pt x="2270294" y="939942"/>
                  <a:pt x="2270294" y="939942"/>
                  <a:pt x="2268704" y="939942"/>
                </a:cubicBezTo>
                <a:lnTo>
                  <a:pt x="2267113" y="938351"/>
                </a:lnTo>
                <a:lnTo>
                  <a:pt x="2267113" y="935170"/>
                </a:lnTo>
                <a:cubicBezTo>
                  <a:pt x="2262342" y="935170"/>
                  <a:pt x="2263932" y="936760"/>
                  <a:pt x="2260750" y="938351"/>
                </a:cubicBezTo>
                <a:cubicBezTo>
                  <a:pt x="2260750" y="936760"/>
                  <a:pt x="2260750" y="936760"/>
                  <a:pt x="2262342" y="935170"/>
                </a:cubicBezTo>
                <a:cubicBezTo>
                  <a:pt x="2259159" y="933578"/>
                  <a:pt x="2262342" y="935170"/>
                  <a:pt x="2259159" y="935170"/>
                </a:cubicBezTo>
                <a:cubicBezTo>
                  <a:pt x="2259159" y="931989"/>
                  <a:pt x="2259159" y="933578"/>
                  <a:pt x="2260750" y="931989"/>
                </a:cubicBezTo>
                <a:cubicBezTo>
                  <a:pt x="2257570" y="930398"/>
                  <a:pt x="2257570" y="927216"/>
                  <a:pt x="2254387" y="927216"/>
                </a:cubicBezTo>
                <a:lnTo>
                  <a:pt x="2252796" y="930398"/>
                </a:lnTo>
                <a:lnTo>
                  <a:pt x="2257570" y="931989"/>
                </a:lnTo>
                <a:cubicBezTo>
                  <a:pt x="2257570" y="931989"/>
                  <a:pt x="2255978" y="933578"/>
                  <a:pt x="2255978" y="933578"/>
                </a:cubicBezTo>
                <a:cubicBezTo>
                  <a:pt x="2255978" y="935170"/>
                  <a:pt x="2257570" y="935170"/>
                  <a:pt x="2259159" y="935170"/>
                </a:cubicBezTo>
                <a:lnTo>
                  <a:pt x="2257570" y="936760"/>
                </a:lnTo>
                <a:lnTo>
                  <a:pt x="2255978" y="936760"/>
                </a:lnTo>
                <a:lnTo>
                  <a:pt x="2254387" y="938351"/>
                </a:lnTo>
                <a:cubicBezTo>
                  <a:pt x="2254387" y="939942"/>
                  <a:pt x="2254387" y="938351"/>
                  <a:pt x="2254387" y="939942"/>
                </a:cubicBezTo>
                <a:lnTo>
                  <a:pt x="2254876" y="940432"/>
                </a:lnTo>
                <a:lnTo>
                  <a:pt x="2255136" y="941532"/>
                </a:lnTo>
                <a:lnTo>
                  <a:pt x="2252796" y="941532"/>
                </a:lnTo>
                <a:lnTo>
                  <a:pt x="2251205" y="944713"/>
                </a:lnTo>
                <a:lnTo>
                  <a:pt x="2249615" y="946304"/>
                </a:lnTo>
                <a:lnTo>
                  <a:pt x="2248024" y="946304"/>
                </a:lnTo>
                <a:lnTo>
                  <a:pt x="2248024" y="947896"/>
                </a:lnTo>
                <a:lnTo>
                  <a:pt x="2244842" y="947896"/>
                </a:lnTo>
                <a:cubicBezTo>
                  <a:pt x="2243252" y="944713"/>
                  <a:pt x="2243252" y="946304"/>
                  <a:pt x="2241661" y="944713"/>
                </a:cubicBezTo>
                <a:lnTo>
                  <a:pt x="2244842" y="941532"/>
                </a:lnTo>
                <a:cubicBezTo>
                  <a:pt x="2246433" y="941532"/>
                  <a:pt x="2246433" y="941532"/>
                  <a:pt x="2246433" y="939942"/>
                </a:cubicBezTo>
                <a:lnTo>
                  <a:pt x="2244842" y="939942"/>
                </a:lnTo>
                <a:lnTo>
                  <a:pt x="2244842" y="936760"/>
                </a:lnTo>
                <a:cubicBezTo>
                  <a:pt x="2243252" y="936760"/>
                  <a:pt x="2243252" y="936760"/>
                  <a:pt x="2241661" y="938351"/>
                </a:cubicBezTo>
                <a:cubicBezTo>
                  <a:pt x="2243252" y="941532"/>
                  <a:pt x="2241661" y="936760"/>
                  <a:pt x="2241661" y="939942"/>
                </a:cubicBezTo>
                <a:lnTo>
                  <a:pt x="2244842" y="941532"/>
                </a:lnTo>
                <a:lnTo>
                  <a:pt x="2241661" y="941532"/>
                </a:lnTo>
                <a:lnTo>
                  <a:pt x="2240070" y="941532"/>
                </a:lnTo>
                <a:lnTo>
                  <a:pt x="2238480" y="944713"/>
                </a:lnTo>
                <a:lnTo>
                  <a:pt x="2238480" y="947896"/>
                </a:lnTo>
                <a:lnTo>
                  <a:pt x="2240070" y="949485"/>
                </a:lnTo>
                <a:lnTo>
                  <a:pt x="2241661" y="949485"/>
                </a:lnTo>
                <a:lnTo>
                  <a:pt x="2244842" y="951077"/>
                </a:lnTo>
                <a:cubicBezTo>
                  <a:pt x="2244842" y="954258"/>
                  <a:pt x="2246433" y="951077"/>
                  <a:pt x="2244842" y="954258"/>
                </a:cubicBezTo>
                <a:lnTo>
                  <a:pt x="2246433" y="955849"/>
                </a:lnTo>
                <a:lnTo>
                  <a:pt x="2248024" y="954258"/>
                </a:lnTo>
                <a:lnTo>
                  <a:pt x="2249615" y="951077"/>
                </a:lnTo>
                <a:cubicBezTo>
                  <a:pt x="2251205" y="951077"/>
                  <a:pt x="2252796" y="951077"/>
                  <a:pt x="2252796" y="952667"/>
                </a:cubicBezTo>
                <a:cubicBezTo>
                  <a:pt x="2252796" y="954258"/>
                  <a:pt x="2251205" y="955849"/>
                  <a:pt x="2249615" y="955849"/>
                </a:cubicBezTo>
                <a:lnTo>
                  <a:pt x="2249615" y="957439"/>
                </a:lnTo>
                <a:lnTo>
                  <a:pt x="2246433" y="959030"/>
                </a:lnTo>
                <a:lnTo>
                  <a:pt x="2246433" y="960621"/>
                </a:lnTo>
                <a:lnTo>
                  <a:pt x="2244842" y="962212"/>
                </a:lnTo>
                <a:cubicBezTo>
                  <a:pt x="2246433" y="962212"/>
                  <a:pt x="2247228" y="961814"/>
                  <a:pt x="2247825" y="961814"/>
                </a:cubicBezTo>
                <a:lnTo>
                  <a:pt x="2248248" y="962284"/>
                </a:lnTo>
                <a:lnTo>
                  <a:pt x="2245837" y="962411"/>
                </a:lnTo>
                <a:lnTo>
                  <a:pt x="2244285" y="963246"/>
                </a:lnTo>
                <a:lnTo>
                  <a:pt x="2241661" y="960621"/>
                </a:lnTo>
                <a:cubicBezTo>
                  <a:pt x="2241661" y="959030"/>
                  <a:pt x="2241661" y="959030"/>
                  <a:pt x="2243252" y="959030"/>
                </a:cubicBezTo>
                <a:lnTo>
                  <a:pt x="2244842" y="957439"/>
                </a:lnTo>
                <a:lnTo>
                  <a:pt x="2241661" y="957439"/>
                </a:lnTo>
                <a:lnTo>
                  <a:pt x="2238480" y="959030"/>
                </a:lnTo>
                <a:cubicBezTo>
                  <a:pt x="2236889" y="957439"/>
                  <a:pt x="2236889" y="957439"/>
                  <a:pt x="2235299" y="957439"/>
                </a:cubicBezTo>
                <a:lnTo>
                  <a:pt x="2233708" y="955849"/>
                </a:lnTo>
                <a:cubicBezTo>
                  <a:pt x="2232118" y="955849"/>
                  <a:pt x="2233708" y="955849"/>
                  <a:pt x="2232118" y="955849"/>
                </a:cubicBezTo>
                <a:lnTo>
                  <a:pt x="2230526" y="957439"/>
                </a:lnTo>
                <a:cubicBezTo>
                  <a:pt x="2230526" y="955849"/>
                  <a:pt x="2230526" y="955849"/>
                  <a:pt x="2232118" y="954258"/>
                </a:cubicBezTo>
                <a:lnTo>
                  <a:pt x="2230526" y="954258"/>
                </a:lnTo>
                <a:lnTo>
                  <a:pt x="2227345" y="957439"/>
                </a:lnTo>
                <a:lnTo>
                  <a:pt x="2228538" y="959826"/>
                </a:lnTo>
                <a:cubicBezTo>
                  <a:pt x="2228140" y="959428"/>
                  <a:pt x="2228140" y="959030"/>
                  <a:pt x="2227345" y="959030"/>
                </a:cubicBezTo>
                <a:lnTo>
                  <a:pt x="2225754" y="959030"/>
                </a:lnTo>
                <a:lnTo>
                  <a:pt x="2224163" y="962212"/>
                </a:lnTo>
                <a:lnTo>
                  <a:pt x="2224163" y="968575"/>
                </a:lnTo>
                <a:lnTo>
                  <a:pt x="2222572" y="970165"/>
                </a:lnTo>
                <a:lnTo>
                  <a:pt x="2222573" y="970165"/>
                </a:lnTo>
                <a:lnTo>
                  <a:pt x="2220983" y="971756"/>
                </a:lnTo>
                <a:lnTo>
                  <a:pt x="2219391" y="974937"/>
                </a:lnTo>
                <a:lnTo>
                  <a:pt x="2219391" y="976528"/>
                </a:lnTo>
                <a:cubicBezTo>
                  <a:pt x="2222572" y="976528"/>
                  <a:pt x="2220983" y="976528"/>
                  <a:pt x="2222572" y="974937"/>
                </a:cubicBezTo>
                <a:cubicBezTo>
                  <a:pt x="2224163" y="974937"/>
                  <a:pt x="2225754" y="974937"/>
                  <a:pt x="2225754" y="973346"/>
                </a:cubicBezTo>
                <a:lnTo>
                  <a:pt x="2222573" y="970165"/>
                </a:lnTo>
                <a:lnTo>
                  <a:pt x="2224163" y="968575"/>
                </a:lnTo>
                <a:lnTo>
                  <a:pt x="2225754" y="968575"/>
                </a:lnTo>
                <a:lnTo>
                  <a:pt x="2225754" y="960621"/>
                </a:lnTo>
                <a:lnTo>
                  <a:pt x="2228936" y="960621"/>
                </a:lnTo>
                <a:lnTo>
                  <a:pt x="2228538" y="959826"/>
                </a:lnTo>
                <a:lnTo>
                  <a:pt x="2232118" y="960621"/>
                </a:lnTo>
                <a:lnTo>
                  <a:pt x="2230526" y="962212"/>
                </a:lnTo>
                <a:cubicBezTo>
                  <a:pt x="2232118" y="965393"/>
                  <a:pt x="2230526" y="962212"/>
                  <a:pt x="2232118" y="965393"/>
                </a:cubicBezTo>
                <a:lnTo>
                  <a:pt x="2235299" y="962212"/>
                </a:lnTo>
                <a:lnTo>
                  <a:pt x="2235299" y="962212"/>
                </a:lnTo>
                <a:lnTo>
                  <a:pt x="2236891" y="962212"/>
                </a:lnTo>
                <a:lnTo>
                  <a:pt x="2236891" y="962213"/>
                </a:lnTo>
                <a:lnTo>
                  <a:pt x="2240070" y="963803"/>
                </a:lnTo>
                <a:lnTo>
                  <a:pt x="2238480" y="965393"/>
                </a:lnTo>
                <a:lnTo>
                  <a:pt x="2238480" y="965393"/>
                </a:lnTo>
                <a:lnTo>
                  <a:pt x="2240070" y="966984"/>
                </a:lnTo>
                <a:lnTo>
                  <a:pt x="2240070" y="965393"/>
                </a:lnTo>
                <a:lnTo>
                  <a:pt x="2243252" y="965393"/>
                </a:lnTo>
                <a:lnTo>
                  <a:pt x="2243252" y="966984"/>
                </a:lnTo>
                <a:lnTo>
                  <a:pt x="2243252" y="968575"/>
                </a:lnTo>
                <a:lnTo>
                  <a:pt x="2241661" y="970165"/>
                </a:lnTo>
                <a:cubicBezTo>
                  <a:pt x="2243252" y="970165"/>
                  <a:pt x="2243252" y="970165"/>
                  <a:pt x="2244842" y="970165"/>
                </a:cubicBezTo>
                <a:lnTo>
                  <a:pt x="2246433" y="970165"/>
                </a:lnTo>
                <a:lnTo>
                  <a:pt x="2248024" y="970165"/>
                </a:lnTo>
                <a:cubicBezTo>
                  <a:pt x="2249615" y="966984"/>
                  <a:pt x="2248024" y="968575"/>
                  <a:pt x="2251205" y="966984"/>
                </a:cubicBezTo>
                <a:cubicBezTo>
                  <a:pt x="2249615" y="965393"/>
                  <a:pt x="2249615" y="966984"/>
                  <a:pt x="2251205" y="965393"/>
                </a:cubicBezTo>
                <a:lnTo>
                  <a:pt x="2248024" y="965393"/>
                </a:lnTo>
                <a:lnTo>
                  <a:pt x="2249615" y="966984"/>
                </a:lnTo>
                <a:cubicBezTo>
                  <a:pt x="2244842" y="966984"/>
                  <a:pt x="2248024" y="966984"/>
                  <a:pt x="2244842" y="965393"/>
                </a:cubicBezTo>
                <a:lnTo>
                  <a:pt x="2246433" y="963803"/>
                </a:lnTo>
                <a:lnTo>
                  <a:pt x="2249615" y="963803"/>
                </a:lnTo>
                <a:lnTo>
                  <a:pt x="2248248" y="962284"/>
                </a:lnTo>
                <a:lnTo>
                  <a:pt x="2249615" y="962212"/>
                </a:lnTo>
                <a:lnTo>
                  <a:pt x="2252796" y="962212"/>
                </a:lnTo>
                <a:lnTo>
                  <a:pt x="2252796" y="963803"/>
                </a:lnTo>
                <a:cubicBezTo>
                  <a:pt x="2255978" y="963803"/>
                  <a:pt x="2254387" y="963803"/>
                  <a:pt x="2257570" y="962212"/>
                </a:cubicBezTo>
                <a:lnTo>
                  <a:pt x="2257570" y="960621"/>
                </a:lnTo>
                <a:lnTo>
                  <a:pt x="2257570" y="957439"/>
                </a:lnTo>
                <a:lnTo>
                  <a:pt x="2255978" y="959030"/>
                </a:lnTo>
                <a:lnTo>
                  <a:pt x="2252796" y="959030"/>
                </a:lnTo>
                <a:lnTo>
                  <a:pt x="2251205" y="959030"/>
                </a:lnTo>
                <a:lnTo>
                  <a:pt x="2254387" y="955849"/>
                </a:lnTo>
                <a:lnTo>
                  <a:pt x="2257570" y="954258"/>
                </a:lnTo>
                <a:lnTo>
                  <a:pt x="2259159" y="955849"/>
                </a:lnTo>
                <a:lnTo>
                  <a:pt x="2259159" y="957439"/>
                </a:lnTo>
                <a:lnTo>
                  <a:pt x="2259159" y="959030"/>
                </a:lnTo>
                <a:cubicBezTo>
                  <a:pt x="2262342" y="959030"/>
                  <a:pt x="2262342" y="959030"/>
                  <a:pt x="2262342" y="957439"/>
                </a:cubicBezTo>
                <a:cubicBezTo>
                  <a:pt x="2263932" y="957439"/>
                  <a:pt x="2262342" y="957439"/>
                  <a:pt x="2263932" y="957439"/>
                </a:cubicBezTo>
                <a:lnTo>
                  <a:pt x="2265523" y="957439"/>
                </a:lnTo>
                <a:lnTo>
                  <a:pt x="2267113" y="955849"/>
                </a:lnTo>
                <a:cubicBezTo>
                  <a:pt x="2267113" y="954258"/>
                  <a:pt x="2267113" y="955849"/>
                  <a:pt x="2267113" y="954258"/>
                </a:cubicBezTo>
                <a:lnTo>
                  <a:pt x="2265523" y="952667"/>
                </a:lnTo>
                <a:lnTo>
                  <a:pt x="2262342" y="951077"/>
                </a:lnTo>
                <a:lnTo>
                  <a:pt x="2260219" y="952137"/>
                </a:lnTo>
                <a:lnTo>
                  <a:pt x="2259159" y="951076"/>
                </a:lnTo>
                <a:lnTo>
                  <a:pt x="2259159" y="949485"/>
                </a:lnTo>
                <a:lnTo>
                  <a:pt x="2263932" y="949485"/>
                </a:lnTo>
                <a:cubicBezTo>
                  <a:pt x="2262342" y="947896"/>
                  <a:pt x="2262342" y="949485"/>
                  <a:pt x="2263932" y="947896"/>
                </a:cubicBezTo>
                <a:cubicBezTo>
                  <a:pt x="2260750" y="947896"/>
                  <a:pt x="2260750" y="947896"/>
                  <a:pt x="2259159" y="949485"/>
                </a:cubicBezTo>
                <a:lnTo>
                  <a:pt x="2257570" y="949485"/>
                </a:lnTo>
                <a:lnTo>
                  <a:pt x="2255978" y="949485"/>
                </a:lnTo>
                <a:lnTo>
                  <a:pt x="2255978" y="947896"/>
                </a:lnTo>
                <a:cubicBezTo>
                  <a:pt x="2252796" y="947896"/>
                  <a:pt x="2254387" y="946304"/>
                  <a:pt x="2252796" y="949485"/>
                </a:cubicBezTo>
                <a:lnTo>
                  <a:pt x="2255978" y="949485"/>
                </a:lnTo>
                <a:cubicBezTo>
                  <a:pt x="2255978" y="954258"/>
                  <a:pt x="2254387" y="951077"/>
                  <a:pt x="2251205" y="951077"/>
                </a:cubicBezTo>
                <a:lnTo>
                  <a:pt x="2251205" y="946304"/>
                </a:lnTo>
                <a:lnTo>
                  <a:pt x="2255978" y="941532"/>
                </a:lnTo>
                <a:lnTo>
                  <a:pt x="2255978" y="943123"/>
                </a:lnTo>
                <a:lnTo>
                  <a:pt x="2254387" y="944118"/>
                </a:lnTo>
                <a:cubicBezTo>
                  <a:pt x="2253989" y="944316"/>
                  <a:pt x="2253591" y="944713"/>
                  <a:pt x="2252796" y="946304"/>
                </a:cubicBezTo>
                <a:lnTo>
                  <a:pt x="2255978" y="943123"/>
                </a:lnTo>
                <a:lnTo>
                  <a:pt x="2257570" y="941532"/>
                </a:lnTo>
                <a:cubicBezTo>
                  <a:pt x="2260750" y="941532"/>
                  <a:pt x="2259159" y="941532"/>
                  <a:pt x="2260750" y="938351"/>
                </a:cubicBezTo>
                <a:lnTo>
                  <a:pt x="2262342" y="938351"/>
                </a:lnTo>
                <a:lnTo>
                  <a:pt x="2263932" y="941532"/>
                </a:lnTo>
                <a:lnTo>
                  <a:pt x="2265523" y="939942"/>
                </a:lnTo>
                <a:cubicBezTo>
                  <a:pt x="2267113" y="941532"/>
                  <a:pt x="2267113" y="941532"/>
                  <a:pt x="2267113" y="943123"/>
                </a:cubicBezTo>
                <a:cubicBezTo>
                  <a:pt x="2270294" y="943123"/>
                  <a:pt x="2268704" y="943123"/>
                  <a:pt x="2270294" y="941532"/>
                </a:cubicBezTo>
                <a:lnTo>
                  <a:pt x="2273476" y="943123"/>
                </a:lnTo>
                <a:lnTo>
                  <a:pt x="2275066" y="941532"/>
                </a:lnTo>
                <a:lnTo>
                  <a:pt x="2276657" y="941532"/>
                </a:lnTo>
                <a:lnTo>
                  <a:pt x="2276223" y="941099"/>
                </a:lnTo>
                <a:lnTo>
                  <a:pt x="2276657" y="940936"/>
                </a:lnTo>
                <a:cubicBezTo>
                  <a:pt x="2276657" y="940737"/>
                  <a:pt x="2276657" y="940737"/>
                  <a:pt x="2278248" y="941532"/>
                </a:cubicBezTo>
                <a:cubicBezTo>
                  <a:pt x="2279839" y="939942"/>
                  <a:pt x="2279839" y="939942"/>
                  <a:pt x="2281430" y="939942"/>
                </a:cubicBezTo>
                <a:lnTo>
                  <a:pt x="2284611" y="939942"/>
                </a:lnTo>
                <a:cubicBezTo>
                  <a:pt x="2287794" y="939942"/>
                  <a:pt x="2287794" y="938351"/>
                  <a:pt x="2287794" y="936760"/>
                </a:cubicBezTo>
                <a:lnTo>
                  <a:pt x="2290974" y="936760"/>
                </a:lnTo>
                <a:cubicBezTo>
                  <a:pt x="2290974" y="938351"/>
                  <a:pt x="2290974" y="936760"/>
                  <a:pt x="2290974" y="938351"/>
                </a:cubicBezTo>
                <a:lnTo>
                  <a:pt x="2289384" y="939942"/>
                </a:lnTo>
                <a:lnTo>
                  <a:pt x="2289384" y="941532"/>
                </a:lnTo>
                <a:lnTo>
                  <a:pt x="2287794" y="943123"/>
                </a:lnTo>
                <a:lnTo>
                  <a:pt x="2286202" y="941532"/>
                </a:lnTo>
                <a:lnTo>
                  <a:pt x="2284611" y="943123"/>
                </a:lnTo>
                <a:lnTo>
                  <a:pt x="2283020" y="941532"/>
                </a:lnTo>
                <a:cubicBezTo>
                  <a:pt x="2281430" y="941532"/>
                  <a:pt x="2279839" y="941532"/>
                  <a:pt x="2279839" y="944713"/>
                </a:cubicBezTo>
                <a:cubicBezTo>
                  <a:pt x="2283020" y="944713"/>
                  <a:pt x="2279839" y="946304"/>
                  <a:pt x="2283020" y="944713"/>
                </a:cubicBezTo>
                <a:cubicBezTo>
                  <a:pt x="2284611" y="944713"/>
                  <a:pt x="2284611" y="946304"/>
                  <a:pt x="2286202" y="946304"/>
                </a:cubicBezTo>
                <a:cubicBezTo>
                  <a:pt x="2287794" y="946304"/>
                  <a:pt x="2287794" y="946304"/>
                  <a:pt x="2289384" y="944713"/>
                </a:cubicBezTo>
                <a:lnTo>
                  <a:pt x="2289384" y="943123"/>
                </a:lnTo>
                <a:lnTo>
                  <a:pt x="2290974" y="941532"/>
                </a:lnTo>
                <a:lnTo>
                  <a:pt x="2289384" y="939942"/>
                </a:lnTo>
                <a:lnTo>
                  <a:pt x="2290974" y="939942"/>
                </a:lnTo>
                <a:lnTo>
                  <a:pt x="2291106" y="939809"/>
                </a:lnTo>
                <a:lnTo>
                  <a:pt x="2290975" y="938363"/>
                </a:lnTo>
                <a:lnTo>
                  <a:pt x="2292027" y="938889"/>
                </a:lnTo>
                <a:lnTo>
                  <a:pt x="2294156" y="936760"/>
                </a:lnTo>
                <a:lnTo>
                  <a:pt x="2295747" y="936760"/>
                </a:lnTo>
                <a:lnTo>
                  <a:pt x="2295747" y="938959"/>
                </a:lnTo>
                <a:cubicBezTo>
                  <a:pt x="2296145" y="938761"/>
                  <a:pt x="2296542" y="938362"/>
                  <a:pt x="2297337" y="936772"/>
                </a:cubicBezTo>
                <a:lnTo>
                  <a:pt x="2300494" y="936772"/>
                </a:lnTo>
                <a:lnTo>
                  <a:pt x="2300518" y="936760"/>
                </a:lnTo>
                <a:lnTo>
                  <a:pt x="2298928" y="935170"/>
                </a:lnTo>
                <a:lnTo>
                  <a:pt x="2300832" y="934217"/>
                </a:lnTo>
                <a:lnTo>
                  <a:pt x="2300520" y="933592"/>
                </a:lnTo>
                <a:lnTo>
                  <a:pt x="2302111" y="932000"/>
                </a:lnTo>
                <a:lnTo>
                  <a:pt x="2303257" y="933148"/>
                </a:lnTo>
                <a:lnTo>
                  <a:pt x="2303700" y="932982"/>
                </a:lnTo>
                <a:cubicBezTo>
                  <a:pt x="2303700" y="932783"/>
                  <a:pt x="2303700" y="932783"/>
                  <a:pt x="2305290" y="933578"/>
                </a:cubicBezTo>
                <a:lnTo>
                  <a:pt x="2306881" y="931989"/>
                </a:lnTo>
                <a:lnTo>
                  <a:pt x="2308472" y="931989"/>
                </a:lnTo>
                <a:lnTo>
                  <a:pt x="2306881" y="928807"/>
                </a:lnTo>
                <a:lnTo>
                  <a:pt x="2310063" y="925625"/>
                </a:lnTo>
                <a:cubicBezTo>
                  <a:pt x="2308472" y="924035"/>
                  <a:pt x="2308472" y="925625"/>
                  <a:pt x="2310063" y="924035"/>
                </a:cubicBezTo>
                <a:lnTo>
                  <a:pt x="2308472" y="922444"/>
                </a:lnTo>
                <a:cubicBezTo>
                  <a:pt x="2310063" y="920853"/>
                  <a:pt x="2310063" y="922444"/>
                  <a:pt x="2308472" y="920853"/>
                </a:cubicBezTo>
                <a:cubicBezTo>
                  <a:pt x="2310063" y="920853"/>
                  <a:pt x="2311653" y="919262"/>
                  <a:pt x="2313244" y="919262"/>
                </a:cubicBezTo>
                <a:cubicBezTo>
                  <a:pt x="2316426" y="922444"/>
                  <a:pt x="2318016" y="924035"/>
                  <a:pt x="2321198" y="927216"/>
                </a:cubicBezTo>
                <a:cubicBezTo>
                  <a:pt x="2322789" y="928807"/>
                  <a:pt x="2325970" y="931989"/>
                  <a:pt x="2327561" y="933578"/>
                </a:cubicBezTo>
                <a:cubicBezTo>
                  <a:pt x="2327561" y="933578"/>
                  <a:pt x="2327561" y="935170"/>
                  <a:pt x="2327561" y="935170"/>
                </a:cubicBezTo>
                <a:cubicBezTo>
                  <a:pt x="2329152" y="935170"/>
                  <a:pt x="2329152" y="935170"/>
                  <a:pt x="2329152" y="935170"/>
                </a:cubicBezTo>
                <a:cubicBezTo>
                  <a:pt x="2332333" y="938351"/>
                  <a:pt x="2337105" y="943123"/>
                  <a:pt x="2340287" y="946304"/>
                </a:cubicBezTo>
                <a:cubicBezTo>
                  <a:pt x="2330742" y="978118"/>
                  <a:pt x="2306881" y="997208"/>
                  <a:pt x="2283020" y="1011524"/>
                </a:cubicBezTo>
                <a:cubicBezTo>
                  <a:pt x="2281430" y="1013115"/>
                  <a:pt x="2278248" y="1014706"/>
                  <a:pt x="2275066" y="1016296"/>
                </a:cubicBezTo>
                <a:lnTo>
                  <a:pt x="2276657" y="1014706"/>
                </a:lnTo>
                <a:lnTo>
                  <a:pt x="2276657" y="1013115"/>
                </a:lnTo>
                <a:cubicBezTo>
                  <a:pt x="2273476" y="1013115"/>
                  <a:pt x="2275066" y="1013115"/>
                  <a:pt x="2275066" y="1014706"/>
                </a:cubicBezTo>
                <a:lnTo>
                  <a:pt x="2271885" y="1016296"/>
                </a:lnTo>
                <a:lnTo>
                  <a:pt x="2270294" y="1016296"/>
                </a:lnTo>
                <a:lnTo>
                  <a:pt x="2268704" y="1017887"/>
                </a:lnTo>
                <a:lnTo>
                  <a:pt x="2270294" y="1019478"/>
                </a:lnTo>
                <a:lnTo>
                  <a:pt x="2267113" y="1019478"/>
                </a:lnTo>
                <a:lnTo>
                  <a:pt x="2268704" y="1021069"/>
                </a:lnTo>
                <a:cubicBezTo>
                  <a:pt x="2260750" y="1025841"/>
                  <a:pt x="2254387" y="1029023"/>
                  <a:pt x="2249615" y="1032204"/>
                </a:cubicBezTo>
                <a:cubicBezTo>
                  <a:pt x="2249615" y="1030613"/>
                  <a:pt x="2248024" y="1027432"/>
                  <a:pt x="2244842" y="1025841"/>
                </a:cubicBezTo>
                <a:cubicBezTo>
                  <a:pt x="2214618" y="1038566"/>
                  <a:pt x="2184394" y="1056065"/>
                  <a:pt x="2157352" y="1079926"/>
                </a:cubicBezTo>
                <a:lnTo>
                  <a:pt x="2155761" y="1081517"/>
                </a:lnTo>
                <a:lnTo>
                  <a:pt x="2115994" y="1121285"/>
                </a:lnTo>
                <a:lnTo>
                  <a:pt x="2116192" y="1119694"/>
                </a:lnTo>
                <a:cubicBezTo>
                  <a:pt x="2116391" y="1119694"/>
                  <a:pt x="2116789" y="1119694"/>
                  <a:pt x="2117584" y="1118104"/>
                </a:cubicBezTo>
                <a:lnTo>
                  <a:pt x="2115994" y="1118104"/>
                </a:lnTo>
                <a:lnTo>
                  <a:pt x="2114403" y="1121285"/>
                </a:lnTo>
                <a:lnTo>
                  <a:pt x="2115198" y="1122080"/>
                </a:lnTo>
                <a:lnTo>
                  <a:pt x="2112812" y="1124466"/>
                </a:lnTo>
                <a:lnTo>
                  <a:pt x="2112812" y="1126057"/>
                </a:lnTo>
                <a:cubicBezTo>
                  <a:pt x="2111221" y="1127648"/>
                  <a:pt x="2111221" y="1127648"/>
                  <a:pt x="2109630" y="1129238"/>
                </a:cubicBezTo>
                <a:cubicBezTo>
                  <a:pt x="2104858" y="1130829"/>
                  <a:pt x="2106449" y="1129238"/>
                  <a:pt x="2104858" y="1132420"/>
                </a:cubicBezTo>
                <a:cubicBezTo>
                  <a:pt x="2106449" y="1132420"/>
                  <a:pt x="2108040" y="1132420"/>
                  <a:pt x="2108040" y="1132420"/>
                </a:cubicBezTo>
                <a:lnTo>
                  <a:pt x="2073018" y="1181684"/>
                </a:lnTo>
                <a:lnTo>
                  <a:pt x="2071453" y="1178551"/>
                </a:lnTo>
                <a:lnTo>
                  <a:pt x="2068271" y="1178551"/>
                </a:lnTo>
                <a:cubicBezTo>
                  <a:pt x="2068271" y="1181732"/>
                  <a:pt x="2068271" y="1178551"/>
                  <a:pt x="2069862" y="1181732"/>
                </a:cubicBezTo>
                <a:lnTo>
                  <a:pt x="2072984" y="1181732"/>
                </a:lnTo>
                <a:lnTo>
                  <a:pt x="2066483" y="1190879"/>
                </a:lnTo>
                <a:cubicBezTo>
                  <a:pt x="2053955" y="1211558"/>
                  <a:pt x="2042819" y="1233431"/>
                  <a:pt x="2033275" y="1256497"/>
                </a:cubicBezTo>
                <a:cubicBezTo>
                  <a:pt x="2031685" y="1256497"/>
                  <a:pt x="2031685" y="1256497"/>
                  <a:pt x="2031685" y="1256497"/>
                </a:cubicBezTo>
                <a:lnTo>
                  <a:pt x="2028503" y="1256497"/>
                </a:lnTo>
                <a:cubicBezTo>
                  <a:pt x="2030095" y="1258087"/>
                  <a:pt x="2028503" y="1256497"/>
                  <a:pt x="2030095" y="1258087"/>
                </a:cubicBezTo>
                <a:cubicBezTo>
                  <a:pt x="2031685" y="1258087"/>
                  <a:pt x="2031685" y="1258087"/>
                  <a:pt x="2031685" y="1258087"/>
                </a:cubicBezTo>
                <a:cubicBezTo>
                  <a:pt x="2004642" y="1320126"/>
                  <a:pt x="1990325" y="1390118"/>
                  <a:pt x="1988736" y="1464882"/>
                </a:cubicBezTo>
                <a:cubicBezTo>
                  <a:pt x="1987144" y="1553964"/>
                  <a:pt x="2004642" y="1635090"/>
                  <a:pt x="2031685" y="1709853"/>
                </a:cubicBezTo>
                <a:lnTo>
                  <a:pt x="2030095" y="1709853"/>
                </a:lnTo>
                <a:lnTo>
                  <a:pt x="2033275" y="1714626"/>
                </a:lnTo>
                <a:lnTo>
                  <a:pt x="2028503" y="1714626"/>
                </a:lnTo>
                <a:cubicBezTo>
                  <a:pt x="2030095" y="1720989"/>
                  <a:pt x="2033275" y="1717809"/>
                  <a:pt x="2025323" y="1719398"/>
                </a:cubicBezTo>
                <a:lnTo>
                  <a:pt x="2025323" y="1713035"/>
                </a:lnTo>
                <a:lnTo>
                  <a:pt x="2012595" y="1714626"/>
                </a:lnTo>
                <a:lnTo>
                  <a:pt x="2015777" y="1706672"/>
                </a:lnTo>
                <a:lnTo>
                  <a:pt x="2011005" y="1706672"/>
                </a:lnTo>
                <a:cubicBezTo>
                  <a:pt x="2012595" y="1700308"/>
                  <a:pt x="2014186" y="1705081"/>
                  <a:pt x="2007823" y="1700308"/>
                </a:cubicBezTo>
                <a:lnTo>
                  <a:pt x="2006233" y="1720989"/>
                </a:lnTo>
                <a:cubicBezTo>
                  <a:pt x="2012595" y="1719398"/>
                  <a:pt x="2004642" y="1719398"/>
                  <a:pt x="2014186" y="1719398"/>
                </a:cubicBezTo>
                <a:lnTo>
                  <a:pt x="2022140" y="1719398"/>
                </a:lnTo>
                <a:lnTo>
                  <a:pt x="2018959" y="1724171"/>
                </a:lnTo>
                <a:cubicBezTo>
                  <a:pt x="2023731" y="1727352"/>
                  <a:pt x="2022140" y="1724171"/>
                  <a:pt x="2023731" y="1730534"/>
                </a:cubicBezTo>
                <a:lnTo>
                  <a:pt x="2018959" y="1730534"/>
                </a:lnTo>
                <a:lnTo>
                  <a:pt x="2018959" y="1725762"/>
                </a:lnTo>
                <a:lnTo>
                  <a:pt x="2011005" y="1727352"/>
                </a:lnTo>
                <a:cubicBezTo>
                  <a:pt x="2007823" y="1725762"/>
                  <a:pt x="2015777" y="1725762"/>
                  <a:pt x="2006233" y="1725762"/>
                </a:cubicBezTo>
                <a:lnTo>
                  <a:pt x="2003052" y="1725762"/>
                </a:lnTo>
                <a:cubicBezTo>
                  <a:pt x="2001461" y="1725762"/>
                  <a:pt x="2001461" y="1725762"/>
                  <a:pt x="2001461" y="1725762"/>
                </a:cubicBezTo>
                <a:cubicBezTo>
                  <a:pt x="1956920" y="1631909"/>
                  <a:pt x="1933060" y="1523741"/>
                  <a:pt x="1941013" y="1404436"/>
                </a:cubicBezTo>
                <a:lnTo>
                  <a:pt x="1944917" y="1403134"/>
                </a:lnTo>
                <a:lnTo>
                  <a:pt x="1945785" y="1404436"/>
                </a:lnTo>
                <a:lnTo>
                  <a:pt x="1947253" y="1404681"/>
                </a:lnTo>
                <a:lnTo>
                  <a:pt x="1952147" y="1410798"/>
                </a:lnTo>
                <a:lnTo>
                  <a:pt x="1955329" y="1406026"/>
                </a:lnTo>
                <a:lnTo>
                  <a:pt x="1947253" y="1404681"/>
                </a:lnTo>
                <a:lnTo>
                  <a:pt x="1945785" y="1402845"/>
                </a:lnTo>
                <a:lnTo>
                  <a:pt x="1944917" y="1403134"/>
                </a:lnTo>
                <a:lnTo>
                  <a:pt x="1942604" y="1399662"/>
                </a:lnTo>
                <a:lnTo>
                  <a:pt x="1950557" y="1399662"/>
                </a:lnTo>
                <a:lnTo>
                  <a:pt x="1947375" y="1394890"/>
                </a:lnTo>
                <a:lnTo>
                  <a:pt x="1950557" y="1388528"/>
                </a:lnTo>
                <a:lnTo>
                  <a:pt x="1942604" y="1393300"/>
                </a:lnTo>
                <a:lnTo>
                  <a:pt x="1945785" y="1398071"/>
                </a:lnTo>
                <a:lnTo>
                  <a:pt x="1941013" y="1399662"/>
                </a:lnTo>
                <a:cubicBezTo>
                  <a:pt x="1941013" y="1393300"/>
                  <a:pt x="1942604" y="1386938"/>
                  <a:pt x="1942604" y="1380574"/>
                </a:cubicBezTo>
                <a:lnTo>
                  <a:pt x="1944195" y="1377393"/>
                </a:lnTo>
                <a:lnTo>
                  <a:pt x="1944195" y="1375802"/>
                </a:lnTo>
                <a:cubicBezTo>
                  <a:pt x="1944195" y="1374212"/>
                  <a:pt x="1944195" y="1372621"/>
                  <a:pt x="1944195" y="1371029"/>
                </a:cubicBezTo>
                <a:lnTo>
                  <a:pt x="1945785" y="1369439"/>
                </a:lnTo>
                <a:lnTo>
                  <a:pt x="1950557" y="1369439"/>
                </a:lnTo>
                <a:lnTo>
                  <a:pt x="1950557" y="1374212"/>
                </a:lnTo>
                <a:lnTo>
                  <a:pt x="1947375" y="1378984"/>
                </a:lnTo>
                <a:lnTo>
                  <a:pt x="1950557" y="1380574"/>
                </a:lnTo>
                <a:cubicBezTo>
                  <a:pt x="1952147" y="1378984"/>
                  <a:pt x="1955329" y="1375802"/>
                  <a:pt x="1956920" y="1375802"/>
                </a:cubicBezTo>
                <a:cubicBezTo>
                  <a:pt x="1964874" y="1375802"/>
                  <a:pt x="1963284" y="1378984"/>
                  <a:pt x="1971237" y="1382165"/>
                </a:cubicBezTo>
                <a:cubicBezTo>
                  <a:pt x="1972828" y="1391709"/>
                  <a:pt x="1971237" y="1386938"/>
                  <a:pt x="1974418" y="1391709"/>
                </a:cubicBezTo>
                <a:lnTo>
                  <a:pt x="1971237" y="1396482"/>
                </a:lnTo>
                <a:lnTo>
                  <a:pt x="1979190" y="1396482"/>
                </a:lnTo>
                <a:lnTo>
                  <a:pt x="1983962" y="1401254"/>
                </a:lnTo>
                <a:cubicBezTo>
                  <a:pt x="1982371" y="1407616"/>
                  <a:pt x="1980781" y="1402845"/>
                  <a:pt x="1987144" y="1407616"/>
                </a:cubicBezTo>
                <a:cubicBezTo>
                  <a:pt x="1990325" y="1402845"/>
                  <a:pt x="1990325" y="1409207"/>
                  <a:pt x="1990325" y="1401254"/>
                </a:cubicBezTo>
                <a:lnTo>
                  <a:pt x="1990325" y="1394890"/>
                </a:lnTo>
                <a:lnTo>
                  <a:pt x="1985553" y="1398071"/>
                </a:lnTo>
                <a:lnTo>
                  <a:pt x="1985553" y="1396482"/>
                </a:lnTo>
                <a:lnTo>
                  <a:pt x="1982371" y="1388528"/>
                </a:lnTo>
                <a:lnTo>
                  <a:pt x="1987144" y="1388528"/>
                </a:lnTo>
                <a:lnTo>
                  <a:pt x="1987144" y="1383755"/>
                </a:lnTo>
                <a:lnTo>
                  <a:pt x="1979190" y="1383755"/>
                </a:lnTo>
                <a:lnTo>
                  <a:pt x="1972828" y="1375802"/>
                </a:lnTo>
                <a:lnTo>
                  <a:pt x="1977599" y="1369439"/>
                </a:lnTo>
                <a:lnTo>
                  <a:pt x="1980781" y="1369439"/>
                </a:lnTo>
                <a:lnTo>
                  <a:pt x="1980781" y="1364666"/>
                </a:lnTo>
                <a:lnTo>
                  <a:pt x="1976539" y="1368908"/>
                </a:lnTo>
                <a:lnTo>
                  <a:pt x="1974418" y="1367848"/>
                </a:lnTo>
                <a:lnTo>
                  <a:pt x="1969646" y="1371029"/>
                </a:lnTo>
                <a:lnTo>
                  <a:pt x="1963284" y="1369439"/>
                </a:lnTo>
                <a:lnTo>
                  <a:pt x="1958512" y="1372621"/>
                </a:lnTo>
                <a:lnTo>
                  <a:pt x="1958512" y="1367848"/>
                </a:lnTo>
                <a:lnTo>
                  <a:pt x="1963284" y="1367848"/>
                </a:lnTo>
                <a:cubicBezTo>
                  <a:pt x="1963284" y="1356713"/>
                  <a:pt x="1966465" y="1363076"/>
                  <a:pt x="1958512" y="1358304"/>
                </a:cubicBezTo>
                <a:cubicBezTo>
                  <a:pt x="1961692" y="1353532"/>
                  <a:pt x="1961692" y="1358304"/>
                  <a:pt x="1958512" y="1351941"/>
                </a:cubicBezTo>
                <a:lnTo>
                  <a:pt x="1955329" y="1353532"/>
                </a:lnTo>
                <a:cubicBezTo>
                  <a:pt x="1956920" y="1350350"/>
                  <a:pt x="1956920" y="1348759"/>
                  <a:pt x="1956920" y="1345577"/>
                </a:cubicBezTo>
                <a:lnTo>
                  <a:pt x="1961692" y="1343987"/>
                </a:lnTo>
                <a:lnTo>
                  <a:pt x="1961692" y="1348759"/>
                </a:lnTo>
                <a:lnTo>
                  <a:pt x="1966465" y="1343987"/>
                </a:lnTo>
                <a:lnTo>
                  <a:pt x="1971237" y="1347169"/>
                </a:lnTo>
                <a:lnTo>
                  <a:pt x="1974418" y="1342396"/>
                </a:lnTo>
                <a:lnTo>
                  <a:pt x="1966465" y="1343987"/>
                </a:lnTo>
                <a:lnTo>
                  <a:pt x="1958512" y="1340805"/>
                </a:lnTo>
                <a:lnTo>
                  <a:pt x="1960101" y="1334128"/>
                </a:lnTo>
                <a:lnTo>
                  <a:pt x="1960101" y="1336033"/>
                </a:lnTo>
                <a:lnTo>
                  <a:pt x="1964874" y="1336033"/>
                </a:lnTo>
                <a:lnTo>
                  <a:pt x="1960652" y="1331812"/>
                </a:lnTo>
                <a:lnTo>
                  <a:pt x="1966465" y="1307400"/>
                </a:lnTo>
                <a:lnTo>
                  <a:pt x="1969646" y="1307400"/>
                </a:lnTo>
                <a:lnTo>
                  <a:pt x="1968056" y="1302628"/>
                </a:lnTo>
                <a:cubicBezTo>
                  <a:pt x="1975213" y="1276381"/>
                  <a:pt x="1984360" y="1250929"/>
                  <a:pt x="1995097" y="1226870"/>
                </a:cubicBezTo>
                <a:lnTo>
                  <a:pt x="2027367" y="1167416"/>
                </a:lnTo>
                <a:lnTo>
                  <a:pt x="2031685" y="1159462"/>
                </a:lnTo>
                <a:lnTo>
                  <a:pt x="2034866" y="1159462"/>
                </a:lnTo>
                <a:lnTo>
                  <a:pt x="2036456" y="1157872"/>
                </a:lnTo>
                <a:cubicBezTo>
                  <a:pt x="2034866" y="1153099"/>
                  <a:pt x="2038047" y="1156281"/>
                  <a:pt x="2034866" y="1153099"/>
                </a:cubicBezTo>
                <a:cubicBezTo>
                  <a:pt x="2063499" y="1108559"/>
                  <a:pt x="2095314" y="1071972"/>
                  <a:pt x="2130310" y="1043339"/>
                </a:cubicBezTo>
                <a:cubicBezTo>
                  <a:pt x="2144627" y="1030613"/>
                  <a:pt x="2162125" y="1024250"/>
                  <a:pt x="2179623" y="1019478"/>
                </a:cubicBezTo>
                <a:cubicBezTo>
                  <a:pt x="2213028" y="1013115"/>
                  <a:pt x="2246433" y="1011524"/>
                  <a:pt x="2276657" y="990845"/>
                </a:cubicBezTo>
                <a:cubicBezTo>
                  <a:pt x="2265522" y="988459"/>
                  <a:pt x="2254785" y="987266"/>
                  <a:pt x="2244246" y="987066"/>
                </a:cubicBezTo>
                <a:lnTo>
                  <a:pt x="2218066" y="988901"/>
                </a:lnTo>
                <a:lnTo>
                  <a:pt x="2216209" y="987663"/>
                </a:lnTo>
                <a:lnTo>
                  <a:pt x="2216209" y="989032"/>
                </a:lnTo>
                <a:lnTo>
                  <a:pt x="2213028" y="989254"/>
                </a:lnTo>
                <a:cubicBezTo>
                  <a:pt x="2213028" y="987663"/>
                  <a:pt x="2213028" y="987663"/>
                  <a:pt x="2213028" y="986072"/>
                </a:cubicBezTo>
                <a:lnTo>
                  <a:pt x="2213028" y="984482"/>
                </a:lnTo>
                <a:lnTo>
                  <a:pt x="2214618" y="984482"/>
                </a:lnTo>
                <a:lnTo>
                  <a:pt x="2213028" y="981300"/>
                </a:lnTo>
                <a:lnTo>
                  <a:pt x="2214618" y="981300"/>
                </a:lnTo>
                <a:lnTo>
                  <a:pt x="2214618" y="982891"/>
                </a:lnTo>
                <a:cubicBezTo>
                  <a:pt x="2219391" y="981300"/>
                  <a:pt x="2216209" y="986072"/>
                  <a:pt x="2219391" y="986072"/>
                </a:cubicBezTo>
                <a:cubicBezTo>
                  <a:pt x="2222572" y="986072"/>
                  <a:pt x="2219391" y="984482"/>
                  <a:pt x="2224163" y="984482"/>
                </a:cubicBezTo>
                <a:lnTo>
                  <a:pt x="2222572" y="986072"/>
                </a:lnTo>
                <a:cubicBezTo>
                  <a:pt x="2227345" y="986072"/>
                  <a:pt x="2224163" y="986072"/>
                  <a:pt x="2227345" y="984482"/>
                </a:cubicBezTo>
                <a:lnTo>
                  <a:pt x="2227345" y="982891"/>
                </a:lnTo>
                <a:cubicBezTo>
                  <a:pt x="2225754" y="982891"/>
                  <a:pt x="2225754" y="982891"/>
                  <a:pt x="2224163" y="981300"/>
                </a:cubicBezTo>
                <a:cubicBezTo>
                  <a:pt x="2224163" y="979709"/>
                  <a:pt x="2224163" y="981300"/>
                  <a:pt x="2224163" y="979709"/>
                </a:cubicBezTo>
                <a:lnTo>
                  <a:pt x="2225754" y="978118"/>
                </a:lnTo>
                <a:cubicBezTo>
                  <a:pt x="2224163" y="978118"/>
                  <a:pt x="2224163" y="978118"/>
                  <a:pt x="2222572" y="979709"/>
                </a:cubicBezTo>
                <a:lnTo>
                  <a:pt x="2224163" y="981300"/>
                </a:lnTo>
                <a:lnTo>
                  <a:pt x="2222572" y="982891"/>
                </a:lnTo>
                <a:lnTo>
                  <a:pt x="2219391" y="981300"/>
                </a:lnTo>
                <a:lnTo>
                  <a:pt x="2219391" y="979709"/>
                </a:lnTo>
                <a:cubicBezTo>
                  <a:pt x="2217800" y="979709"/>
                  <a:pt x="2214618" y="978118"/>
                  <a:pt x="2214618" y="976528"/>
                </a:cubicBezTo>
                <a:cubicBezTo>
                  <a:pt x="2214618" y="974937"/>
                  <a:pt x="2216209" y="973346"/>
                  <a:pt x="2217800" y="973346"/>
                </a:cubicBezTo>
                <a:cubicBezTo>
                  <a:pt x="2217800" y="973346"/>
                  <a:pt x="2216209" y="971756"/>
                  <a:pt x="2216209" y="971756"/>
                </a:cubicBezTo>
                <a:cubicBezTo>
                  <a:pt x="2216209" y="970165"/>
                  <a:pt x="2216209" y="971756"/>
                  <a:pt x="2217800" y="970165"/>
                </a:cubicBezTo>
                <a:cubicBezTo>
                  <a:pt x="2214618" y="970165"/>
                  <a:pt x="2214618" y="971756"/>
                  <a:pt x="2213028" y="971756"/>
                </a:cubicBezTo>
                <a:cubicBezTo>
                  <a:pt x="2213028" y="973346"/>
                  <a:pt x="2213028" y="973346"/>
                  <a:pt x="2211437" y="973346"/>
                </a:cubicBezTo>
                <a:cubicBezTo>
                  <a:pt x="2209847" y="970165"/>
                  <a:pt x="2209847" y="971756"/>
                  <a:pt x="2208256" y="970165"/>
                </a:cubicBezTo>
                <a:cubicBezTo>
                  <a:pt x="2208256" y="973346"/>
                  <a:pt x="2208256" y="971756"/>
                  <a:pt x="2206665" y="973346"/>
                </a:cubicBezTo>
                <a:lnTo>
                  <a:pt x="2208256" y="974937"/>
                </a:lnTo>
                <a:lnTo>
                  <a:pt x="2211437" y="974937"/>
                </a:lnTo>
                <a:lnTo>
                  <a:pt x="2209847" y="976528"/>
                </a:lnTo>
                <a:cubicBezTo>
                  <a:pt x="2211437" y="976528"/>
                  <a:pt x="2213028" y="976528"/>
                  <a:pt x="2213028" y="978118"/>
                </a:cubicBezTo>
                <a:cubicBezTo>
                  <a:pt x="2213028" y="981300"/>
                  <a:pt x="2213028" y="979709"/>
                  <a:pt x="2211437" y="979709"/>
                </a:cubicBezTo>
                <a:lnTo>
                  <a:pt x="2206665" y="982891"/>
                </a:lnTo>
                <a:cubicBezTo>
                  <a:pt x="2207460" y="984482"/>
                  <a:pt x="2207858" y="985675"/>
                  <a:pt x="2208653" y="986669"/>
                </a:cubicBezTo>
                <a:lnTo>
                  <a:pt x="2210004" y="987467"/>
                </a:lnTo>
                <a:lnTo>
                  <a:pt x="2209847" y="987663"/>
                </a:lnTo>
                <a:cubicBezTo>
                  <a:pt x="2208256" y="987663"/>
                  <a:pt x="2208256" y="987663"/>
                  <a:pt x="2206665" y="987663"/>
                </a:cubicBezTo>
                <a:lnTo>
                  <a:pt x="2205075" y="987663"/>
                </a:lnTo>
                <a:cubicBezTo>
                  <a:pt x="2203484" y="987663"/>
                  <a:pt x="2203484" y="987663"/>
                  <a:pt x="2203484" y="987663"/>
                </a:cubicBezTo>
                <a:cubicBezTo>
                  <a:pt x="2197121" y="989254"/>
                  <a:pt x="2190757" y="990845"/>
                  <a:pt x="2184394" y="992436"/>
                </a:cubicBezTo>
                <a:lnTo>
                  <a:pt x="2182010" y="993231"/>
                </a:lnTo>
                <a:lnTo>
                  <a:pt x="2182805" y="992436"/>
                </a:lnTo>
                <a:lnTo>
                  <a:pt x="2181213" y="990845"/>
                </a:lnTo>
                <a:cubicBezTo>
                  <a:pt x="2179623" y="989254"/>
                  <a:pt x="2179623" y="990845"/>
                  <a:pt x="2179623" y="987663"/>
                </a:cubicBezTo>
                <a:lnTo>
                  <a:pt x="2176442" y="987663"/>
                </a:lnTo>
                <a:lnTo>
                  <a:pt x="2176442" y="990050"/>
                </a:lnTo>
                <a:lnTo>
                  <a:pt x="2174851" y="989254"/>
                </a:lnTo>
                <a:lnTo>
                  <a:pt x="2174851" y="995473"/>
                </a:lnTo>
                <a:lnTo>
                  <a:pt x="2139016" y="1011770"/>
                </a:lnTo>
                <a:cubicBezTo>
                  <a:pt x="2050325" y="1062203"/>
                  <a:pt x="1978991" y="1173381"/>
                  <a:pt x="1944195" y="1293083"/>
                </a:cubicBezTo>
                <a:lnTo>
                  <a:pt x="1941013" y="1296265"/>
                </a:lnTo>
                <a:lnTo>
                  <a:pt x="1936241" y="1296265"/>
                </a:lnTo>
                <a:lnTo>
                  <a:pt x="1937832" y="1297856"/>
                </a:lnTo>
                <a:lnTo>
                  <a:pt x="1936241" y="1297856"/>
                </a:lnTo>
                <a:lnTo>
                  <a:pt x="1936241" y="1299447"/>
                </a:lnTo>
                <a:lnTo>
                  <a:pt x="1933060" y="1301037"/>
                </a:lnTo>
                <a:lnTo>
                  <a:pt x="1931468" y="1301037"/>
                </a:lnTo>
                <a:lnTo>
                  <a:pt x="1932528" y="1297856"/>
                </a:lnTo>
                <a:lnTo>
                  <a:pt x="1933060" y="1297856"/>
                </a:lnTo>
                <a:lnTo>
                  <a:pt x="1932795" y="1297061"/>
                </a:lnTo>
                <a:lnTo>
                  <a:pt x="1933060" y="1296265"/>
                </a:lnTo>
                <a:lnTo>
                  <a:pt x="1936241" y="1289902"/>
                </a:lnTo>
                <a:lnTo>
                  <a:pt x="1941013" y="1289902"/>
                </a:lnTo>
                <a:lnTo>
                  <a:pt x="1941013" y="1285130"/>
                </a:lnTo>
                <a:lnTo>
                  <a:pt x="1936241" y="1289902"/>
                </a:lnTo>
                <a:lnTo>
                  <a:pt x="1931468" y="1293083"/>
                </a:lnTo>
                <a:lnTo>
                  <a:pt x="1932795" y="1297061"/>
                </a:lnTo>
                <a:lnTo>
                  <a:pt x="1932528" y="1297856"/>
                </a:lnTo>
                <a:lnTo>
                  <a:pt x="1925105" y="1297856"/>
                </a:lnTo>
                <a:lnTo>
                  <a:pt x="1928287" y="1293083"/>
                </a:lnTo>
                <a:lnTo>
                  <a:pt x="1920333" y="1293083"/>
                </a:lnTo>
                <a:lnTo>
                  <a:pt x="1915561" y="1288311"/>
                </a:lnTo>
                <a:lnTo>
                  <a:pt x="1921923" y="1281948"/>
                </a:lnTo>
                <a:lnTo>
                  <a:pt x="1918742" y="1275585"/>
                </a:lnTo>
                <a:lnTo>
                  <a:pt x="1912380" y="1273995"/>
                </a:lnTo>
                <a:cubicBezTo>
                  <a:pt x="1909198" y="1278766"/>
                  <a:pt x="1909198" y="1273995"/>
                  <a:pt x="1912380" y="1280358"/>
                </a:cubicBezTo>
                <a:cubicBezTo>
                  <a:pt x="1901245" y="1278766"/>
                  <a:pt x="1901245" y="1277176"/>
                  <a:pt x="1899653" y="1269223"/>
                </a:cubicBezTo>
                <a:lnTo>
                  <a:pt x="1904426" y="1270813"/>
                </a:lnTo>
                <a:lnTo>
                  <a:pt x="1912380" y="1267633"/>
                </a:lnTo>
                <a:lnTo>
                  <a:pt x="1921923" y="1269223"/>
                </a:lnTo>
                <a:lnTo>
                  <a:pt x="1918742" y="1272404"/>
                </a:lnTo>
                <a:lnTo>
                  <a:pt x="1933060" y="1283539"/>
                </a:lnTo>
                <a:lnTo>
                  <a:pt x="1936241" y="1280358"/>
                </a:lnTo>
                <a:lnTo>
                  <a:pt x="1929877" y="1273995"/>
                </a:lnTo>
                <a:lnTo>
                  <a:pt x="1931468" y="1270813"/>
                </a:lnTo>
                <a:lnTo>
                  <a:pt x="1928287" y="1264451"/>
                </a:lnTo>
                <a:cubicBezTo>
                  <a:pt x="1942604" y="1266041"/>
                  <a:pt x="1931468" y="1267633"/>
                  <a:pt x="1945785" y="1269223"/>
                </a:cubicBezTo>
                <a:lnTo>
                  <a:pt x="1937832" y="1259679"/>
                </a:lnTo>
                <a:lnTo>
                  <a:pt x="1942604" y="1254907"/>
                </a:lnTo>
                <a:lnTo>
                  <a:pt x="1937832" y="1254907"/>
                </a:lnTo>
                <a:lnTo>
                  <a:pt x="1937832" y="1259679"/>
                </a:lnTo>
                <a:lnTo>
                  <a:pt x="1937832" y="1262859"/>
                </a:lnTo>
                <a:lnTo>
                  <a:pt x="1933060" y="1258087"/>
                </a:lnTo>
                <a:lnTo>
                  <a:pt x="1925105" y="1256497"/>
                </a:lnTo>
                <a:lnTo>
                  <a:pt x="1918742" y="1258087"/>
                </a:lnTo>
                <a:lnTo>
                  <a:pt x="1909198" y="1254907"/>
                </a:lnTo>
                <a:cubicBezTo>
                  <a:pt x="1910789" y="1261269"/>
                  <a:pt x="1913971" y="1258087"/>
                  <a:pt x="1906017" y="1259679"/>
                </a:cubicBezTo>
                <a:cubicBezTo>
                  <a:pt x="1904426" y="1251725"/>
                  <a:pt x="1904426" y="1254907"/>
                  <a:pt x="1901245" y="1250134"/>
                </a:cubicBezTo>
                <a:lnTo>
                  <a:pt x="1910789" y="1246953"/>
                </a:lnTo>
                <a:lnTo>
                  <a:pt x="1915561" y="1242180"/>
                </a:lnTo>
                <a:lnTo>
                  <a:pt x="1913971" y="1239000"/>
                </a:lnTo>
                <a:lnTo>
                  <a:pt x="1918742" y="1239000"/>
                </a:lnTo>
                <a:cubicBezTo>
                  <a:pt x="1917152" y="1232636"/>
                  <a:pt x="1915561" y="1231046"/>
                  <a:pt x="1912380" y="1229454"/>
                </a:cubicBezTo>
                <a:cubicBezTo>
                  <a:pt x="1910789" y="1229454"/>
                  <a:pt x="1909198" y="1231046"/>
                  <a:pt x="1907607" y="1232636"/>
                </a:cubicBezTo>
                <a:lnTo>
                  <a:pt x="1910789" y="1232636"/>
                </a:lnTo>
                <a:cubicBezTo>
                  <a:pt x="1907607" y="1237408"/>
                  <a:pt x="1907607" y="1232636"/>
                  <a:pt x="1910789" y="1239000"/>
                </a:cubicBezTo>
                <a:cubicBezTo>
                  <a:pt x="1906017" y="1242180"/>
                  <a:pt x="1902835" y="1242180"/>
                  <a:pt x="1898063" y="1245361"/>
                </a:cubicBezTo>
                <a:cubicBezTo>
                  <a:pt x="1898063" y="1245361"/>
                  <a:pt x="1896473" y="1245361"/>
                  <a:pt x="1896473" y="1245361"/>
                </a:cubicBezTo>
                <a:cubicBezTo>
                  <a:pt x="1894881" y="1245361"/>
                  <a:pt x="1894881" y="1246953"/>
                  <a:pt x="1893290" y="1248543"/>
                </a:cubicBezTo>
                <a:lnTo>
                  <a:pt x="1896473" y="1251725"/>
                </a:lnTo>
                <a:lnTo>
                  <a:pt x="1890109" y="1251725"/>
                </a:lnTo>
                <a:lnTo>
                  <a:pt x="1883499" y="1260131"/>
                </a:lnTo>
                <a:lnTo>
                  <a:pt x="1886928" y="1261274"/>
                </a:lnTo>
                <a:cubicBezTo>
                  <a:pt x="1885337" y="1262864"/>
                  <a:pt x="1883747" y="1264455"/>
                  <a:pt x="1883747" y="1264455"/>
                </a:cubicBezTo>
                <a:cubicBezTo>
                  <a:pt x="1882156" y="1264455"/>
                  <a:pt x="1882156" y="1264455"/>
                  <a:pt x="1878975" y="1266046"/>
                </a:cubicBezTo>
                <a:lnTo>
                  <a:pt x="1879197" y="1265603"/>
                </a:lnTo>
                <a:lnTo>
                  <a:pt x="1871816" y="1274990"/>
                </a:lnTo>
                <a:lnTo>
                  <a:pt x="1861169" y="1286732"/>
                </a:lnTo>
                <a:lnTo>
                  <a:pt x="1864659" y="1286732"/>
                </a:lnTo>
                <a:lnTo>
                  <a:pt x="1863068" y="1291504"/>
                </a:lnTo>
                <a:lnTo>
                  <a:pt x="1859803" y="1288238"/>
                </a:lnTo>
                <a:lnTo>
                  <a:pt x="1858294" y="1289902"/>
                </a:lnTo>
                <a:lnTo>
                  <a:pt x="1856704" y="1289902"/>
                </a:lnTo>
                <a:cubicBezTo>
                  <a:pt x="1856704" y="1291493"/>
                  <a:pt x="1856704" y="1291493"/>
                  <a:pt x="1856704" y="1291493"/>
                </a:cubicBezTo>
                <a:cubicBezTo>
                  <a:pt x="1855113" y="1293083"/>
                  <a:pt x="1853523" y="1294674"/>
                  <a:pt x="1851932" y="1294674"/>
                </a:cubicBezTo>
                <a:lnTo>
                  <a:pt x="1848750" y="1297856"/>
                </a:lnTo>
                <a:lnTo>
                  <a:pt x="1848750" y="1296265"/>
                </a:lnTo>
                <a:cubicBezTo>
                  <a:pt x="1836024" y="1296265"/>
                  <a:pt x="1788302" y="1297856"/>
                  <a:pt x="1780348" y="1234227"/>
                </a:cubicBezTo>
                <a:cubicBezTo>
                  <a:pt x="1780348" y="1226273"/>
                  <a:pt x="1778758" y="1218319"/>
                  <a:pt x="1778758" y="1211957"/>
                </a:cubicBezTo>
                <a:cubicBezTo>
                  <a:pt x="1772395" y="1218319"/>
                  <a:pt x="1775576" y="1213547"/>
                  <a:pt x="1766032" y="1221501"/>
                </a:cubicBezTo>
                <a:lnTo>
                  <a:pt x="1756489" y="1218319"/>
                </a:lnTo>
                <a:lnTo>
                  <a:pt x="1751715" y="1213547"/>
                </a:lnTo>
                <a:lnTo>
                  <a:pt x="1750124" y="1207184"/>
                </a:lnTo>
                <a:lnTo>
                  <a:pt x="1751715" y="1199231"/>
                </a:lnTo>
                <a:cubicBezTo>
                  <a:pt x="1754897" y="1196049"/>
                  <a:pt x="1756489" y="1192868"/>
                  <a:pt x="1762852" y="1192868"/>
                </a:cubicBezTo>
                <a:lnTo>
                  <a:pt x="1775576" y="1192868"/>
                </a:lnTo>
                <a:lnTo>
                  <a:pt x="1775576" y="1197640"/>
                </a:lnTo>
                <a:lnTo>
                  <a:pt x="1777167" y="1197640"/>
                </a:lnTo>
                <a:cubicBezTo>
                  <a:pt x="1778758" y="1173779"/>
                  <a:pt x="1791484" y="1175370"/>
                  <a:pt x="1804209" y="1162644"/>
                </a:cubicBezTo>
                <a:cubicBezTo>
                  <a:pt x="1815345" y="1151509"/>
                  <a:pt x="1812163" y="1124466"/>
                  <a:pt x="1810572" y="1100605"/>
                </a:cubicBezTo>
                <a:cubicBezTo>
                  <a:pt x="1808982" y="1099014"/>
                  <a:pt x="1808982" y="1099014"/>
                  <a:pt x="1808982" y="1097424"/>
                </a:cubicBezTo>
                <a:cubicBezTo>
                  <a:pt x="1808982" y="1094242"/>
                  <a:pt x="1808982" y="1094242"/>
                  <a:pt x="1808982" y="1092652"/>
                </a:cubicBezTo>
                <a:cubicBezTo>
                  <a:pt x="1807391" y="1081517"/>
                  <a:pt x="1807391" y="1071972"/>
                  <a:pt x="1808982" y="1064018"/>
                </a:cubicBezTo>
                <a:cubicBezTo>
                  <a:pt x="1813754" y="1038566"/>
                  <a:pt x="1816936" y="1021069"/>
                  <a:pt x="1816936" y="1005161"/>
                </a:cubicBezTo>
                <a:cubicBezTo>
                  <a:pt x="1816936" y="1000389"/>
                  <a:pt x="1816936" y="992436"/>
                  <a:pt x="1816936" y="984482"/>
                </a:cubicBezTo>
                <a:lnTo>
                  <a:pt x="1810572" y="984482"/>
                </a:lnTo>
                <a:lnTo>
                  <a:pt x="1805800" y="973346"/>
                </a:lnTo>
                <a:lnTo>
                  <a:pt x="1816936" y="965393"/>
                </a:lnTo>
                <a:cubicBezTo>
                  <a:pt x="1816936" y="966984"/>
                  <a:pt x="1816936" y="966984"/>
                  <a:pt x="1816936" y="966984"/>
                </a:cubicBezTo>
                <a:cubicBezTo>
                  <a:pt x="1816936" y="947896"/>
                  <a:pt x="1818526" y="927216"/>
                  <a:pt x="1821708" y="914490"/>
                </a:cubicBezTo>
                <a:cubicBezTo>
                  <a:pt x="1826480" y="893811"/>
                  <a:pt x="1804209" y="876313"/>
                  <a:pt x="1793075" y="860405"/>
                </a:cubicBezTo>
                <a:cubicBezTo>
                  <a:pt x="1781939" y="844497"/>
                  <a:pt x="1786712" y="852451"/>
                  <a:pt x="1773985" y="828589"/>
                </a:cubicBezTo>
                <a:cubicBezTo>
                  <a:pt x="1762852" y="804729"/>
                  <a:pt x="1783530" y="803138"/>
                  <a:pt x="1745352" y="796775"/>
                </a:cubicBezTo>
                <a:cubicBezTo>
                  <a:pt x="1707175" y="792003"/>
                  <a:pt x="1670588" y="766551"/>
                  <a:pt x="1648318" y="763370"/>
                </a:cubicBezTo>
                <a:lnTo>
                  <a:pt x="1645136" y="763370"/>
                </a:lnTo>
                <a:cubicBezTo>
                  <a:pt x="1646727" y="712466"/>
                  <a:pt x="1634001" y="671106"/>
                  <a:pt x="1611731" y="634519"/>
                </a:cubicBezTo>
                <a:cubicBezTo>
                  <a:pt x="1622866" y="629747"/>
                  <a:pt x="1622866" y="609068"/>
                  <a:pt x="1635592" y="607477"/>
                </a:cubicBezTo>
                <a:close/>
                <a:moveTo>
                  <a:pt x="2677523" y="562976"/>
                </a:moveTo>
                <a:cubicBezTo>
                  <a:pt x="2626619" y="634558"/>
                  <a:pt x="2605940" y="728411"/>
                  <a:pt x="2569353" y="807966"/>
                </a:cubicBezTo>
                <a:cubicBezTo>
                  <a:pt x="2540719" y="873187"/>
                  <a:pt x="2507314" y="930454"/>
                  <a:pt x="2473909" y="986128"/>
                </a:cubicBezTo>
                <a:cubicBezTo>
                  <a:pt x="2472318" y="992490"/>
                  <a:pt x="2470728" y="998853"/>
                  <a:pt x="2470728" y="1005215"/>
                </a:cubicBezTo>
                <a:cubicBezTo>
                  <a:pt x="2472318" y="1009988"/>
                  <a:pt x="2475499" y="1014759"/>
                  <a:pt x="2477090" y="1019532"/>
                </a:cubicBezTo>
                <a:cubicBezTo>
                  <a:pt x="2550264" y="874779"/>
                  <a:pt x="2626619" y="722047"/>
                  <a:pt x="2677523" y="562976"/>
                </a:cubicBezTo>
                <a:close/>
                <a:moveTo>
                  <a:pt x="2613894" y="562976"/>
                </a:moveTo>
                <a:cubicBezTo>
                  <a:pt x="2555037" y="690233"/>
                  <a:pt x="2497770" y="819100"/>
                  <a:pt x="2440504" y="939997"/>
                </a:cubicBezTo>
                <a:cubicBezTo>
                  <a:pt x="2438913" y="952723"/>
                  <a:pt x="2438913" y="965448"/>
                  <a:pt x="2440504" y="978174"/>
                </a:cubicBezTo>
                <a:cubicBezTo>
                  <a:pt x="2440504" y="981356"/>
                  <a:pt x="2440504" y="984536"/>
                  <a:pt x="2442094" y="989309"/>
                </a:cubicBezTo>
                <a:cubicBezTo>
                  <a:pt x="2450048" y="971811"/>
                  <a:pt x="2459592" y="954313"/>
                  <a:pt x="2467546" y="935226"/>
                </a:cubicBezTo>
                <a:cubicBezTo>
                  <a:pt x="2472318" y="917727"/>
                  <a:pt x="2477090" y="900231"/>
                  <a:pt x="2480272" y="881142"/>
                </a:cubicBezTo>
                <a:cubicBezTo>
                  <a:pt x="2480272" y="874779"/>
                  <a:pt x="2488226" y="865233"/>
                  <a:pt x="2496180" y="870006"/>
                </a:cubicBezTo>
                <a:cubicBezTo>
                  <a:pt x="2539129" y="769786"/>
                  <a:pt x="2578897" y="663190"/>
                  <a:pt x="2613894" y="562976"/>
                </a:cubicBezTo>
                <a:close/>
                <a:moveTo>
                  <a:pt x="2558218" y="555023"/>
                </a:moveTo>
                <a:cubicBezTo>
                  <a:pt x="2516859" y="634558"/>
                  <a:pt x="2481862" y="723638"/>
                  <a:pt x="2443685" y="809556"/>
                </a:cubicBezTo>
                <a:cubicBezTo>
                  <a:pt x="2448458" y="804784"/>
                  <a:pt x="2453230" y="806375"/>
                  <a:pt x="2459592" y="811147"/>
                </a:cubicBezTo>
                <a:cubicBezTo>
                  <a:pt x="2496180" y="728411"/>
                  <a:pt x="2531175" y="642511"/>
                  <a:pt x="2558218" y="555023"/>
                </a:cubicBezTo>
                <a:close/>
                <a:moveTo>
                  <a:pt x="2741152" y="531161"/>
                </a:moveTo>
                <a:cubicBezTo>
                  <a:pt x="2667978" y="726820"/>
                  <a:pt x="2582080" y="901821"/>
                  <a:pt x="2489817" y="1060889"/>
                </a:cubicBezTo>
                <a:cubicBezTo>
                  <a:pt x="2491407" y="1064071"/>
                  <a:pt x="2491407" y="1067251"/>
                  <a:pt x="2492998" y="1070433"/>
                </a:cubicBezTo>
                <a:cubicBezTo>
                  <a:pt x="2497770" y="1079977"/>
                  <a:pt x="2505723" y="1062480"/>
                  <a:pt x="2515269" y="1064071"/>
                </a:cubicBezTo>
                <a:cubicBezTo>
                  <a:pt x="2604349" y="905003"/>
                  <a:pt x="2693430" y="728411"/>
                  <a:pt x="2741152" y="531161"/>
                </a:cubicBezTo>
                <a:close/>
                <a:moveTo>
                  <a:pt x="2434141" y="504124"/>
                </a:moveTo>
                <a:cubicBezTo>
                  <a:pt x="2386419" y="637745"/>
                  <a:pt x="2338696" y="766610"/>
                  <a:pt x="2265523" y="858876"/>
                </a:cubicBezTo>
                <a:cubicBezTo>
                  <a:pt x="2262342" y="844559"/>
                  <a:pt x="2254387" y="833422"/>
                  <a:pt x="2254387" y="815925"/>
                </a:cubicBezTo>
                <a:cubicBezTo>
                  <a:pt x="2275066" y="788881"/>
                  <a:pt x="2306881" y="755457"/>
                  <a:pt x="2311653" y="718871"/>
                </a:cubicBezTo>
                <a:cubicBezTo>
                  <a:pt x="2305290" y="733188"/>
                  <a:pt x="2297337" y="744324"/>
                  <a:pt x="2286202" y="752276"/>
                </a:cubicBezTo>
                <a:cubicBezTo>
                  <a:pt x="2329152" y="660015"/>
                  <a:pt x="2378464" y="577298"/>
                  <a:pt x="2434141" y="504124"/>
                </a:cubicBezTo>
                <a:close/>
                <a:moveTo>
                  <a:pt x="2820689" y="481850"/>
                </a:moveTo>
                <a:cubicBezTo>
                  <a:pt x="2745924" y="685461"/>
                  <a:pt x="2658434" y="873187"/>
                  <a:pt x="2562990" y="1048163"/>
                </a:cubicBezTo>
                <a:cubicBezTo>
                  <a:pt x="2574125" y="1046573"/>
                  <a:pt x="2585260" y="1043392"/>
                  <a:pt x="2596395" y="1041801"/>
                </a:cubicBezTo>
                <a:cubicBezTo>
                  <a:pt x="2687067" y="870006"/>
                  <a:pt x="2766604" y="677507"/>
                  <a:pt x="2820689" y="481850"/>
                </a:cubicBezTo>
                <a:close/>
                <a:moveTo>
                  <a:pt x="3843283" y="477107"/>
                </a:moveTo>
                <a:cubicBezTo>
                  <a:pt x="3844426" y="477678"/>
                  <a:pt x="3845122" y="479070"/>
                  <a:pt x="3845122" y="481854"/>
                </a:cubicBezTo>
                <a:cubicBezTo>
                  <a:pt x="3837168" y="478673"/>
                  <a:pt x="3840350" y="492990"/>
                  <a:pt x="3832396" y="492990"/>
                </a:cubicBezTo>
                <a:cubicBezTo>
                  <a:pt x="3837168" y="485036"/>
                  <a:pt x="3827624" y="485036"/>
                  <a:pt x="3827624" y="478673"/>
                </a:cubicBezTo>
                <a:cubicBezTo>
                  <a:pt x="3832396" y="481058"/>
                  <a:pt x="3839852" y="475391"/>
                  <a:pt x="3843283" y="477107"/>
                </a:cubicBezTo>
                <a:close/>
                <a:moveTo>
                  <a:pt x="3671731" y="457989"/>
                </a:moveTo>
                <a:cubicBezTo>
                  <a:pt x="3671731" y="459580"/>
                  <a:pt x="3674912" y="465943"/>
                  <a:pt x="3674912" y="469124"/>
                </a:cubicBezTo>
                <a:cubicBezTo>
                  <a:pt x="3674912" y="473897"/>
                  <a:pt x="3674912" y="488214"/>
                  <a:pt x="3665368" y="483442"/>
                </a:cubicBezTo>
                <a:cubicBezTo>
                  <a:pt x="3668549" y="473897"/>
                  <a:pt x="3673322" y="465943"/>
                  <a:pt x="3671731" y="457989"/>
                </a:cubicBezTo>
                <a:close/>
                <a:moveTo>
                  <a:pt x="2551856" y="341867"/>
                </a:moveTo>
                <a:cubicBezTo>
                  <a:pt x="2497771" y="556617"/>
                  <a:pt x="2416642" y="720460"/>
                  <a:pt x="2329152" y="890690"/>
                </a:cubicBezTo>
                <a:cubicBezTo>
                  <a:pt x="2314835" y="887508"/>
                  <a:pt x="2298928" y="884327"/>
                  <a:pt x="2289384" y="877963"/>
                </a:cubicBezTo>
                <a:cubicBezTo>
                  <a:pt x="2367329" y="739550"/>
                  <a:pt x="2435731" y="480261"/>
                  <a:pt x="2551856" y="341867"/>
                </a:cubicBezTo>
                <a:close/>
                <a:moveTo>
                  <a:pt x="3684457" y="240061"/>
                </a:moveTo>
                <a:cubicBezTo>
                  <a:pt x="3686047" y="262331"/>
                  <a:pt x="3686047" y="298917"/>
                  <a:pt x="3681276" y="321188"/>
                </a:cubicBezTo>
                <a:lnTo>
                  <a:pt x="3676504" y="325960"/>
                </a:lnTo>
                <a:lnTo>
                  <a:pt x="3681276" y="338685"/>
                </a:lnTo>
                <a:cubicBezTo>
                  <a:pt x="3682867" y="370499"/>
                  <a:pt x="3678094" y="403904"/>
                  <a:pt x="3673322" y="435718"/>
                </a:cubicBezTo>
                <a:cubicBezTo>
                  <a:pt x="3666959" y="397541"/>
                  <a:pt x="3673322" y="360955"/>
                  <a:pt x="3676504" y="325959"/>
                </a:cubicBezTo>
                <a:lnTo>
                  <a:pt x="3678095" y="283010"/>
                </a:lnTo>
                <a:cubicBezTo>
                  <a:pt x="3678890" y="268296"/>
                  <a:pt x="3680480" y="253582"/>
                  <a:pt x="3684457" y="240061"/>
                </a:cubicBezTo>
                <a:close/>
                <a:moveTo>
                  <a:pt x="3873755" y="206656"/>
                </a:moveTo>
                <a:cubicBezTo>
                  <a:pt x="3881709" y="214609"/>
                  <a:pt x="3894434" y="238470"/>
                  <a:pt x="3884890" y="251196"/>
                </a:cubicBezTo>
                <a:cubicBezTo>
                  <a:pt x="3878527" y="236879"/>
                  <a:pt x="3876936" y="222563"/>
                  <a:pt x="3873755" y="206656"/>
                </a:cubicBezTo>
                <a:close/>
                <a:moveTo>
                  <a:pt x="4475748" y="182347"/>
                </a:moveTo>
                <a:cubicBezTo>
                  <a:pt x="4477836" y="182795"/>
                  <a:pt x="4479029" y="193532"/>
                  <a:pt x="4476643" y="197112"/>
                </a:cubicBezTo>
                <a:cubicBezTo>
                  <a:pt x="4427330" y="302099"/>
                  <a:pt x="4409832" y="421404"/>
                  <a:pt x="4352566" y="521621"/>
                </a:cubicBezTo>
                <a:lnTo>
                  <a:pt x="4314387" y="578886"/>
                </a:lnTo>
                <a:cubicBezTo>
                  <a:pt x="4325523" y="473898"/>
                  <a:pt x="4379608" y="399134"/>
                  <a:pt x="4417786" y="314825"/>
                </a:cubicBezTo>
                <a:cubicBezTo>
                  <a:pt x="4436875" y="271876"/>
                  <a:pt x="4457554" y="230517"/>
                  <a:pt x="4473462" y="185976"/>
                </a:cubicBezTo>
                <a:cubicBezTo>
                  <a:pt x="4474257" y="183193"/>
                  <a:pt x="4475053" y="182199"/>
                  <a:pt x="4475748" y="182347"/>
                </a:cubicBezTo>
                <a:close/>
                <a:moveTo>
                  <a:pt x="2874973" y="62893"/>
                </a:moveTo>
                <a:cubicBezTo>
                  <a:pt x="2872785" y="63888"/>
                  <a:pt x="2870797" y="65080"/>
                  <a:pt x="2866820" y="63489"/>
                </a:cubicBezTo>
                <a:cubicBezTo>
                  <a:pt x="2839777" y="130299"/>
                  <a:pt x="2833414" y="235287"/>
                  <a:pt x="2801600" y="305279"/>
                </a:cubicBezTo>
                <a:cubicBezTo>
                  <a:pt x="2849322" y="259148"/>
                  <a:pt x="2849322" y="114393"/>
                  <a:pt x="2884318" y="63489"/>
                </a:cubicBezTo>
                <a:cubicBezTo>
                  <a:pt x="2879547" y="61103"/>
                  <a:pt x="2877161" y="61898"/>
                  <a:pt x="2874973" y="62893"/>
                </a:cubicBezTo>
                <a:close/>
                <a:moveTo>
                  <a:pt x="2933631" y="25312"/>
                </a:moveTo>
                <a:cubicBezTo>
                  <a:pt x="2900225" y="58717"/>
                  <a:pt x="2917723" y="128709"/>
                  <a:pt x="2892272" y="193928"/>
                </a:cubicBezTo>
                <a:cubicBezTo>
                  <a:pt x="2919314" y="155751"/>
                  <a:pt x="2928859" y="63489"/>
                  <a:pt x="2952720" y="36447"/>
                </a:cubicBezTo>
                <a:cubicBezTo>
                  <a:pt x="2954310" y="25312"/>
                  <a:pt x="2943175" y="33265"/>
                  <a:pt x="2933631" y="25312"/>
                </a:cubicBezTo>
                <a:close/>
                <a:moveTo>
                  <a:pt x="2989307" y="14177"/>
                </a:moveTo>
                <a:cubicBezTo>
                  <a:pt x="2941585" y="189157"/>
                  <a:pt x="2916133" y="348228"/>
                  <a:pt x="2866820" y="499346"/>
                </a:cubicBezTo>
                <a:cubicBezTo>
                  <a:pt x="2792056" y="728411"/>
                  <a:pt x="2698203" y="974993"/>
                  <a:pt x="2586851" y="1148376"/>
                </a:cubicBezTo>
                <a:cubicBezTo>
                  <a:pt x="2591623" y="1153149"/>
                  <a:pt x="2597986" y="1156330"/>
                  <a:pt x="2602758" y="1159511"/>
                </a:cubicBezTo>
                <a:cubicBezTo>
                  <a:pt x="2774557" y="857280"/>
                  <a:pt x="2890681" y="481850"/>
                  <a:pt x="2990897" y="55536"/>
                </a:cubicBezTo>
                <a:cubicBezTo>
                  <a:pt x="2994079" y="41219"/>
                  <a:pt x="3014758" y="26903"/>
                  <a:pt x="2989307" y="14177"/>
                </a:cubicBezTo>
                <a:close/>
                <a:moveTo>
                  <a:pt x="3034342" y="155"/>
                </a:moveTo>
                <a:cubicBezTo>
                  <a:pt x="3046548" y="606"/>
                  <a:pt x="3059100" y="2048"/>
                  <a:pt x="3072025" y="4632"/>
                </a:cubicBezTo>
                <a:cubicBezTo>
                  <a:pt x="3202465" y="214608"/>
                  <a:pt x="3189739" y="545478"/>
                  <a:pt x="3129291" y="858871"/>
                </a:cubicBezTo>
                <a:cubicBezTo>
                  <a:pt x="3129291" y="857280"/>
                  <a:pt x="3129291" y="855690"/>
                  <a:pt x="3127700" y="855690"/>
                </a:cubicBezTo>
                <a:cubicBezTo>
                  <a:pt x="3103839" y="922500"/>
                  <a:pt x="3084751" y="998853"/>
                  <a:pt x="3033847" y="1033847"/>
                </a:cubicBezTo>
                <a:cubicBezTo>
                  <a:pt x="3052936" y="974993"/>
                  <a:pt x="3097476" y="909775"/>
                  <a:pt x="3084751" y="852508"/>
                </a:cubicBezTo>
                <a:cubicBezTo>
                  <a:pt x="3059299" y="920909"/>
                  <a:pt x="3025894" y="974993"/>
                  <a:pt x="3002033" y="1044982"/>
                </a:cubicBezTo>
                <a:cubicBezTo>
                  <a:pt x="2989307" y="1044982"/>
                  <a:pt x="2976580" y="1048163"/>
                  <a:pt x="2962264" y="1046573"/>
                </a:cubicBezTo>
                <a:cubicBezTo>
                  <a:pt x="3009986" y="976583"/>
                  <a:pt x="3025894" y="871598"/>
                  <a:pt x="3062480" y="787285"/>
                </a:cubicBezTo>
                <a:cubicBezTo>
                  <a:pt x="3083160" y="739546"/>
                  <a:pt x="3143608" y="683870"/>
                  <a:pt x="3107021" y="632967"/>
                </a:cubicBezTo>
                <a:cubicBezTo>
                  <a:pt x="3070434" y="753861"/>
                  <a:pt x="2995670" y="919318"/>
                  <a:pt x="2943175" y="1048163"/>
                </a:cubicBezTo>
                <a:cubicBezTo>
                  <a:pt x="2930449" y="1040210"/>
                  <a:pt x="2912952" y="1052935"/>
                  <a:pt x="2906588" y="1040210"/>
                </a:cubicBezTo>
                <a:cubicBezTo>
                  <a:pt x="2935222" y="1024303"/>
                  <a:pt x="2946356" y="981356"/>
                  <a:pt x="2963855" y="946361"/>
                </a:cubicBezTo>
                <a:cubicBezTo>
                  <a:pt x="2965446" y="935226"/>
                  <a:pt x="2954310" y="933635"/>
                  <a:pt x="2954310" y="925681"/>
                </a:cubicBezTo>
                <a:cubicBezTo>
                  <a:pt x="2994079" y="842963"/>
                  <a:pt x="3033847" y="744318"/>
                  <a:pt x="3065661" y="652056"/>
                </a:cubicBezTo>
                <a:cubicBezTo>
                  <a:pt x="3086342" y="590018"/>
                  <a:pt x="3116566" y="524799"/>
                  <a:pt x="3124519" y="483439"/>
                </a:cubicBezTo>
                <a:cubicBezTo>
                  <a:pt x="3126109" y="470713"/>
                  <a:pt x="3134063" y="440490"/>
                  <a:pt x="3105430" y="440490"/>
                </a:cubicBezTo>
                <a:cubicBezTo>
                  <a:pt x="3065661" y="640921"/>
                  <a:pt x="2968627" y="866824"/>
                  <a:pt x="2885909" y="1043392"/>
                </a:cubicBezTo>
                <a:cubicBezTo>
                  <a:pt x="2868411" y="1038619"/>
                  <a:pt x="2855685" y="1044982"/>
                  <a:pt x="2842959" y="1048163"/>
                </a:cubicBezTo>
                <a:cubicBezTo>
                  <a:pt x="2946356" y="814328"/>
                  <a:pt x="3049754" y="555023"/>
                  <a:pt x="3130882" y="257557"/>
                </a:cubicBezTo>
                <a:cubicBezTo>
                  <a:pt x="3102248" y="208245"/>
                  <a:pt x="3113384" y="244832"/>
                  <a:pt x="3111793" y="278236"/>
                </a:cubicBezTo>
                <a:cubicBezTo>
                  <a:pt x="3110202" y="302097"/>
                  <a:pt x="3095885" y="324368"/>
                  <a:pt x="3089523" y="345047"/>
                </a:cubicBezTo>
                <a:cubicBezTo>
                  <a:pt x="3016349" y="577292"/>
                  <a:pt x="2927268" y="863643"/>
                  <a:pt x="2827052" y="1041801"/>
                </a:cubicBezTo>
                <a:cubicBezTo>
                  <a:pt x="2801600" y="1046573"/>
                  <a:pt x="2793647" y="1076795"/>
                  <a:pt x="2768194" y="1081567"/>
                </a:cubicBezTo>
                <a:cubicBezTo>
                  <a:pt x="2890681" y="796829"/>
                  <a:pt x="3044982" y="462761"/>
                  <a:pt x="3083160" y="101666"/>
                </a:cubicBezTo>
                <a:cubicBezTo>
                  <a:pt x="3062480" y="146207"/>
                  <a:pt x="3062480" y="197109"/>
                  <a:pt x="3044982" y="252785"/>
                </a:cubicBezTo>
                <a:cubicBezTo>
                  <a:pt x="3029075" y="303688"/>
                  <a:pt x="3025894" y="359364"/>
                  <a:pt x="3009986" y="411857"/>
                </a:cubicBezTo>
                <a:cubicBezTo>
                  <a:pt x="2941585" y="629786"/>
                  <a:pt x="2854094" y="846145"/>
                  <a:pt x="2776148" y="1025894"/>
                </a:cubicBezTo>
                <a:cubicBezTo>
                  <a:pt x="2733199" y="1065661"/>
                  <a:pt x="2717291" y="1148376"/>
                  <a:pt x="2664797" y="1172236"/>
                </a:cubicBezTo>
                <a:cubicBezTo>
                  <a:pt x="2788875" y="962266"/>
                  <a:pt x="2887499" y="666373"/>
                  <a:pt x="2974990" y="391178"/>
                </a:cubicBezTo>
                <a:cubicBezTo>
                  <a:pt x="3000442" y="308460"/>
                  <a:pt x="3027484" y="187566"/>
                  <a:pt x="3040210" y="96894"/>
                </a:cubicBezTo>
                <a:cubicBezTo>
                  <a:pt x="3043391" y="71443"/>
                  <a:pt x="3057708" y="30084"/>
                  <a:pt x="3029075" y="15768"/>
                </a:cubicBezTo>
                <a:cubicBezTo>
                  <a:pt x="2970218" y="426174"/>
                  <a:pt x="2827052" y="877960"/>
                  <a:pt x="2645708" y="1157920"/>
                </a:cubicBezTo>
                <a:cubicBezTo>
                  <a:pt x="2642527" y="1162693"/>
                  <a:pt x="2639345" y="1167464"/>
                  <a:pt x="2634573" y="1172236"/>
                </a:cubicBezTo>
                <a:cubicBezTo>
                  <a:pt x="2634573" y="1173828"/>
                  <a:pt x="2636164" y="1173828"/>
                  <a:pt x="2637755" y="1175419"/>
                </a:cubicBezTo>
                <a:cubicBezTo>
                  <a:pt x="2647299" y="1178599"/>
                  <a:pt x="2656843" y="1183371"/>
                  <a:pt x="2666388" y="1188143"/>
                </a:cubicBezTo>
                <a:cubicBezTo>
                  <a:pt x="2680705" y="1184962"/>
                  <a:pt x="2693430" y="1186552"/>
                  <a:pt x="2710929" y="1188143"/>
                </a:cubicBezTo>
                <a:cubicBezTo>
                  <a:pt x="2750697" y="1134061"/>
                  <a:pt x="2804781" y="1057709"/>
                  <a:pt x="2892272" y="1064071"/>
                </a:cubicBezTo>
                <a:cubicBezTo>
                  <a:pt x="2909770" y="1065661"/>
                  <a:pt x="2925677" y="1073615"/>
                  <a:pt x="2943175" y="1075205"/>
                </a:cubicBezTo>
                <a:cubicBezTo>
                  <a:pt x="3059299" y="1086340"/>
                  <a:pt x="3126109" y="989309"/>
                  <a:pt x="3227917" y="1029075"/>
                </a:cubicBezTo>
                <a:cubicBezTo>
                  <a:pt x="3227917" y="1046573"/>
                  <a:pt x="3226326" y="1064071"/>
                  <a:pt x="3223144" y="1081567"/>
                </a:cubicBezTo>
                <a:cubicBezTo>
                  <a:pt x="3223144" y="1081567"/>
                  <a:pt x="3224735" y="1083158"/>
                  <a:pt x="3224735" y="1083158"/>
                </a:cubicBezTo>
                <a:lnTo>
                  <a:pt x="3235871" y="1078386"/>
                </a:lnTo>
                <a:cubicBezTo>
                  <a:pt x="3240642" y="1062480"/>
                  <a:pt x="3245415" y="1046971"/>
                  <a:pt x="3250982" y="1032853"/>
                </a:cubicBezTo>
                <a:lnTo>
                  <a:pt x="3261277" y="1013603"/>
                </a:lnTo>
                <a:lnTo>
                  <a:pt x="3256550" y="1059298"/>
                </a:lnTo>
                <a:cubicBezTo>
                  <a:pt x="3261322" y="1052935"/>
                  <a:pt x="3264504" y="1044982"/>
                  <a:pt x="3261322" y="1032256"/>
                </a:cubicBezTo>
                <a:cubicBezTo>
                  <a:pt x="3259732" y="1027485"/>
                  <a:pt x="3264504" y="1021123"/>
                  <a:pt x="3266095" y="1013169"/>
                </a:cubicBezTo>
                <a:lnTo>
                  <a:pt x="3261509" y="1013169"/>
                </a:lnTo>
                <a:lnTo>
                  <a:pt x="3270866" y="995671"/>
                </a:lnTo>
                <a:cubicBezTo>
                  <a:pt x="3272457" y="995671"/>
                  <a:pt x="3274048" y="995671"/>
                  <a:pt x="3275638" y="995671"/>
                </a:cubicBezTo>
                <a:cubicBezTo>
                  <a:pt x="3277229" y="987718"/>
                  <a:pt x="3289955" y="984536"/>
                  <a:pt x="3301090" y="992490"/>
                </a:cubicBezTo>
                <a:cubicBezTo>
                  <a:pt x="3302681" y="994080"/>
                  <a:pt x="3305862" y="998853"/>
                  <a:pt x="3305862" y="1005215"/>
                </a:cubicBezTo>
                <a:cubicBezTo>
                  <a:pt x="3312225" y="1008396"/>
                  <a:pt x="3316998" y="1011578"/>
                  <a:pt x="3320179" y="1016350"/>
                </a:cubicBezTo>
                <a:cubicBezTo>
                  <a:pt x="3315407" y="1030666"/>
                  <a:pt x="3313816" y="1043392"/>
                  <a:pt x="3310635" y="1056117"/>
                </a:cubicBezTo>
                <a:cubicBezTo>
                  <a:pt x="3315407" y="1057709"/>
                  <a:pt x="3318589" y="1059298"/>
                  <a:pt x="3320179" y="1057709"/>
                </a:cubicBezTo>
                <a:cubicBezTo>
                  <a:pt x="3323361" y="1054526"/>
                  <a:pt x="3324952" y="1051345"/>
                  <a:pt x="3328133" y="1048163"/>
                </a:cubicBezTo>
                <a:cubicBezTo>
                  <a:pt x="3328133" y="1040210"/>
                  <a:pt x="3329723" y="1030666"/>
                  <a:pt x="3329723" y="1022713"/>
                </a:cubicBezTo>
                <a:cubicBezTo>
                  <a:pt x="3332905" y="1029075"/>
                  <a:pt x="3334496" y="1033847"/>
                  <a:pt x="3336086" y="1040210"/>
                </a:cubicBezTo>
                <a:cubicBezTo>
                  <a:pt x="3342449" y="1032256"/>
                  <a:pt x="3347222" y="1025894"/>
                  <a:pt x="3350403" y="1017941"/>
                </a:cubicBezTo>
                <a:cubicBezTo>
                  <a:pt x="3350403" y="1006805"/>
                  <a:pt x="3348813" y="995671"/>
                  <a:pt x="3348813" y="984536"/>
                </a:cubicBezTo>
                <a:cubicBezTo>
                  <a:pt x="3304271" y="939997"/>
                  <a:pt x="3248596" y="908184"/>
                  <a:pt x="3192920" y="881142"/>
                </a:cubicBezTo>
                <a:cubicBezTo>
                  <a:pt x="3196102" y="868415"/>
                  <a:pt x="3191330" y="862052"/>
                  <a:pt x="3192920" y="860461"/>
                </a:cubicBezTo>
                <a:cubicBezTo>
                  <a:pt x="3204056" y="842963"/>
                  <a:pt x="3224735" y="850917"/>
                  <a:pt x="3227917" y="854099"/>
                </a:cubicBezTo>
                <a:cubicBezTo>
                  <a:pt x="3266095" y="887504"/>
                  <a:pt x="3301090" y="916137"/>
                  <a:pt x="3337677" y="930454"/>
                </a:cubicBezTo>
                <a:cubicBezTo>
                  <a:pt x="3342449" y="930454"/>
                  <a:pt x="3345631" y="933635"/>
                  <a:pt x="3350403" y="935226"/>
                </a:cubicBezTo>
                <a:cubicBezTo>
                  <a:pt x="3351994" y="930454"/>
                  <a:pt x="3351994" y="925681"/>
                  <a:pt x="3351994" y="920909"/>
                </a:cubicBezTo>
                <a:cubicBezTo>
                  <a:pt x="3355176" y="884323"/>
                  <a:pt x="3361538" y="847735"/>
                  <a:pt x="3371083" y="811147"/>
                </a:cubicBezTo>
                <a:cubicBezTo>
                  <a:pt x="3369492" y="811147"/>
                  <a:pt x="3367901" y="811147"/>
                  <a:pt x="3366310" y="811147"/>
                </a:cubicBezTo>
                <a:cubicBezTo>
                  <a:pt x="3353585" y="809556"/>
                  <a:pt x="3336086" y="809556"/>
                  <a:pt x="3324952" y="803193"/>
                </a:cubicBezTo>
                <a:cubicBezTo>
                  <a:pt x="3323361" y="801603"/>
                  <a:pt x="3320179" y="787285"/>
                  <a:pt x="3318589" y="784104"/>
                </a:cubicBezTo>
                <a:cubicBezTo>
                  <a:pt x="3337677" y="766604"/>
                  <a:pt x="3361538" y="768195"/>
                  <a:pt x="3380627" y="769786"/>
                </a:cubicBezTo>
                <a:cubicBezTo>
                  <a:pt x="3380627" y="769786"/>
                  <a:pt x="3382218" y="769786"/>
                  <a:pt x="3382218" y="769786"/>
                </a:cubicBezTo>
                <a:cubicBezTo>
                  <a:pt x="3393353" y="734773"/>
                  <a:pt x="3407670" y="701368"/>
                  <a:pt x="3423576" y="671144"/>
                </a:cubicBezTo>
                <a:lnTo>
                  <a:pt x="3406079" y="666373"/>
                </a:lnTo>
                <a:cubicBezTo>
                  <a:pt x="3399716" y="664781"/>
                  <a:pt x="3393353" y="648875"/>
                  <a:pt x="3391762" y="637740"/>
                </a:cubicBezTo>
                <a:cubicBezTo>
                  <a:pt x="3410851" y="625013"/>
                  <a:pt x="3429940" y="626604"/>
                  <a:pt x="3447437" y="632967"/>
                </a:cubicBezTo>
                <a:cubicBezTo>
                  <a:pt x="3493569" y="567747"/>
                  <a:pt x="3555608" y="524799"/>
                  <a:pt x="3635144" y="527979"/>
                </a:cubicBezTo>
                <a:cubicBezTo>
                  <a:pt x="3636735" y="566156"/>
                  <a:pt x="3620828" y="615470"/>
                  <a:pt x="3625600" y="650466"/>
                </a:cubicBezTo>
                <a:cubicBezTo>
                  <a:pt x="3657414" y="610697"/>
                  <a:pt x="3625600" y="524799"/>
                  <a:pt x="3665368" y="516845"/>
                </a:cubicBezTo>
                <a:cubicBezTo>
                  <a:pt x="3679685" y="548660"/>
                  <a:pt x="3647871" y="607516"/>
                  <a:pt x="3655824" y="642511"/>
                </a:cubicBezTo>
                <a:cubicBezTo>
                  <a:pt x="3686047" y="566156"/>
                  <a:pt x="3676504" y="454807"/>
                  <a:pt x="3763994" y="464351"/>
                </a:cubicBezTo>
                <a:cubicBezTo>
                  <a:pt x="3768766" y="454807"/>
                  <a:pt x="3776720" y="445262"/>
                  <a:pt x="3787855" y="438899"/>
                </a:cubicBezTo>
                <a:cubicBezTo>
                  <a:pt x="3798990" y="432537"/>
                  <a:pt x="3798990" y="454807"/>
                  <a:pt x="3797399" y="462761"/>
                </a:cubicBezTo>
                <a:cubicBezTo>
                  <a:pt x="3795809" y="475485"/>
                  <a:pt x="3792627" y="489802"/>
                  <a:pt x="3789446" y="502528"/>
                </a:cubicBezTo>
                <a:cubicBezTo>
                  <a:pt x="3789446" y="515254"/>
                  <a:pt x="3787855" y="529570"/>
                  <a:pt x="3786264" y="542296"/>
                </a:cubicBezTo>
                <a:cubicBezTo>
                  <a:pt x="3791037" y="556613"/>
                  <a:pt x="3797399" y="569338"/>
                  <a:pt x="3802171" y="578883"/>
                </a:cubicBezTo>
                <a:cubicBezTo>
                  <a:pt x="3808534" y="547069"/>
                  <a:pt x="3813306" y="513663"/>
                  <a:pt x="3813306" y="475485"/>
                </a:cubicBezTo>
                <a:cubicBezTo>
                  <a:pt x="3848304" y="480258"/>
                  <a:pt x="3826033" y="539115"/>
                  <a:pt x="3819671" y="570929"/>
                </a:cubicBezTo>
                <a:cubicBezTo>
                  <a:pt x="3832396" y="555023"/>
                  <a:pt x="3843532" y="539115"/>
                  <a:pt x="3848304" y="520026"/>
                </a:cubicBezTo>
                <a:cubicBezTo>
                  <a:pt x="3848304" y="516845"/>
                  <a:pt x="3859438" y="516845"/>
                  <a:pt x="3861029" y="510482"/>
                </a:cubicBezTo>
                <a:cubicBezTo>
                  <a:pt x="3861029" y="507300"/>
                  <a:pt x="3862620" y="505709"/>
                  <a:pt x="3862620" y="504119"/>
                </a:cubicBezTo>
                <a:cubicBezTo>
                  <a:pt x="3862620" y="492984"/>
                  <a:pt x="3862620" y="483439"/>
                  <a:pt x="3862620" y="475485"/>
                </a:cubicBezTo>
                <a:cubicBezTo>
                  <a:pt x="3864211" y="475485"/>
                  <a:pt x="3867392" y="475485"/>
                  <a:pt x="3868983" y="475485"/>
                </a:cubicBezTo>
                <a:cubicBezTo>
                  <a:pt x="3883299" y="413448"/>
                  <a:pt x="3892844" y="349819"/>
                  <a:pt x="3905570" y="281417"/>
                </a:cubicBezTo>
                <a:cubicBezTo>
                  <a:pt x="3905570" y="284600"/>
                  <a:pt x="3905570" y="270284"/>
                  <a:pt x="3905570" y="265511"/>
                </a:cubicBezTo>
                <a:cubicBezTo>
                  <a:pt x="3911933" y="276646"/>
                  <a:pt x="3921477" y="267102"/>
                  <a:pt x="3923068" y="260739"/>
                </a:cubicBezTo>
                <a:cubicBezTo>
                  <a:pt x="3929431" y="225743"/>
                  <a:pt x="3934203" y="190746"/>
                  <a:pt x="3934203" y="155751"/>
                </a:cubicBezTo>
                <a:cubicBezTo>
                  <a:pt x="3934203" y="144617"/>
                  <a:pt x="3943747" y="135072"/>
                  <a:pt x="3954883" y="130299"/>
                </a:cubicBezTo>
                <a:cubicBezTo>
                  <a:pt x="3964427" y="138253"/>
                  <a:pt x="3966018" y="152570"/>
                  <a:pt x="3970790" y="165296"/>
                </a:cubicBezTo>
                <a:cubicBezTo>
                  <a:pt x="3981925" y="165296"/>
                  <a:pt x="4004195" y="168477"/>
                  <a:pt x="4002604" y="179613"/>
                </a:cubicBezTo>
                <a:cubicBezTo>
                  <a:pt x="4001014" y="201882"/>
                  <a:pt x="3985107" y="224152"/>
                  <a:pt x="3985107" y="240060"/>
                </a:cubicBezTo>
                <a:cubicBezTo>
                  <a:pt x="3959655" y="281417"/>
                  <a:pt x="3951701" y="322777"/>
                  <a:pt x="3937385" y="360954"/>
                </a:cubicBezTo>
                <a:cubicBezTo>
                  <a:pt x="3924659" y="394359"/>
                  <a:pt x="3915114" y="429356"/>
                  <a:pt x="3905570" y="464351"/>
                </a:cubicBezTo>
                <a:cubicBezTo>
                  <a:pt x="3921477" y="453215"/>
                  <a:pt x="3934203" y="437308"/>
                  <a:pt x="3950110" y="429356"/>
                </a:cubicBezTo>
                <a:cubicBezTo>
                  <a:pt x="3950110" y="418220"/>
                  <a:pt x="3948519" y="405494"/>
                  <a:pt x="3948519" y="394359"/>
                </a:cubicBezTo>
                <a:lnTo>
                  <a:pt x="3977153" y="387996"/>
                </a:lnTo>
                <a:cubicBezTo>
                  <a:pt x="3970790" y="397541"/>
                  <a:pt x="3978744" y="405494"/>
                  <a:pt x="3981925" y="415038"/>
                </a:cubicBezTo>
                <a:cubicBezTo>
                  <a:pt x="3993061" y="402313"/>
                  <a:pt x="4004195" y="378451"/>
                  <a:pt x="4026466" y="373680"/>
                </a:cubicBezTo>
                <a:cubicBezTo>
                  <a:pt x="4031238" y="337094"/>
                  <a:pt x="4039192" y="300507"/>
                  <a:pt x="4034419" y="259148"/>
                </a:cubicBezTo>
                <a:cubicBezTo>
                  <a:pt x="4056690" y="251194"/>
                  <a:pt x="4077369" y="243241"/>
                  <a:pt x="4088504" y="248013"/>
                </a:cubicBezTo>
                <a:cubicBezTo>
                  <a:pt x="4086914" y="270284"/>
                  <a:pt x="4093276" y="302097"/>
                  <a:pt x="4101230" y="322777"/>
                </a:cubicBezTo>
                <a:cubicBezTo>
                  <a:pt x="4123500" y="322777"/>
                  <a:pt x="4109184" y="341866"/>
                  <a:pt x="4110775" y="349819"/>
                </a:cubicBezTo>
                <a:cubicBezTo>
                  <a:pt x="4112366" y="370498"/>
                  <a:pt x="4112366" y="389587"/>
                  <a:pt x="4121909" y="410266"/>
                </a:cubicBezTo>
                <a:cubicBezTo>
                  <a:pt x="4123500" y="415038"/>
                  <a:pt x="4133045" y="415038"/>
                  <a:pt x="4139408" y="408675"/>
                </a:cubicBezTo>
                <a:cubicBezTo>
                  <a:pt x="4142590" y="405494"/>
                  <a:pt x="4142590" y="394359"/>
                  <a:pt x="4153724" y="394359"/>
                </a:cubicBezTo>
                <a:cubicBezTo>
                  <a:pt x="4158497" y="394359"/>
                  <a:pt x="4163269" y="395950"/>
                  <a:pt x="4168041" y="391178"/>
                </a:cubicBezTo>
                <a:cubicBezTo>
                  <a:pt x="4182357" y="372089"/>
                  <a:pt x="4196674" y="353001"/>
                  <a:pt x="4217353" y="338685"/>
                </a:cubicBezTo>
                <a:cubicBezTo>
                  <a:pt x="4223717" y="335503"/>
                  <a:pt x="4234852" y="335503"/>
                  <a:pt x="4238034" y="340275"/>
                </a:cubicBezTo>
                <a:cubicBezTo>
                  <a:pt x="4245987" y="349819"/>
                  <a:pt x="4249168" y="364135"/>
                  <a:pt x="4241215" y="368908"/>
                </a:cubicBezTo>
                <a:cubicBezTo>
                  <a:pt x="4188720" y="397541"/>
                  <a:pt x="4153724" y="438899"/>
                  <a:pt x="4133045" y="485031"/>
                </a:cubicBezTo>
                <a:cubicBezTo>
                  <a:pt x="4129863" y="492984"/>
                  <a:pt x="4131454" y="504119"/>
                  <a:pt x="4134636" y="513663"/>
                </a:cubicBezTo>
                <a:lnTo>
                  <a:pt x="4152134" y="507300"/>
                </a:lnTo>
                <a:cubicBezTo>
                  <a:pt x="4161678" y="551841"/>
                  <a:pt x="4153724" y="590018"/>
                  <a:pt x="4156906" y="629786"/>
                </a:cubicBezTo>
                <a:cubicBezTo>
                  <a:pt x="4158497" y="637740"/>
                  <a:pt x="4166451" y="639330"/>
                  <a:pt x="4169632" y="634558"/>
                </a:cubicBezTo>
                <a:cubicBezTo>
                  <a:pt x="4172814" y="631377"/>
                  <a:pt x="4179176" y="618651"/>
                  <a:pt x="4180767" y="613879"/>
                </a:cubicBezTo>
                <a:cubicBezTo>
                  <a:pt x="4172814" y="631377"/>
                  <a:pt x="4198265" y="636149"/>
                  <a:pt x="4191902" y="655237"/>
                </a:cubicBezTo>
                <a:cubicBezTo>
                  <a:pt x="4201447" y="658418"/>
                  <a:pt x="4218944" y="655237"/>
                  <a:pt x="4220535" y="664781"/>
                </a:cubicBezTo>
                <a:cubicBezTo>
                  <a:pt x="4223717" y="679098"/>
                  <a:pt x="4234852" y="698187"/>
                  <a:pt x="4222126" y="707731"/>
                </a:cubicBezTo>
                <a:cubicBezTo>
                  <a:pt x="4214172" y="712504"/>
                  <a:pt x="4206219" y="718866"/>
                  <a:pt x="4199856" y="723638"/>
                </a:cubicBezTo>
                <a:cubicBezTo>
                  <a:pt x="4199856" y="728411"/>
                  <a:pt x="4201447" y="733183"/>
                  <a:pt x="4201447" y="737955"/>
                </a:cubicBezTo>
                <a:cubicBezTo>
                  <a:pt x="4204628" y="734773"/>
                  <a:pt x="4207810" y="731592"/>
                  <a:pt x="4210991" y="728411"/>
                </a:cubicBezTo>
                <a:lnTo>
                  <a:pt x="4201447" y="747499"/>
                </a:lnTo>
                <a:cubicBezTo>
                  <a:pt x="4201447" y="777740"/>
                  <a:pt x="4191902" y="811147"/>
                  <a:pt x="4179176" y="842963"/>
                </a:cubicBezTo>
                <a:cubicBezTo>
                  <a:pt x="4188720" y="841372"/>
                  <a:pt x="4196674" y="835009"/>
                  <a:pt x="4204628" y="831828"/>
                </a:cubicBezTo>
                <a:cubicBezTo>
                  <a:pt x="4209400" y="814328"/>
                  <a:pt x="4214172" y="795239"/>
                  <a:pt x="4217353" y="776150"/>
                </a:cubicBezTo>
                <a:cubicBezTo>
                  <a:pt x="4244396" y="811147"/>
                  <a:pt x="4304844" y="784104"/>
                  <a:pt x="4346203" y="801603"/>
                </a:cubicBezTo>
                <a:cubicBezTo>
                  <a:pt x="4358929" y="830237"/>
                  <a:pt x="4363701" y="863643"/>
                  <a:pt x="4392334" y="882732"/>
                </a:cubicBezTo>
                <a:cubicBezTo>
                  <a:pt x="4354157" y="912956"/>
                  <a:pt x="4317570" y="951132"/>
                  <a:pt x="4280983" y="987718"/>
                </a:cubicBezTo>
                <a:cubicBezTo>
                  <a:pt x="4284165" y="989309"/>
                  <a:pt x="4288937" y="990899"/>
                  <a:pt x="4292119" y="992490"/>
                </a:cubicBezTo>
                <a:cubicBezTo>
                  <a:pt x="4292119" y="992490"/>
                  <a:pt x="4293710" y="994080"/>
                  <a:pt x="4293710" y="994080"/>
                </a:cubicBezTo>
                <a:cubicBezTo>
                  <a:pt x="4335068" y="957495"/>
                  <a:pt x="4373246" y="922500"/>
                  <a:pt x="4406652" y="885914"/>
                </a:cubicBezTo>
                <a:cubicBezTo>
                  <a:pt x="4452782" y="873187"/>
                  <a:pt x="4479824" y="905003"/>
                  <a:pt x="4475053" y="947951"/>
                </a:cubicBezTo>
                <a:cubicBezTo>
                  <a:pt x="4446419" y="955904"/>
                  <a:pt x="4432103" y="979765"/>
                  <a:pt x="4428921" y="1006805"/>
                </a:cubicBezTo>
                <a:cubicBezTo>
                  <a:pt x="4432103" y="1005215"/>
                  <a:pt x="4436875" y="1003625"/>
                  <a:pt x="4441648" y="1002034"/>
                </a:cubicBezTo>
                <a:cubicBezTo>
                  <a:pt x="4448010" y="1013169"/>
                  <a:pt x="4449600" y="1029075"/>
                  <a:pt x="4452782" y="1043392"/>
                </a:cubicBezTo>
                <a:cubicBezTo>
                  <a:pt x="4446419" y="1048163"/>
                  <a:pt x="4440057" y="1049754"/>
                  <a:pt x="4432103" y="1049754"/>
                </a:cubicBezTo>
                <a:cubicBezTo>
                  <a:pt x="4435285" y="1057709"/>
                  <a:pt x="4438466" y="1067251"/>
                  <a:pt x="4443238" y="1075205"/>
                </a:cubicBezTo>
                <a:cubicBezTo>
                  <a:pt x="4425740" y="1097475"/>
                  <a:pt x="4400288" y="1108609"/>
                  <a:pt x="4397107" y="1153149"/>
                </a:cubicBezTo>
                <a:cubicBezTo>
                  <a:pt x="4344612" y="1180190"/>
                  <a:pt x="4255532" y="1173828"/>
                  <a:pt x="4230080" y="1229501"/>
                </a:cubicBezTo>
                <a:cubicBezTo>
                  <a:pt x="4249168" y="1219957"/>
                  <a:pt x="4269848" y="1210413"/>
                  <a:pt x="4292119" y="1202458"/>
                </a:cubicBezTo>
                <a:cubicBezTo>
                  <a:pt x="4293710" y="1200870"/>
                  <a:pt x="4295300" y="1197688"/>
                  <a:pt x="4296891" y="1194505"/>
                </a:cubicBezTo>
                <a:cubicBezTo>
                  <a:pt x="4296891" y="1197688"/>
                  <a:pt x="4295300" y="1199279"/>
                  <a:pt x="4293710" y="1202458"/>
                </a:cubicBezTo>
                <a:cubicBezTo>
                  <a:pt x="4314389" y="1192915"/>
                  <a:pt x="4336658" y="1184962"/>
                  <a:pt x="4358929" y="1178599"/>
                </a:cubicBezTo>
                <a:cubicBezTo>
                  <a:pt x="4360519" y="1178599"/>
                  <a:pt x="4362110" y="1177009"/>
                  <a:pt x="4362110" y="1177009"/>
                </a:cubicBezTo>
                <a:cubicBezTo>
                  <a:pt x="4362110" y="1177009"/>
                  <a:pt x="4363701" y="1177009"/>
                  <a:pt x="4363701" y="1177009"/>
                </a:cubicBezTo>
                <a:cubicBezTo>
                  <a:pt x="4395516" y="1167464"/>
                  <a:pt x="4427331" y="1159511"/>
                  <a:pt x="4457554" y="1153149"/>
                </a:cubicBezTo>
                <a:cubicBezTo>
                  <a:pt x="4432103" y="1188143"/>
                  <a:pt x="4440057" y="1215185"/>
                  <a:pt x="4454373" y="1245408"/>
                </a:cubicBezTo>
                <a:cubicBezTo>
                  <a:pt x="4438466" y="1245408"/>
                  <a:pt x="4422558" y="1245408"/>
                  <a:pt x="4408242" y="1246998"/>
                </a:cubicBezTo>
                <a:cubicBezTo>
                  <a:pt x="4417786" y="1259724"/>
                  <a:pt x="4398698" y="1281994"/>
                  <a:pt x="4401879" y="1296312"/>
                </a:cubicBezTo>
                <a:cubicBezTo>
                  <a:pt x="4409833" y="1331307"/>
                  <a:pt x="4395516" y="1366303"/>
                  <a:pt x="4385972" y="1393345"/>
                </a:cubicBezTo>
                <a:cubicBezTo>
                  <a:pt x="4379609" y="1414030"/>
                  <a:pt x="4373246" y="1433115"/>
                  <a:pt x="4365292" y="1452202"/>
                </a:cubicBezTo>
                <a:cubicBezTo>
                  <a:pt x="4366883" y="1455383"/>
                  <a:pt x="4368473" y="1458564"/>
                  <a:pt x="4368473" y="1461748"/>
                </a:cubicBezTo>
                <a:cubicBezTo>
                  <a:pt x="4365292" y="1463339"/>
                  <a:pt x="4363701" y="1464932"/>
                  <a:pt x="4360519" y="1466521"/>
                </a:cubicBezTo>
                <a:cubicBezTo>
                  <a:pt x="4355748" y="1477658"/>
                  <a:pt x="4352566" y="1487200"/>
                  <a:pt x="4347794" y="1496744"/>
                </a:cubicBezTo>
                <a:cubicBezTo>
                  <a:pt x="4355748" y="1487200"/>
                  <a:pt x="4363701" y="1479247"/>
                  <a:pt x="4373246" y="1471294"/>
                </a:cubicBezTo>
                <a:cubicBezTo>
                  <a:pt x="4385972" y="1491973"/>
                  <a:pt x="4355748" y="1499927"/>
                  <a:pt x="4352566" y="1525379"/>
                </a:cubicBezTo>
                <a:cubicBezTo>
                  <a:pt x="4400288" y="1504700"/>
                  <a:pt x="4452782" y="1488791"/>
                  <a:pt x="4498914" y="1463339"/>
                </a:cubicBezTo>
                <a:cubicBezTo>
                  <a:pt x="4505277" y="1460157"/>
                  <a:pt x="4521184" y="1460157"/>
                  <a:pt x="4521184" y="1469703"/>
                </a:cubicBezTo>
                <a:cubicBezTo>
                  <a:pt x="4521184" y="1476069"/>
                  <a:pt x="4513230" y="1490382"/>
                  <a:pt x="4510049" y="1493563"/>
                </a:cubicBezTo>
                <a:cubicBezTo>
                  <a:pt x="4505277" y="1498336"/>
                  <a:pt x="4500505" y="1490382"/>
                  <a:pt x="4497323" y="1487200"/>
                </a:cubicBezTo>
                <a:cubicBezTo>
                  <a:pt x="4494142" y="1503108"/>
                  <a:pt x="4478234" y="1495154"/>
                  <a:pt x="4470281" y="1496744"/>
                </a:cubicBezTo>
                <a:cubicBezTo>
                  <a:pt x="4440057" y="1503108"/>
                  <a:pt x="4401879" y="1517424"/>
                  <a:pt x="4397107" y="1541286"/>
                </a:cubicBezTo>
                <a:cubicBezTo>
                  <a:pt x="4395516" y="1547648"/>
                  <a:pt x="4395516" y="1560374"/>
                  <a:pt x="4406652" y="1557192"/>
                </a:cubicBezTo>
                <a:cubicBezTo>
                  <a:pt x="4436875" y="1547648"/>
                  <a:pt x="4454373" y="1526969"/>
                  <a:pt x="4476643" y="1517424"/>
                </a:cubicBezTo>
                <a:cubicBezTo>
                  <a:pt x="4484597" y="1514243"/>
                  <a:pt x="4475053" y="1533333"/>
                  <a:pt x="4468690" y="1536514"/>
                </a:cubicBezTo>
                <a:cubicBezTo>
                  <a:pt x="4454373" y="1544467"/>
                  <a:pt x="4441648" y="1554010"/>
                  <a:pt x="4428921" y="1560374"/>
                </a:cubicBezTo>
                <a:cubicBezTo>
                  <a:pt x="4420968" y="1563554"/>
                  <a:pt x="4405061" y="1592186"/>
                  <a:pt x="4400288" y="1600140"/>
                </a:cubicBezTo>
                <a:cubicBezTo>
                  <a:pt x="4379609" y="1598548"/>
                  <a:pt x="4382791" y="1622395"/>
                  <a:pt x="4368473" y="1628757"/>
                </a:cubicBezTo>
                <a:cubicBezTo>
                  <a:pt x="4366883" y="1627164"/>
                  <a:pt x="4366883" y="1625570"/>
                  <a:pt x="4365292" y="1625570"/>
                </a:cubicBezTo>
                <a:cubicBezTo>
                  <a:pt x="4358929" y="1643063"/>
                  <a:pt x="4344612" y="1660557"/>
                  <a:pt x="4331886" y="1681231"/>
                </a:cubicBezTo>
                <a:lnTo>
                  <a:pt x="4353290" y="1674541"/>
                </a:lnTo>
                <a:lnTo>
                  <a:pt x="4353162" y="1674475"/>
                </a:lnTo>
                <a:cubicBezTo>
                  <a:pt x="4351372" y="1671686"/>
                  <a:pt x="4350974" y="1666918"/>
                  <a:pt x="4352565" y="1665328"/>
                </a:cubicBezTo>
                <a:cubicBezTo>
                  <a:pt x="4354155" y="1663738"/>
                  <a:pt x="4365291" y="1658971"/>
                  <a:pt x="4370063" y="1657376"/>
                </a:cubicBezTo>
                <a:cubicBezTo>
                  <a:pt x="4374835" y="1656185"/>
                  <a:pt x="4379608" y="1647834"/>
                  <a:pt x="4385052" y="1649096"/>
                </a:cubicBezTo>
                <a:cubicBezTo>
                  <a:pt x="4386866" y="1649525"/>
                  <a:pt x="4388755" y="1651012"/>
                  <a:pt x="4390743" y="1654198"/>
                </a:cubicBezTo>
                <a:cubicBezTo>
                  <a:pt x="4397106" y="1665328"/>
                  <a:pt x="4366882" y="1665328"/>
                  <a:pt x="4362110" y="1671686"/>
                </a:cubicBezTo>
                <a:cubicBezTo>
                  <a:pt x="4360121" y="1674868"/>
                  <a:pt x="4358331" y="1676262"/>
                  <a:pt x="4356815" y="1676508"/>
                </a:cubicBezTo>
                <a:lnTo>
                  <a:pt x="4354528" y="1675233"/>
                </a:lnTo>
                <a:lnTo>
                  <a:pt x="4320752" y="1698736"/>
                </a:lnTo>
                <a:cubicBezTo>
                  <a:pt x="4314389" y="1709877"/>
                  <a:pt x="4309616" y="1722609"/>
                  <a:pt x="4306435" y="1735345"/>
                </a:cubicBezTo>
                <a:cubicBezTo>
                  <a:pt x="4306435" y="1736936"/>
                  <a:pt x="4306435" y="1736936"/>
                  <a:pt x="4306435" y="1736936"/>
                </a:cubicBezTo>
                <a:cubicBezTo>
                  <a:pt x="4314389" y="1738528"/>
                  <a:pt x="4320752" y="1736936"/>
                  <a:pt x="4327115" y="1741709"/>
                </a:cubicBezTo>
                <a:cubicBezTo>
                  <a:pt x="4325524" y="1748074"/>
                  <a:pt x="4320752" y="1754442"/>
                  <a:pt x="4320752" y="1763994"/>
                </a:cubicBezTo>
                <a:cubicBezTo>
                  <a:pt x="4314389" y="1762401"/>
                  <a:pt x="4308026" y="1762401"/>
                  <a:pt x="4301662" y="1763994"/>
                </a:cubicBezTo>
                <a:cubicBezTo>
                  <a:pt x="4301662" y="1771951"/>
                  <a:pt x="4301662" y="1779903"/>
                  <a:pt x="4303253" y="1789452"/>
                </a:cubicBezTo>
                <a:cubicBezTo>
                  <a:pt x="4300072" y="1792632"/>
                  <a:pt x="4296891" y="1795814"/>
                  <a:pt x="4293710" y="1797405"/>
                </a:cubicBezTo>
                <a:cubicBezTo>
                  <a:pt x="4311207" y="1800590"/>
                  <a:pt x="4327115" y="1802181"/>
                  <a:pt x="4344612" y="1803773"/>
                </a:cubicBezTo>
                <a:cubicBezTo>
                  <a:pt x="4398698" y="1806955"/>
                  <a:pt x="4467099" y="1798998"/>
                  <a:pt x="4529138" y="1781494"/>
                </a:cubicBezTo>
                <a:lnTo>
                  <a:pt x="4613447" y="1767171"/>
                </a:lnTo>
                <a:cubicBezTo>
                  <a:pt x="4627763" y="1763994"/>
                  <a:pt x="4638898" y="1759215"/>
                  <a:pt x="4648443" y="1744892"/>
                </a:cubicBezTo>
                <a:cubicBezTo>
                  <a:pt x="4657987" y="1749669"/>
                  <a:pt x="4669123" y="1754442"/>
                  <a:pt x="4677076" y="1759215"/>
                </a:cubicBezTo>
                <a:cubicBezTo>
                  <a:pt x="4689802" y="1765580"/>
                  <a:pt x="4672304" y="1773535"/>
                  <a:pt x="4670713" y="1779903"/>
                </a:cubicBezTo>
                <a:cubicBezTo>
                  <a:pt x="4659578" y="1773535"/>
                  <a:pt x="4642080" y="1781494"/>
                  <a:pt x="4627763" y="1783085"/>
                </a:cubicBezTo>
                <a:cubicBezTo>
                  <a:pt x="4556180" y="1795814"/>
                  <a:pt x="4498914" y="1806955"/>
                  <a:pt x="4432103" y="1821275"/>
                </a:cubicBezTo>
                <a:cubicBezTo>
                  <a:pt x="4411424" y="1834004"/>
                  <a:pt x="4387562" y="1821275"/>
                  <a:pt x="4360519" y="1838777"/>
                </a:cubicBezTo>
                <a:cubicBezTo>
                  <a:pt x="4363701" y="1843552"/>
                  <a:pt x="4365292" y="1853097"/>
                  <a:pt x="4358929" y="1854691"/>
                </a:cubicBezTo>
                <a:cubicBezTo>
                  <a:pt x="4347794" y="1841961"/>
                  <a:pt x="4335068" y="1856282"/>
                  <a:pt x="4323933" y="1846734"/>
                </a:cubicBezTo>
                <a:cubicBezTo>
                  <a:pt x="4314389" y="1854691"/>
                  <a:pt x="4303253" y="1862648"/>
                  <a:pt x="4293710" y="1872195"/>
                </a:cubicBezTo>
                <a:cubicBezTo>
                  <a:pt x="4285756" y="1880151"/>
                  <a:pt x="4293710" y="1902426"/>
                  <a:pt x="4311207" y="1900837"/>
                </a:cubicBezTo>
                <a:lnTo>
                  <a:pt x="4379609" y="1892880"/>
                </a:lnTo>
                <a:cubicBezTo>
                  <a:pt x="4389153" y="1891288"/>
                  <a:pt x="4393925" y="1881742"/>
                  <a:pt x="4398698" y="1881742"/>
                </a:cubicBezTo>
                <a:cubicBezTo>
                  <a:pt x="4397107" y="1894472"/>
                  <a:pt x="4413015" y="1889697"/>
                  <a:pt x="4419377" y="1891288"/>
                </a:cubicBezTo>
                <a:cubicBezTo>
                  <a:pt x="4449600" y="1896065"/>
                  <a:pt x="4484597" y="1888108"/>
                  <a:pt x="4514821" y="1891288"/>
                </a:cubicBezTo>
                <a:cubicBezTo>
                  <a:pt x="4519593" y="1883333"/>
                  <a:pt x="4527547" y="1883333"/>
                  <a:pt x="4532319" y="1888108"/>
                </a:cubicBezTo>
                <a:cubicBezTo>
                  <a:pt x="4556180" y="1875377"/>
                  <a:pt x="4581632" y="1878560"/>
                  <a:pt x="4602311" y="1881742"/>
                </a:cubicBezTo>
                <a:cubicBezTo>
                  <a:pt x="4610265" y="1883333"/>
                  <a:pt x="4610265" y="1891288"/>
                  <a:pt x="4610265" y="1896065"/>
                </a:cubicBezTo>
                <a:cubicBezTo>
                  <a:pt x="4610265" y="1904015"/>
                  <a:pt x="4597539" y="1905605"/>
                  <a:pt x="4594358" y="1911963"/>
                </a:cubicBezTo>
                <a:cubicBezTo>
                  <a:pt x="4546636" y="1905605"/>
                  <a:pt x="4486188" y="1902426"/>
                  <a:pt x="4428921" y="1919912"/>
                </a:cubicBezTo>
                <a:cubicBezTo>
                  <a:pt x="4416196" y="1923090"/>
                  <a:pt x="4430512" y="1946938"/>
                  <a:pt x="4435285" y="1958066"/>
                </a:cubicBezTo>
                <a:cubicBezTo>
                  <a:pt x="4444829" y="1978736"/>
                  <a:pt x="4455964" y="1999403"/>
                  <a:pt x="4470281" y="2008944"/>
                </a:cubicBezTo>
                <a:cubicBezTo>
                  <a:pt x="4465508" y="2018504"/>
                  <a:pt x="4457554" y="2023292"/>
                  <a:pt x="4448010" y="2018504"/>
                </a:cubicBezTo>
                <a:cubicBezTo>
                  <a:pt x="4444829" y="2016907"/>
                  <a:pt x="4436875" y="2018504"/>
                  <a:pt x="4436875" y="2016907"/>
                </a:cubicBezTo>
                <a:cubicBezTo>
                  <a:pt x="4440057" y="1997814"/>
                  <a:pt x="4435285" y="1986686"/>
                  <a:pt x="4427331" y="1973964"/>
                </a:cubicBezTo>
                <a:cubicBezTo>
                  <a:pt x="4416196" y="1953294"/>
                  <a:pt x="4408242" y="1931038"/>
                  <a:pt x="4395516" y="1916732"/>
                </a:cubicBezTo>
                <a:cubicBezTo>
                  <a:pt x="4338249" y="1931038"/>
                  <a:pt x="4287347" y="1931038"/>
                  <a:pt x="4236443" y="1935808"/>
                </a:cubicBezTo>
                <a:cubicBezTo>
                  <a:pt x="4206219" y="1946938"/>
                  <a:pt x="4172814" y="1961248"/>
                  <a:pt x="4168041" y="1989866"/>
                </a:cubicBezTo>
                <a:cubicBezTo>
                  <a:pt x="4166451" y="1996223"/>
                  <a:pt x="4193493" y="1981916"/>
                  <a:pt x="4204628" y="1973964"/>
                </a:cubicBezTo>
                <a:lnTo>
                  <a:pt x="4258713" y="1938986"/>
                </a:lnTo>
                <a:cubicBezTo>
                  <a:pt x="4271439" y="1951705"/>
                  <a:pt x="4252350" y="1951705"/>
                  <a:pt x="4247578" y="1954887"/>
                </a:cubicBezTo>
                <a:cubicBezTo>
                  <a:pt x="4226898" y="1967604"/>
                  <a:pt x="4207810" y="1981916"/>
                  <a:pt x="4183948" y="1994636"/>
                </a:cubicBezTo>
                <a:cubicBezTo>
                  <a:pt x="4199856" y="2004171"/>
                  <a:pt x="4222126" y="2007352"/>
                  <a:pt x="4236443" y="2020092"/>
                </a:cubicBezTo>
                <a:cubicBezTo>
                  <a:pt x="4241215" y="2024877"/>
                  <a:pt x="4258713" y="2015312"/>
                  <a:pt x="4269848" y="2013720"/>
                </a:cubicBezTo>
                <a:cubicBezTo>
                  <a:pt x="4268257" y="2002583"/>
                  <a:pt x="4280983" y="2012128"/>
                  <a:pt x="4273029" y="2016907"/>
                </a:cubicBezTo>
                <a:cubicBezTo>
                  <a:pt x="4284165" y="2015312"/>
                  <a:pt x="4319161" y="2031224"/>
                  <a:pt x="4331886" y="2035991"/>
                </a:cubicBezTo>
                <a:cubicBezTo>
                  <a:pt x="4343022" y="2055107"/>
                  <a:pt x="4370064" y="2058295"/>
                  <a:pt x="4385972" y="2058295"/>
                </a:cubicBezTo>
                <a:cubicBezTo>
                  <a:pt x="4400288" y="2058295"/>
                  <a:pt x="4387562" y="2069427"/>
                  <a:pt x="4381200" y="2069427"/>
                </a:cubicBezTo>
                <a:cubicBezTo>
                  <a:pt x="4344612" y="2067838"/>
                  <a:pt x="4309616" y="2066248"/>
                  <a:pt x="4277802" y="2055107"/>
                </a:cubicBezTo>
                <a:cubicBezTo>
                  <a:pt x="4277802" y="2047153"/>
                  <a:pt x="4265076" y="2047153"/>
                  <a:pt x="4257122" y="2047153"/>
                </a:cubicBezTo>
                <a:cubicBezTo>
                  <a:pt x="4236443" y="2047153"/>
                  <a:pt x="4207810" y="2047153"/>
                  <a:pt x="4187130" y="2067838"/>
                </a:cubicBezTo>
                <a:cubicBezTo>
                  <a:pt x="4183948" y="2056705"/>
                  <a:pt x="4198265" y="2055107"/>
                  <a:pt x="4201447" y="2050334"/>
                </a:cubicBezTo>
                <a:cubicBezTo>
                  <a:pt x="4153724" y="2055107"/>
                  <a:pt x="4115547" y="2045558"/>
                  <a:pt x="4061461" y="2067838"/>
                </a:cubicBezTo>
                <a:cubicBezTo>
                  <a:pt x="4093276" y="2096473"/>
                  <a:pt x="4131454" y="2106014"/>
                  <a:pt x="4166451" y="2118733"/>
                </a:cubicBezTo>
                <a:cubicBezTo>
                  <a:pt x="4174404" y="2121918"/>
                  <a:pt x="4174404" y="2133054"/>
                  <a:pt x="4185539" y="2137827"/>
                </a:cubicBezTo>
                <a:cubicBezTo>
                  <a:pt x="4158497" y="2142597"/>
                  <a:pt x="4139408" y="2129870"/>
                  <a:pt x="4125091" y="2118733"/>
                </a:cubicBezTo>
                <a:cubicBezTo>
                  <a:pt x="4098048" y="2115553"/>
                  <a:pt x="4072597" y="2121918"/>
                  <a:pt x="4051918" y="2136238"/>
                </a:cubicBezTo>
                <a:cubicBezTo>
                  <a:pt x="4080551" y="2155320"/>
                  <a:pt x="4102821" y="2180771"/>
                  <a:pt x="4133045" y="2195085"/>
                </a:cubicBezTo>
                <a:cubicBezTo>
                  <a:pt x="4136227" y="2196676"/>
                  <a:pt x="4142590" y="2193496"/>
                  <a:pt x="4147361" y="2195085"/>
                </a:cubicBezTo>
                <a:cubicBezTo>
                  <a:pt x="4131454" y="2207809"/>
                  <a:pt x="4153724" y="2217352"/>
                  <a:pt x="4160088" y="2222125"/>
                </a:cubicBezTo>
                <a:lnTo>
                  <a:pt x="4215763" y="2257116"/>
                </a:lnTo>
                <a:cubicBezTo>
                  <a:pt x="4226898" y="2265070"/>
                  <a:pt x="4242805" y="2250755"/>
                  <a:pt x="4253941" y="2247575"/>
                </a:cubicBezTo>
                <a:cubicBezTo>
                  <a:pt x="4255532" y="2252346"/>
                  <a:pt x="4255532" y="2260298"/>
                  <a:pt x="4249168" y="2260298"/>
                </a:cubicBezTo>
                <a:cubicBezTo>
                  <a:pt x="4239624" y="2260298"/>
                  <a:pt x="4230080" y="2260298"/>
                  <a:pt x="4218944" y="2265070"/>
                </a:cubicBezTo>
                <a:cubicBezTo>
                  <a:pt x="4222126" y="2271431"/>
                  <a:pt x="4223717" y="2277792"/>
                  <a:pt x="4217353" y="2282564"/>
                </a:cubicBezTo>
                <a:cubicBezTo>
                  <a:pt x="4212581" y="2285745"/>
                  <a:pt x="4201447" y="2292107"/>
                  <a:pt x="4203037" y="2279385"/>
                </a:cubicBezTo>
                <a:cubicBezTo>
                  <a:pt x="4198265" y="2276202"/>
                  <a:pt x="4191902" y="2271431"/>
                  <a:pt x="4187130" y="2271431"/>
                </a:cubicBezTo>
                <a:cubicBezTo>
                  <a:pt x="4174404" y="2273022"/>
                  <a:pt x="4160088" y="2285745"/>
                  <a:pt x="4145771" y="2279385"/>
                </a:cubicBezTo>
                <a:cubicBezTo>
                  <a:pt x="4156906" y="2271431"/>
                  <a:pt x="4174404" y="2265070"/>
                  <a:pt x="4185539" y="2265070"/>
                </a:cubicBezTo>
                <a:cubicBezTo>
                  <a:pt x="4164860" y="2249164"/>
                  <a:pt x="4148952" y="2234850"/>
                  <a:pt x="4129863" y="2214173"/>
                </a:cubicBezTo>
                <a:cubicBezTo>
                  <a:pt x="4099639" y="2222125"/>
                  <a:pt x="4075778" y="2228488"/>
                  <a:pt x="4048736" y="2242803"/>
                </a:cubicBezTo>
                <a:cubicBezTo>
                  <a:pt x="4042373" y="2245983"/>
                  <a:pt x="4040782" y="2260298"/>
                  <a:pt x="4045555" y="2265070"/>
                </a:cubicBezTo>
                <a:cubicBezTo>
                  <a:pt x="4066234" y="2285745"/>
                  <a:pt x="4075778" y="2323916"/>
                  <a:pt x="4071006" y="2350956"/>
                </a:cubicBezTo>
                <a:cubicBezTo>
                  <a:pt x="4069415" y="2360499"/>
                  <a:pt x="4086914" y="2352546"/>
                  <a:pt x="4096458" y="2349365"/>
                </a:cubicBezTo>
                <a:cubicBezTo>
                  <a:pt x="4090095" y="2347774"/>
                  <a:pt x="4074188" y="2347774"/>
                  <a:pt x="4074188" y="2335050"/>
                </a:cubicBezTo>
                <a:cubicBezTo>
                  <a:pt x="4099639" y="2347774"/>
                  <a:pt x="4129863" y="2347774"/>
                  <a:pt x="4164860" y="2343002"/>
                </a:cubicBezTo>
                <a:cubicBezTo>
                  <a:pt x="4209400" y="2336640"/>
                  <a:pt x="4249168" y="2338231"/>
                  <a:pt x="4298481" y="2333459"/>
                </a:cubicBezTo>
                <a:cubicBezTo>
                  <a:pt x="4323933" y="2331869"/>
                  <a:pt x="4346203" y="2328688"/>
                  <a:pt x="4373246" y="2327098"/>
                </a:cubicBezTo>
                <a:cubicBezTo>
                  <a:pt x="4378018" y="2325507"/>
                  <a:pt x="4387562" y="2335050"/>
                  <a:pt x="4379609" y="2335050"/>
                </a:cubicBezTo>
                <a:cubicBezTo>
                  <a:pt x="4358929" y="2335050"/>
                  <a:pt x="4336658" y="2335050"/>
                  <a:pt x="4314389" y="2341411"/>
                </a:cubicBezTo>
                <a:cubicBezTo>
                  <a:pt x="4303253" y="2344592"/>
                  <a:pt x="4335068" y="2373221"/>
                  <a:pt x="4341431" y="2381173"/>
                </a:cubicBezTo>
                <a:cubicBezTo>
                  <a:pt x="4325524" y="2385946"/>
                  <a:pt x="4319161" y="2376403"/>
                  <a:pt x="4311207" y="2368449"/>
                </a:cubicBezTo>
                <a:cubicBezTo>
                  <a:pt x="4290528" y="2344592"/>
                  <a:pt x="4257122" y="2333459"/>
                  <a:pt x="4231671" y="2347774"/>
                </a:cubicBezTo>
                <a:cubicBezTo>
                  <a:pt x="4175995" y="2354136"/>
                  <a:pt x="4133045" y="2360499"/>
                  <a:pt x="4091685" y="2360499"/>
                </a:cubicBezTo>
                <a:cubicBezTo>
                  <a:pt x="4086914" y="2360499"/>
                  <a:pt x="4077369" y="2365269"/>
                  <a:pt x="4075778" y="2365269"/>
                </a:cubicBezTo>
                <a:cubicBezTo>
                  <a:pt x="4075778" y="2374811"/>
                  <a:pt x="4083732" y="2384354"/>
                  <a:pt x="4088504" y="2384354"/>
                </a:cubicBezTo>
                <a:cubicBezTo>
                  <a:pt x="4123500" y="2390717"/>
                  <a:pt x="4163269" y="2374811"/>
                  <a:pt x="4180767" y="2376403"/>
                </a:cubicBezTo>
                <a:cubicBezTo>
                  <a:pt x="4191902" y="2377993"/>
                  <a:pt x="4204628" y="2368449"/>
                  <a:pt x="4217353" y="2381173"/>
                </a:cubicBezTo>
                <a:cubicBezTo>
                  <a:pt x="4180767" y="2387535"/>
                  <a:pt x="4142590" y="2397079"/>
                  <a:pt x="4112366" y="2398670"/>
                </a:cubicBezTo>
                <a:cubicBezTo>
                  <a:pt x="4101230" y="2398670"/>
                  <a:pt x="4094867" y="2414573"/>
                  <a:pt x="4098048" y="2425706"/>
                </a:cubicBezTo>
                <a:cubicBezTo>
                  <a:pt x="4106002" y="2451155"/>
                  <a:pt x="4098048" y="2473420"/>
                  <a:pt x="4096458" y="2495688"/>
                </a:cubicBezTo>
                <a:cubicBezTo>
                  <a:pt x="4096458" y="2511593"/>
                  <a:pt x="4082141" y="2543402"/>
                  <a:pt x="4096458" y="2544994"/>
                </a:cubicBezTo>
                <a:cubicBezTo>
                  <a:pt x="4115547" y="2548176"/>
                  <a:pt x="4139408" y="2549764"/>
                  <a:pt x="4160088" y="2552947"/>
                </a:cubicBezTo>
                <a:lnTo>
                  <a:pt x="4244396" y="2541812"/>
                </a:lnTo>
                <a:cubicBezTo>
                  <a:pt x="4249168" y="2540223"/>
                  <a:pt x="4257122" y="2540223"/>
                  <a:pt x="4260304" y="2544994"/>
                </a:cubicBezTo>
                <a:cubicBezTo>
                  <a:pt x="4266667" y="2556128"/>
                  <a:pt x="4279393" y="2560900"/>
                  <a:pt x="4293710" y="2564080"/>
                </a:cubicBezTo>
                <a:cubicBezTo>
                  <a:pt x="4320752" y="2570443"/>
                  <a:pt x="4339840" y="2594303"/>
                  <a:pt x="4363701" y="2597484"/>
                </a:cubicBezTo>
                <a:cubicBezTo>
                  <a:pt x="4392334" y="2591120"/>
                  <a:pt x="4416196" y="2605440"/>
                  <a:pt x="4428921" y="2624529"/>
                </a:cubicBezTo>
                <a:cubicBezTo>
                  <a:pt x="4432103" y="2627711"/>
                  <a:pt x="4425740" y="2637257"/>
                  <a:pt x="4424149" y="2637257"/>
                </a:cubicBezTo>
                <a:cubicBezTo>
                  <a:pt x="4393925" y="2632484"/>
                  <a:pt x="4366883" y="2629302"/>
                  <a:pt x="4346203" y="2607030"/>
                </a:cubicBezTo>
                <a:cubicBezTo>
                  <a:pt x="4343022" y="2616575"/>
                  <a:pt x="4333477" y="2622938"/>
                  <a:pt x="4333477" y="2605440"/>
                </a:cubicBezTo>
                <a:cubicBezTo>
                  <a:pt x="4296891" y="2603848"/>
                  <a:pt x="4263486" y="2594303"/>
                  <a:pt x="4231671" y="2600667"/>
                </a:cubicBezTo>
                <a:cubicBezTo>
                  <a:pt x="4220535" y="2586349"/>
                  <a:pt x="4203037" y="2583168"/>
                  <a:pt x="4195083" y="2584758"/>
                </a:cubicBezTo>
                <a:cubicBezTo>
                  <a:pt x="4163269" y="2589530"/>
                  <a:pt x="4128273" y="2584758"/>
                  <a:pt x="4106002" y="2575214"/>
                </a:cubicBezTo>
                <a:cubicBezTo>
                  <a:pt x="4090095" y="2567261"/>
                  <a:pt x="4085323" y="2592711"/>
                  <a:pt x="4083732" y="2602257"/>
                </a:cubicBezTo>
                <a:cubicBezTo>
                  <a:pt x="4067824" y="2688153"/>
                  <a:pt x="4047145" y="2775644"/>
                  <a:pt x="4047145" y="2866315"/>
                </a:cubicBezTo>
                <a:cubicBezTo>
                  <a:pt x="4058280" y="2886995"/>
                  <a:pt x="4083732" y="2891767"/>
                  <a:pt x="4088504" y="2901312"/>
                </a:cubicBezTo>
                <a:cubicBezTo>
                  <a:pt x="4098048" y="2920400"/>
                  <a:pt x="4080551" y="2920400"/>
                  <a:pt x="4075778" y="2917219"/>
                </a:cubicBezTo>
                <a:cubicBezTo>
                  <a:pt x="4071006" y="2912447"/>
                  <a:pt x="4058280" y="2896539"/>
                  <a:pt x="4055099" y="2890176"/>
                </a:cubicBezTo>
                <a:cubicBezTo>
                  <a:pt x="4051918" y="2883814"/>
                  <a:pt x="4045555" y="2886995"/>
                  <a:pt x="4043964" y="2893358"/>
                </a:cubicBezTo>
                <a:cubicBezTo>
                  <a:pt x="4040782" y="2915629"/>
                  <a:pt x="4040782" y="2937899"/>
                  <a:pt x="4039192" y="2961760"/>
                </a:cubicBezTo>
                <a:cubicBezTo>
                  <a:pt x="4039192" y="2966532"/>
                  <a:pt x="4039192" y="2971304"/>
                  <a:pt x="4039192" y="2976076"/>
                </a:cubicBezTo>
                <a:cubicBezTo>
                  <a:pt x="4071006" y="3011072"/>
                  <a:pt x="4096458" y="3049250"/>
                  <a:pt x="4110775" y="3089019"/>
                </a:cubicBezTo>
                <a:cubicBezTo>
                  <a:pt x="4088504" y="3061976"/>
                  <a:pt x="4064643" y="3034934"/>
                  <a:pt x="4039192" y="3009481"/>
                </a:cubicBezTo>
                <a:cubicBezTo>
                  <a:pt x="4039192" y="3015844"/>
                  <a:pt x="4039192" y="3022208"/>
                  <a:pt x="4039192" y="3028571"/>
                </a:cubicBezTo>
                <a:cubicBezTo>
                  <a:pt x="4078960" y="3068338"/>
                  <a:pt x="4113956" y="3112879"/>
                  <a:pt x="4142590" y="3159010"/>
                </a:cubicBezTo>
                <a:cubicBezTo>
                  <a:pt x="4109184" y="3125605"/>
                  <a:pt x="4074188" y="3093791"/>
                  <a:pt x="4043964" y="3058794"/>
                </a:cubicBezTo>
                <a:cubicBezTo>
                  <a:pt x="4077369" y="3139922"/>
                  <a:pt x="4172814" y="3195597"/>
                  <a:pt x="4190311" y="3276725"/>
                </a:cubicBezTo>
                <a:cubicBezTo>
                  <a:pt x="4166451" y="3246500"/>
                  <a:pt x="4126682" y="3208324"/>
                  <a:pt x="4104412" y="3186053"/>
                </a:cubicBezTo>
                <a:cubicBezTo>
                  <a:pt x="4098048" y="3198779"/>
                  <a:pt x="4104412" y="3203551"/>
                  <a:pt x="4101230" y="3214686"/>
                </a:cubicBezTo>
                <a:cubicBezTo>
                  <a:pt x="4155315" y="3265590"/>
                  <a:pt x="4222126" y="3322856"/>
                  <a:pt x="4218944" y="3400802"/>
                </a:cubicBezTo>
                <a:cubicBezTo>
                  <a:pt x="4191902" y="3380123"/>
                  <a:pt x="4166451" y="3341945"/>
                  <a:pt x="4134636" y="3332401"/>
                </a:cubicBezTo>
                <a:cubicBezTo>
                  <a:pt x="4147361" y="3372169"/>
                  <a:pt x="4195083" y="3418301"/>
                  <a:pt x="4228489" y="3424663"/>
                </a:cubicBezTo>
                <a:cubicBezTo>
                  <a:pt x="4228489" y="3451705"/>
                  <a:pt x="4231671" y="3491474"/>
                  <a:pt x="4226898" y="3510563"/>
                </a:cubicBezTo>
                <a:cubicBezTo>
                  <a:pt x="4206219" y="3473976"/>
                  <a:pt x="4171223" y="3445343"/>
                  <a:pt x="4142590" y="3413528"/>
                </a:cubicBezTo>
                <a:cubicBezTo>
                  <a:pt x="4140999" y="3426254"/>
                  <a:pt x="4129863" y="3421482"/>
                  <a:pt x="4125091" y="3427844"/>
                </a:cubicBezTo>
                <a:cubicBezTo>
                  <a:pt x="4172814" y="3461250"/>
                  <a:pt x="4193493" y="3510563"/>
                  <a:pt x="4234852" y="3545559"/>
                </a:cubicBezTo>
                <a:cubicBezTo>
                  <a:pt x="4228489" y="3569420"/>
                  <a:pt x="4230080" y="3578964"/>
                  <a:pt x="4222126" y="3599644"/>
                </a:cubicBezTo>
                <a:cubicBezTo>
                  <a:pt x="4177585" y="3569420"/>
                  <a:pt x="4164860" y="3516926"/>
                  <a:pt x="4123500" y="3485111"/>
                </a:cubicBezTo>
                <a:cubicBezTo>
                  <a:pt x="4120319" y="3491474"/>
                  <a:pt x="4113956" y="3494656"/>
                  <a:pt x="4109184" y="3499428"/>
                </a:cubicBezTo>
                <a:cubicBezTo>
                  <a:pt x="4142590" y="3545559"/>
                  <a:pt x="4177585" y="3590100"/>
                  <a:pt x="4218944" y="3631458"/>
                </a:cubicBezTo>
                <a:cubicBezTo>
                  <a:pt x="4212581" y="3645775"/>
                  <a:pt x="4214172" y="3669636"/>
                  <a:pt x="4204628" y="3677590"/>
                </a:cubicBezTo>
                <a:cubicBezTo>
                  <a:pt x="4140999" y="3601234"/>
                  <a:pt x="4075778" y="3523289"/>
                  <a:pt x="4010558" y="3445343"/>
                </a:cubicBezTo>
                <a:cubicBezTo>
                  <a:pt x="4012149" y="3456478"/>
                  <a:pt x="4013740" y="3469204"/>
                  <a:pt x="4015331" y="3480339"/>
                </a:cubicBezTo>
                <a:cubicBezTo>
                  <a:pt x="4074188" y="3547150"/>
                  <a:pt x="4131454" y="3613961"/>
                  <a:pt x="4185539" y="3683953"/>
                </a:cubicBezTo>
                <a:cubicBezTo>
                  <a:pt x="4131454" y="3687134"/>
                  <a:pt x="4117138" y="3656910"/>
                  <a:pt x="4078960" y="3617142"/>
                </a:cubicBezTo>
                <a:cubicBezTo>
                  <a:pt x="4071006" y="3607597"/>
                  <a:pt x="4061461" y="3598053"/>
                  <a:pt x="4051918" y="3588509"/>
                </a:cubicBezTo>
                <a:cubicBezTo>
                  <a:pt x="4053509" y="3590100"/>
                  <a:pt x="4055099" y="3593281"/>
                  <a:pt x="4056690" y="3594872"/>
                </a:cubicBezTo>
                <a:cubicBezTo>
                  <a:pt x="4058280" y="3599644"/>
                  <a:pt x="4040782" y="3591690"/>
                  <a:pt x="4043964" y="3604416"/>
                </a:cubicBezTo>
                <a:cubicBezTo>
                  <a:pt x="4091685" y="3650548"/>
                  <a:pt x="4142590" y="3695088"/>
                  <a:pt x="4147361" y="3760308"/>
                </a:cubicBezTo>
                <a:cubicBezTo>
                  <a:pt x="4110775" y="3717358"/>
                  <a:pt x="4071006" y="3671227"/>
                  <a:pt x="4031238" y="3625096"/>
                </a:cubicBezTo>
                <a:cubicBezTo>
                  <a:pt x="4028057" y="3626686"/>
                  <a:pt x="4024875" y="3626686"/>
                  <a:pt x="4021694" y="3626686"/>
                </a:cubicBezTo>
                <a:cubicBezTo>
                  <a:pt x="4020103" y="3620324"/>
                  <a:pt x="4015331" y="3620324"/>
                  <a:pt x="4013740" y="3626686"/>
                </a:cubicBezTo>
                <a:cubicBezTo>
                  <a:pt x="4061461" y="3683953"/>
                  <a:pt x="4101230" y="3741220"/>
                  <a:pt x="4129863" y="3800077"/>
                </a:cubicBezTo>
                <a:cubicBezTo>
                  <a:pt x="4093276" y="3755536"/>
                  <a:pt x="4056690" y="3709405"/>
                  <a:pt x="4020103" y="3664864"/>
                </a:cubicBezTo>
                <a:cubicBezTo>
                  <a:pt x="4020103" y="3668045"/>
                  <a:pt x="4018512" y="3671227"/>
                  <a:pt x="4016921" y="3674409"/>
                </a:cubicBezTo>
                <a:cubicBezTo>
                  <a:pt x="4023285" y="3685544"/>
                  <a:pt x="4026466" y="3696679"/>
                  <a:pt x="4029647" y="3706223"/>
                </a:cubicBezTo>
                <a:cubicBezTo>
                  <a:pt x="4063052" y="3745991"/>
                  <a:pt x="4093276" y="3787350"/>
                  <a:pt x="4107593" y="3831891"/>
                </a:cubicBezTo>
                <a:cubicBezTo>
                  <a:pt x="4083732" y="3841435"/>
                  <a:pt x="4080551" y="3809621"/>
                  <a:pt x="4072597" y="3798486"/>
                </a:cubicBezTo>
                <a:cubicBezTo>
                  <a:pt x="4059871" y="3782578"/>
                  <a:pt x="4047145" y="3765080"/>
                  <a:pt x="4032828" y="3749173"/>
                </a:cubicBezTo>
                <a:cubicBezTo>
                  <a:pt x="4032828" y="3760308"/>
                  <a:pt x="4029647" y="3769853"/>
                  <a:pt x="4028057" y="3779396"/>
                </a:cubicBezTo>
                <a:cubicBezTo>
                  <a:pt x="4042373" y="3803258"/>
                  <a:pt x="4056690" y="3827119"/>
                  <a:pt x="4067824" y="3850980"/>
                </a:cubicBezTo>
                <a:cubicBezTo>
                  <a:pt x="4039192" y="3850980"/>
                  <a:pt x="4023285" y="3828710"/>
                  <a:pt x="4008967" y="3806439"/>
                </a:cubicBezTo>
                <a:cubicBezTo>
                  <a:pt x="4005786" y="3808030"/>
                  <a:pt x="4002604" y="3809621"/>
                  <a:pt x="4001014" y="3812802"/>
                </a:cubicBezTo>
                <a:cubicBezTo>
                  <a:pt x="3999423" y="3815984"/>
                  <a:pt x="4008967" y="3820756"/>
                  <a:pt x="4008967" y="3828710"/>
                </a:cubicBezTo>
                <a:cubicBezTo>
                  <a:pt x="4005786" y="3827119"/>
                  <a:pt x="4004195" y="3825528"/>
                  <a:pt x="4001014" y="3823938"/>
                </a:cubicBezTo>
                <a:cubicBezTo>
                  <a:pt x="4008967" y="3833482"/>
                  <a:pt x="4016921" y="3843026"/>
                  <a:pt x="4023285" y="3852571"/>
                </a:cubicBezTo>
                <a:cubicBezTo>
                  <a:pt x="4007377" y="3847798"/>
                  <a:pt x="3997833" y="3854161"/>
                  <a:pt x="3983516" y="3854161"/>
                </a:cubicBezTo>
                <a:cubicBezTo>
                  <a:pt x="3962837" y="3827119"/>
                  <a:pt x="3940566" y="3801668"/>
                  <a:pt x="3918296" y="3776215"/>
                </a:cubicBezTo>
                <a:cubicBezTo>
                  <a:pt x="3915114" y="3780987"/>
                  <a:pt x="3911933" y="3780987"/>
                  <a:pt x="3908752" y="3776215"/>
                </a:cubicBezTo>
                <a:cubicBezTo>
                  <a:pt x="3900798" y="3765080"/>
                  <a:pt x="3892844" y="3753945"/>
                  <a:pt x="3884890" y="3741220"/>
                </a:cubicBezTo>
                <a:cubicBezTo>
                  <a:pt x="3759222" y="3602825"/>
                  <a:pt x="3619237" y="3472385"/>
                  <a:pt x="3493569" y="3333991"/>
                </a:cubicBezTo>
                <a:cubicBezTo>
                  <a:pt x="3488797" y="3345126"/>
                  <a:pt x="3484024" y="3356262"/>
                  <a:pt x="3480843" y="3368987"/>
                </a:cubicBezTo>
                <a:cubicBezTo>
                  <a:pt x="3533337" y="3413528"/>
                  <a:pt x="3592195" y="3456478"/>
                  <a:pt x="3643098" y="3508972"/>
                </a:cubicBezTo>
                <a:cubicBezTo>
                  <a:pt x="3756040" y="3623505"/>
                  <a:pt x="3857848" y="3741220"/>
                  <a:pt x="3954883" y="3849389"/>
                </a:cubicBezTo>
                <a:cubicBezTo>
                  <a:pt x="3931022" y="3843026"/>
                  <a:pt x="3910342" y="3841435"/>
                  <a:pt x="3892844" y="3843026"/>
                </a:cubicBezTo>
                <a:cubicBezTo>
                  <a:pt x="3760813" y="3688725"/>
                  <a:pt x="3614465" y="3543968"/>
                  <a:pt x="3474480" y="3394439"/>
                </a:cubicBezTo>
                <a:cubicBezTo>
                  <a:pt x="3472890" y="3397620"/>
                  <a:pt x="3472890" y="3399211"/>
                  <a:pt x="3469708" y="3399211"/>
                </a:cubicBezTo>
                <a:lnTo>
                  <a:pt x="3466527" y="3416710"/>
                </a:lnTo>
                <a:cubicBezTo>
                  <a:pt x="3600148" y="3550331"/>
                  <a:pt x="3733770" y="3685544"/>
                  <a:pt x="3854666" y="3827119"/>
                </a:cubicBezTo>
                <a:cubicBezTo>
                  <a:pt x="3752859" y="3820756"/>
                  <a:pt x="3719453" y="3755536"/>
                  <a:pt x="3666959" y="3693497"/>
                </a:cubicBezTo>
                <a:cubicBezTo>
                  <a:pt x="3598557" y="3613961"/>
                  <a:pt x="3526975" y="3536015"/>
                  <a:pt x="3458573" y="3459659"/>
                </a:cubicBezTo>
                <a:lnTo>
                  <a:pt x="3453801" y="3485111"/>
                </a:lnTo>
                <a:cubicBezTo>
                  <a:pt x="3550835" y="3588509"/>
                  <a:pt x="3651052" y="3691906"/>
                  <a:pt x="3741723" y="3801668"/>
                </a:cubicBezTo>
                <a:cubicBezTo>
                  <a:pt x="3639917" y="3785760"/>
                  <a:pt x="3620828" y="3717358"/>
                  <a:pt x="3573106" y="3664864"/>
                </a:cubicBezTo>
                <a:cubicBezTo>
                  <a:pt x="3530156" y="3617142"/>
                  <a:pt x="3487206" y="3571010"/>
                  <a:pt x="3445847" y="3526470"/>
                </a:cubicBezTo>
                <a:lnTo>
                  <a:pt x="3441075" y="3548740"/>
                </a:lnTo>
                <a:cubicBezTo>
                  <a:pt x="3501523" y="3612370"/>
                  <a:pt x="3558789" y="3677590"/>
                  <a:pt x="3611283" y="3747582"/>
                </a:cubicBezTo>
                <a:cubicBezTo>
                  <a:pt x="3530156" y="3715767"/>
                  <a:pt x="3476071" y="3668045"/>
                  <a:pt x="3429940" y="3613961"/>
                </a:cubicBezTo>
                <a:lnTo>
                  <a:pt x="3428349" y="3620324"/>
                </a:lnTo>
                <a:cubicBezTo>
                  <a:pt x="3428349" y="3621915"/>
                  <a:pt x="3429940" y="3626686"/>
                  <a:pt x="3431530" y="3631458"/>
                </a:cubicBezTo>
                <a:cubicBezTo>
                  <a:pt x="3442666" y="3645775"/>
                  <a:pt x="3455391" y="3660091"/>
                  <a:pt x="3466527" y="3675999"/>
                </a:cubicBezTo>
                <a:cubicBezTo>
                  <a:pt x="3456982" y="3671227"/>
                  <a:pt x="3445847" y="3666455"/>
                  <a:pt x="3434712" y="3661682"/>
                </a:cubicBezTo>
                <a:cubicBezTo>
                  <a:pt x="3434712" y="3663273"/>
                  <a:pt x="3436303" y="3666455"/>
                  <a:pt x="3436303" y="3668045"/>
                </a:cubicBezTo>
                <a:cubicBezTo>
                  <a:pt x="3449028" y="3745991"/>
                  <a:pt x="3447437" y="3822347"/>
                  <a:pt x="3450619" y="3900292"/>
                </a:cubicBezTo>
                <a:cubicBezTo>
                  <a:pt x="3452210" y="3933698"/>
                  <a:pt x="3455391" y="3975057"/>
                  <a:pt x="3453801" y="4008463"/>
                </a:cubicBezTo>
                <a:cubicBezTo>
                  <a:pt x="3453801" y="4010053"/>
                  <a:pt x="3447437" y="4014825"/>
                  <a:pt x="3445847" y="4016416"/>
                </a:cubicBezTo>
                <a:cubicBezTo>
                  <a:pt x="3456982" y="4018007"/>
                  <a:pt x="3455391" y="4027551"/>
                  <a:pt x="3455391" y="4033914"/>
                </a:cubicBezTo>
                <a:cubicBezTo>
                  <a:pt x="3455391" y="4056185"/>
                  <a:pt x="3460164" y="4075273"/>
                  <a:pt x="3455391" y="4095953"/>
                </a:cubicBezTo>
                <a:cubicBezTo>
                  <a:pt x="3445847" y="4097544"/>
                  <a:pt x="3426758" y="4081636"/>
                  <a:pt x="3414033" y="4078455"/>
                </a:cubicBezTo>
                <a:cubicBezTo>
                  <a:pt x="3402897" y="4076864"/>
                  <a:pt x="3398125" y="4089590"/>
                  <a:pt x="3402897" y="4097544"/>
                </a:cubicBezTo>
                <a:cubicBezTo>
                  <a:pt x="3412442" y="4110269"/>
                  <a:pt x="3423576" y="4119814"/>
                  <a:pt x="3433121" y="4132539"/>
                </a:cubicBezTo>
                <a:cubicBezTo>
                  <a:pt x="3434712" y="4132539"/>
                  <a:pt x="3447437" y="4121405"/>
                  <a:pt x="3445847" y="4137312"/>
                </a:cubicBezTo>
                <a:cubicBezTo>
                  <a:pt x="3445847" y="4138902"/>
                  <a:pt x="3445847" y="4154810"/>
                  <a:pt x="3437894" y="4148447"/>
                </a:cubicBezTo>
                <a:cubicBezTo>
                  <a:pt x="3431530" y="4143675"/>
                  <a:pt x="3420395" y="4146856"/>
                  <a:pt x="3418804" y="4156401"/>
                </a:cubicBezTo>
                <a:cubicBezTo>
                  <a:pt x="3428349" y="4157992"/>
                  <a:pt x="3428349" y="4167536"/>
                  <a:pt x="3415623" y="4165945"/>
                </a:cubicBezTo>
                <a:cubicBezTo>
                  <a:pt x="3414033" y="4180262"/>
                  <a:pt x="3401307" y="4191397"/>
                  <a:pt x="3410851" y="4202532"/>
                </a:cubicBezTo>
                <a:cubicBezTo>
                  <a:pt x="3415623" y="4207305"/>
                  <a:pt x="3426758" y="4207305"/>
                  <a:pt x="3423576" y="4216849"/>
                </a:cubicBezTo>
                <a:cubicBezTo>
                  <a:pt x="3418804" y="4232756"/>
                  <a:pt x="3402897" y="4220030"/>
                  <a:pt x="3390171" y="4224802"/>
                </a:cubicBezTo>
                <a:cubicBezTo>
                  <a:pt x="3394944" y="4231165"/>
                  <a:pt x="3396534" y="4240710"/>
                  <a:pt x="3386990" y="4242301"/>
                </a:cubicBezTo>
                <a:cubicBezTo>
                  <a:pt x="3379037" y="4242301"/>
                  <a:pt x="3372673" y="4227984"/>
                  <a:pt x="3359947" y="4237528"/>
                </a:cubicBezTo>
                <a:cubicBezTo>
                  <a:pt x="3353585" y="4242301"/>
                  <a:pt x="3336086" y="4239119"/>
                  <a:pt x="3331314" y="4251845"/>
                </a:cubicBezTo>
                <a:cubicBezTo>
                  <a:pt x="3329723" y="4256617"/>
                  <a:pt x="3324952" y="4262980"/>
                  <a:pt x="3320179" y="4258207"/>
                </a:cubicBezTo>
                <a:cubicBezTo>
                  <a:pt x="3313816" y="4250254"/>
                  <a:pt x="3289955" y="4247073"/>
                  <a:pt x="3299499" y="4232756"/>
                </a:cubicBezTo>
                <a:cubicBezTo>
                  <a:pt x="3302681" y="4235937"/>
                  <a:pt x="3312225" y="4237528"/>
                  <a:pt x="3305862" y="4231165"/>
                </a:cubicBezTo>
                <a:cubicBezTo>
                  <a:pt x="3297909" y="4223211"/>
                  <a:pt x="3289955" y="4216849"/>
                  <a:pt x="3288365" y="4204123"/>
                </a:cubicBezTo>
                <a:cubicBezTo>
                  <a:pt x="3299499" y="4194578"/>
                  <a:pt x="3302681" y="4177081"/>
                  <a:pt x="3294728" y="4164354"/>
                </a:cubicBezTo>
                <a:cubicBezTo>
                  <a:pt x="3293137" y="4169127"/>
                  <a:pt x="3291546" y="4175490"/>
                  <a:pt x="3288365" y="4180262"/>
                </a:cubicBezTo>
                <a:cubicBezTo>
                  <a:pt x="3245414" y="4159582"/>
                  <a:pt x="3210418" y="4192988"/>
                  <a:pt x="3223144" y="4232756"/>
                </a:cubicBezTo>
                <a:cubicBezTo>
                  <a:pt x="3072025" y="4218440"/>
                  <a:pt x="2979762" y="4142084"/>
                  <a:pt x="2903407" y="4072092"/>
                </a:cubicBezTo>
                <a:cubicBezTo>
                  <a:pt x="2957492" y="4148447"/>
                  <a:pt x="3075206" y="4235937"/>
                  <a:pt x="3202465" y="4245482"/>
                </a:cubicBezTo>
                <a:cubicBezTo>
                  <a:pt x="3231098" y="4248664"/>
                  <a:pt x="3264504" y="4235937"/>
                  <a:pt x="3264504" y="4274115"/>
                </a:cubicBezTo>
                <a:cubicBezTo>
                  <a:pt x="3258141" y="4278888"/>
                  <a:pt x="3242233" y="4269343"/>
                  <a:pt x="3243824" y="4286841"/>
                </a:cubicBezTo>
                <a:cubicBezTo>
                  <a:pt x="3191330" y="4272525"/>
                  <a:pt x="3140427" y="4275706"/>
                  <a:pt x="3100658" y="4258207"/>
                </a:cubicBezTo>
                <a:cubicBezTo>
                  <a:pt x="3130882" y="4317065"/>
                  <a:pt x="3210418" y="4270934"/>
                  <a:pt x="3250187" y="4309111"/>
                </a:cubicBezTo>
                <a:cubicBezTo>
                  <a:pt x="3232689" y="4347289"/>
                  <a:pt x="3232689" y="4439552"/>
                  <a:pt x="3192920" y="4457050"/>
                </a:cubicBezTo>
                <a:cubicBezTo>
                  <a:pt x="3175423" y="4453869"/>
                  <a:pt x="3162696" y="4455459"/>
                  <a:pt x="3149971" y="4458640"/>
                </a:cubicBezTo>
                <a:cubicBezTo>
                  <a:pt x="3146790" y="4487273"/>
                  <a:pt x="3178604" y="4492045"/>
                  <a:pt x="3178604" y="4519088"/>
                </a:cubicBezTo>
                <a:cubicBezTo>
                  <a:pt x="3100658" y="4490454"/>
                  <a:pt x="3127700" y="4595444"/>
                  <a:pt x="3087932" y="4609760"/>
                </a:cubicBezTo>
                <a:cubicBezTo>
                  <a:pt x="3095885" y="4601807"/>
                  <a:pt x="3100658" y="4589081"/>
                  <a:pt x="3103839" y="4574764"/>
                </a:cubicBezTo>
                <a:cubicBezTo>
                  <a:pt x="3097476" y="4558857"/>
                  <a:pt x="3081569" y="4549312"/>
                  <a:pt x="3068843" y="4538177"/>
                </a:cubicBezTo>
                <a:cubicBezTo>
                  <a:pt x="3081569" y="4469775"/>
                  <a:pt x="3013168" y="4396602"/>
                  <a:pt x="2952720" y="4434779"/>
                </a:cubicBezTo>
                <a:cubicBezTo>
                  <a:pt x="2774557" y="4361606"/>
                  <a:pt x="2683885" y="4207305"/>
                  <a:pt x="2551856" y="4095953"/>
                </a:cubicBezTo>
                <a:cubicBezTo>
                  <a:pt x="2663206" y="4223211"/>
                  <a:pt x="2769785" y="4366378"/>
                  <a:pt x="2939994" y="4445915"/>
                </a:cubicBezTo>
                <a:cubicBezTo>
                  <a:pt x="2912952" y="4455459"/>
                  <a:pt x="2881137" y="4458640"/>
                  <a:pt x="2847731" y="4460231"/>
                </a:cubicBezTo>
                <a:cubicBezTo>
                  <a:pt x="2895453" y="4490454"/>
                  <a:pt x="2944766" y="4458640"/>
                  <a:pt x="2979762" y="4439552"/>
                </a:cubicBezTo>
                <a:cubicBezTo>
                  <a:pt x="2979762" y="4476139"/>
                  <a:pt x="3002033" y="4496818"/>
                  <a:pt x="3002033" y="4533405"/>
                </a:cubicBezTo>
                <a:cubicBezTo>
                  <a:pt x="2927268" y="4566811"/>
                  <a:pt x="3002033" y="4641574"/>
                  <a:pt x="2957492" y="4702023"/>
                </a:cubicBezTo>
                <a:cubicBezTo>
                  <a:pt x="2919314" y="4711567"/>
                  <a:pt x="2876365" y="4682934"/>
                  <a:pt x="2860457" y="4722702"/>
                </a:cubicBezTo>
                <a:cubicBezTo>
                  <a:pt x="2849322" y="4749745"/>
                  <a:pt x="2871592" y="4802239"/>
                  <a:pt x="2828642" y="4818146"/>
                </a:cubicBezTo>
                <a:cubicBezTo>
                  <a:pt x="2820689" y="4708386"/>
                  <a:pt x="2772966" y="4560447"/>
                  <a:pt x="2706156" y="4477729"/>
                </a:cubicBezTo>
                <a:cubicBezTo>
                  <a:pt x="2642527" y="4401373"/>
                  <a:pt x="2582080" y="4313883"/>
                  <a:pt x="2489817" y="4280478"/>
                </a:cubicBezTo>
                <a:cubicBezTo>
                  <a:pt x="2601167" y="4353652"/>
                  <a:pt x="2693430" y="4471366"/>
                  <a:pt x="2739561" y="4566811"/>
                </a:cubicBezTo>
                <a:cubicBezTo>
                  <a:pt x="2725245" y="4566811"/>
                  <a:pt x="2725245" y="4557266"/>
                  <a:pt x="2712518" y="4557266"/>
                </a:cubicBezTo>
                <a:cubicBezTo>
                  <a:pt x="2623438" y="4576354"/>
                  <a:pt x="2610712" y="4485683"/>
                  <a:pt x="2561399" y="4452278"/>
                </a:cubicBezTo>
                <a:cubicBezTo>
                  <a:pt x="2491407" y="4323428"/>
                  <a:pt x="2410280" y="4235937"/>
                  <a:pt x="2370511" y="4078455"/>
                </a:cubicBezTo>
                <a:cubicBezTo>
                  <a:pt x="2340287" y="3954377"/>
                  <a:pt x="2295747" y="3839844"/>
                  <a:pt x="2310063" y="3698269"/>
                </a:cubicBezTo>
                <a:cubicBezTo>
                  <a:pt x="2249615" y="3801668"/>
                  <a:pt x="2308474" y="3898702"/>
                  <a:pt x="2329152" y="3979830"/>
                </a:cubicBezTo>
                <a:cubicBezTo>
                  <a:pt x="2348241" y="4164354"/>
                  <a:pt x="2440504" y="4301158"/>
                  <a:pt x="2537538" y="4436370"/>
                </a:cubicBezTo>
                <a:cubicBezTo>
                  <a:pt x="2502542" y="4426826"/>
                  <a:pt x="2507314" y="4396602"/>
                  <a:pt x="2481862" y="4380694"/>
                </a:cubicBezTo>
                <a:cubicBezTo>
                  <a:pt x="2459592" y="4367969"/>
                  <a:pt x="2432550" y="4375922"/>
                  <a:pt x="2407098" y="4364787"/>
                </a:cubicBezTo>
                <a:cubicBezTo>
                  <a:pt x="2383237" y="4355243"/>
                  <a:pt x="2380056" y="4329791"/>
                  <a:pt x="2356194" y="4321837"/>
                </a:cubicBezTo>
                <a:cubicBezTo>
                  <a:pt x="2324380" y="4310702"/>
                  <a:pt x="2284612" y="4323428"/>
                  <a:pt x="2255978" y="4296386"/>
                </a:cubicBezTo>
                <a:cubicBezTo>
                  <a:pt x="2267113" y="4285250"/>
                  <a:pt x="2251206" y="4262980"/>
                  <a:pt x="2244843" y="4247073"/>
                </a:cubicBezTo>
                <a:cubicBezTo>
                  <a:pt x="2276658" y="4056185"/>
                  <a:pt x="2193940" y="3906655"/>
                  <a:pt x="2252798" y="3715767"/>
                </a:cubicBezTo>
                <a:cubicBezTo>
                  <a:pt x="2222573" y="3617142"/>
                  <a:pt x="2259160" y="3432617"/>
                  <a:pt x="2332333" y="3356262"/>
                </a:cubicBezTo>
                <a:cubicBezTo>
                  <a:pt x="2351423" y="3458068"/>
                  <a:pt x="2360967" y="3607597"/>
                  <a:pt x="2472318" y="3621915"/>
                </a:cubicBezTo>
                <a:cubicBezTo>
                  <a:pt x="2512086" y="3682363"/>
                  <a:pt x="2515269" y="3765080"/>
                  <a:pt x="2539129" y="3831891"/>
                </a:cubicBezTo>
                <a:cubicBezTo>
                  <a:pt x="2597986" y="4003691"/>
                  <a:pt x="2745924" y="4105497"/>
                  <a:pt x="2906588" y="4223211"/>
                </a:cubicBezTo>
                <a:cubicBezTo>
                  <a:pt x="2741152" y="4067320"/>
                  <a:pt x="2553446" y="3924153"/>
                  <a:pt x="2518449" y="3683953"/>
                </a:cubicBezTo>
                <a:cubicBezTo>
                  <a:pt x="2502542" y="3663273"/>
                  <a:pt x="2492998" y="3639412"/>
                  <a:pt x="2480272" y="3615551"/>
                </a:cubicBezTo>
                <a:cubicBezTo>
                  <a:pt x="2475499" y="3610779"/>
                  <a:pt x="2472318" y="3609188"/>
                  <a:pt x="2465955" y="3612370"/>
                </a:cubicBezTo>
                <a:cubicBezTo>
                  <a:pt x="2453230" y="3516926"/>
                  <a:pt x="2395963" y="3435798"/>
                  <a:pt x="2402326" y="3338763"/>
                </a:cubicBezTo>
                <a:cubicBezTo>
                  <a:pt x="2445275" y="3443752"/>
                  <a:pt x="2446866" y="3575783"/>
                  <a:pt x="2572534" y="3629868"/>
                </a:cubicBezTo>
                <a:cubicBezTo>
                  <a:pt x="2621847" y="3540786"/>
                  <a:pt x="2483453" y="3501019"/>
                  <a:pt x="2464365" y="3427844"/>
                </a:cubicBezTo>
                <a:cubicBezTo>
                  <a:pt x="2551856" y="3483520"/>
                  <a:pt x="2586851" y="3574192"/>
                  <a:pt x="2650480" y="3644185"/>
                </a:cubicBezTo>
                <a:cubicBezTo>
                  <a:pt x="2677523" y="3615551"/>
                  <a:pt x="2652071" y="3574192"/>
                  <a:pt x="2644118" y="3547150"/>
                </a:cubicBezTo>
                <a:cubicBezTo>
                  <a:pt x="2664797" y="3551922"/>
                  <a:pt x="2701384" y="3547150"/>
                  <a:pt x="2725245" y="3569420"/>
                </a:cubicBezTo>
                <a:cubicBezTo>
                  <a:pt x="2753878" y="3536015"/>
                  <a:pt x="2804781" y="3540786"/>
                  <a:pt x="2839777" y="3516926"/>
                </a:cubicBezTo>
                <a:cubicBezTo>
                  <a:pt x="2769785" y="3481929"/>
                  <a:pt x="2663206" y="3458068"/>
                  <a:pt x="2637755" y="3386486"/>
                </a:cubicBezTo>
                <a:cubicBezTo>
                  <a:pt x="2626619" y="3389667"/>
                  <a:pt x="2625028" y="3405574"/>
                  <a:pt x="2615485" y="3407165"/>
                </a:cubicBezTo>
                <a:cubicBezTo>
                  <a:pt x="2617075" y="3389667"/>
                  <a:pt x="2623438" y="3381713"/>
                  <a:pt x="2632982" y="3375350"/>
                </a:cubicBezTo>
                <a:cubicBezTo>
                  <a:pt x="2688658" y="3410347"/>
                  <a:pt x="2758650" y="3489883"/>
                  <a:pt x="2831824" y="3440571"/>
                </a:cubicBezTo>
                <a:cubicBezTo>
                  <a:pt x="2835005" y="3431026"/>
                  <a:pt x="2827052" y="3427844"/>
                  <a:pt x="2830233" y="3418301"/>
                </a:cubicBezTo>
                <a:cubicBezTo>
                  <a:pt x="2796828" y="3389667"/>
                  <a:pt x="2739561" y="3391258"/>
                  <a:pt x="2704566" y="3372169"/>
                </a:cubicBezTo>
                <a:cubicBezTo>
                  <a:pt x="2679113" y="3359443"/>
                  <a:pt x="2666388" y="3333991"/>
                  <a:pt x="2640936" y="3319675"/>
                </a:cubicBezTo>
                <a:cubicBezTo>
                  <a:pt x="2607532" y="3300586"/>
                  <a:pt x="2556628" y="3305358"/>
                  <a:pt x="2543901" y="3262408"/>
                </a:cubicBezTo>
                <a:cubicBezTo>
                  <a:pt x="2613894" y="3271953"/>
                  <a:pt x="2672751" y="3318084"/>
                  <a:pt x="2728426" y="3310130"/>
                </a:cubicBezTo>
                <a:cubicBezTo>
                  <a:pt x="2720472" y="3318084"/>
                  <a:pt x="2710929" y="3324447"/>
                  <a:pt x="2699793" y="3329219"/>
                </a:cubicBezTo>
                <a:cubicBezTo>
                  <a:pt x="2722064" y="3397620"/>
                  <a:pt x="2852504" y="3402393"/>
                  <a:pt x="2879546" y="3340354"/>
                </a:cubicBezTo>
                <a:cubicBezTo>
                  <a:pt x="2863638" y="3308539"/>
                  <a:pt x="2807963" y="3332401"/>
                  <a:pt x="2787283" y="3322856"/>
                </a:cubicBezTo>
                <a:cubicBezTo>
                  <a:pt x="2801600" y="3316493"/>
                  <a:pt x="2846141" y="3314902"/>
                  <a:pt x="2827052" y="3286269"/>
                </a:cubicBezTo>
                <a:cubicBezTo>
                  <a:pt x="2806372" y="3283088"/>
                  <a:pt x="2785693" y="3300586"/>
                  <a:pt x="2769785" y="3287860"/>
                </a:cubicBezTo>
                <a:cubicBezTo>
                  <a:pt x="2788875" y="3279906"/>
                  <a:pt x="2814326" y="3270362"/>
                  <a:pt x="2811144" y="3243320"/>
                </a:cubicBezTo>
                <a:cubicBezTo>
                  <a:pt x="2806372" y="3189234"/>
                  <a:pt x="2722064" y="3241729"/>
                  <a:pt x="2691839" y="3238548"/>
                </a:cubicBezTo>
                <a:cubicBezTo>
                  <a:pt x="2613894" y="3229003"/>
                  <a:pt x="2570943" y="3170146"/>
                  <a:pt x="2604349" y="3104925"/>
                </a:cubicBezTo>
                <a:cubicBezTo>
                  <a:pt x="2602758" y="3144694"/>
                  <a:pt x="2637755" y="3197188"/>
                  <a:pt x="2682295" y="3182872"/>
                </a:cubicBezTo>
                <a:cubicBezTo>
                  <a:pt x="2550264" y="3160601"/>
                  <a:pt x="2682295" y="2942671"/>
                  <a:pt x="2513677" y="2963350"/>
                </a:cubicBezTo>
                <a:cubicBezTo>
                  <a:pt x="2542310" y="2899721"/>
                  <a:pt x="2601167" y="2896539"/>
                  <a:pt x="2672751" y="2920400"/>
                </a:cubicBezTo>
                <a:cubicBezTo>
                  <a:pt x="2679113" y="2914038"/>
                  <a:pt x="2683885" y="2901312"/>
                  <a:pt x="2691839" y="2896539"/>
                </a:cubicBezTo>
                <a:cubicBezTo>
                  <a:pt x="2815917" y="2874269"/>
                  <a:pt x="2699793" y="3065158"/>
                  <a:pt x="2798418" y="3058794"/>
                </a:cubicBezTo>
                <a:cubicBezTo>
                  <a:pt x="2838187" y="3057204"/>
                  <a:pt x="2835005" y="2972895"/>
                  <a:pt x="2860457" y="2937899"/>
                </a:cubicBezTo>
                <a:cubicBezTo>
                  <a:pt x="2882728" y="2969714"/>
                  <a:pt x="2946356" y="2960169"/>
                  <a:pt x="2984534" y="2990393"/>
                </a:cubicBezTo>
                <a:cubicBezTo>
                  <a:pt x="2989307" y="3020617"/>
                  <a:pt x="3006804" y="3044478"/>
                  <a:pt x="3044982" y="3054022"/>
                </a:cubicBezTo>
                <a:cubicBezTo>
                  <a:pt x="3040210" y="3100153"/>
                  <a:pt x="3002033" y="3179690"/>
                  <a:pt x="3044982" y="3197188"/>
                </a:cubicBezTo>
                <a:cubicBezTo>
                  <a:pt x="3103839" y="3221049"/>
                  <a:pt x="3103839" y="3122424"/>
                  <a:pt x="3119747" y="3085837"/>
                </a:cubicBezTo>
                <a:cubicBezTo>
                  <a:pt x="3213600" y="3100153"/>
                  <a:pt x="3162696" y="3206733"/>
                  <a:pt x="3231098" y="3238548"/>
                </a:cubicBezTo>
                <a:cubicBezTo>
                  <a:pt x="3226326" y="3259227"/>
                  <a:pt x="3239052" y="3271953"/>
                  <a:pt x="3250187" y="3287860"/>
                </a:cubicBezTo>
                <a:cubicBezTo>
                  <a:pt x="3253368" y="3276725"/>
                  <a:pt x="3254959" y="3263999"/>
                  <a:pt x="3258141" y="3252864"/>
                </a:cubicBezTo>
                <a:cubicBezTo>
                  <a:pt x="3259732" y="3244910"/>
                  <a:pt x="3259732" y="3238548"/>
                  <a:pt x="3259732" y="3230594"/>
                </a:cubicBezTo>
                <a:cubicBezTo>
                  <a:pt x="3254959" y="3232185"/>
                  <a:pt x="3248596" y="3233775"/>
                  <a:pt x="3243824" y="3236957"/>
                </a:cubicBezTo>
                <a:cubicBezTo>
                  <a:pt x="3239052" y="3219458"/>
                  <a:pt x="3223144" y="3211505"/>
                  <a:pt x="3208828" y="3200370"/>
                </a:cubicBezTo>
                <a:cubicBezTo>
                  <a:pt x="3212009" y="3136740"/>
                  <a:pt x="3188148" y="3090609"/>
                  <a:pt x="3124519" y="3068338"/>
                </a:cubicBezTo>
                <a:cubicBezTo>
                  <a:pt x="3070434" y="3079474"/>
                  <a:pt x="3119747" y="3197188"/>
                  <a:pt x="3046573" y="3179690"/>
                </a:cubicBezTo>
                <a:cubicBezTo>
                  <a:pt x="3040210" y="3141513"/>
                  <a:pt x="3049754" y="3106516"/>
                  <a:pt x="3062480" y="3058794"/>
                </a:cubicBezTo>
                <a:cubicBezTo>
                  <a:pt x="3060890" y="3044478"/>
                  <a:pt x="3043391" y="3041296"/>
                  <a:pt x="3040210" y="3028571"/>
                </a:cubicBezTo>
                <a:cubicBezTo>
                  <a:pt x="3043391" y="2923582"/>
                  <a:pt x="3041800" y="2802686"/>
                  <a:pt x="3024303" y="2691335"/>
                </a:cubicBezTo>
                <a:cubicBezTo>
                  <a:pt x="3008395" y="2691335"/>
                  <a:pt x="3009986" y="2673837"/>
                  <a:pt x="3008395" y="2669065"/>
                </a:cubicBezTo>
                <a:cubicBezTo>
                  <a:pt x="3006804" y="2661111"/>
                  <a:pt x="3003623" y="2654748"/>
                  <a:pt x="3002033" y="2646795"/>
                </a:cubicBezTo>
                <a:cubicBezTo>
                  <a:pt x="3009986" y="2688153"/>
                  <a:pt x="3014758" y="2731103"/>
                  <a:pt x="3019531" y="2774053"/>
                </a:cubicBezTo>
                <a:cubicBezTo>
                  <a:pt x="3003623" y="2767691"/>
                  <a:pt x="3000442" y="2754964"/>
                  <a:pt x="2978171" y="2753373"/>
                </a:cubicBezTo>
                <a:cubicBezTo>
                  <a:pt x="2952720" y="2646795"/>
                  <a:pt x="2914542" y="2544994"/>
                  <a:pt x="2858866" y="2455926"/>
                </a:cubicBezTo>
                <a:cubicBezTo>
                  <a:pt x="2854094" y="2459108"/>
                  <a:pt x="2850913" y="2463878"/>
                  <a:pt x="2847731" y="2467059"/>
                </a:cubicBezTo>
                <a:cubicBezTo>
                  <a:pt x="2898635" y="2554537"/>
                  <a:pt x="2932040" y="2653157"/>
                  <a:pt x="2971809" y="2748601"/>
                </a:cubicBezTo>
                <a:cubicBezTo>
                  <a:pt x="2952720" y="2743829"/>
                  <a:pt x="2933631" y="2740648"/>
                  <a:pt x="2914542" y="2735876"/>
                </a:cubicBezTo>
                <a:cubicBezTo>
                  <a:pt x="2885909" y="2656338"/>
                  <a:pt x="2868411" y="2576805"/>
                  <a:pt x="2831824" y="2505232"/>
                </a:cubicBezTo>
                <a:cubicBezTo>
                  <a:pt x="2830233" y="2508412"/>
                  <a:pt x="2827847" y="2511593"/>
                  <a:pt x="2824865" y="2513581"/>
                </a:cubicBezTo>
                <a:lnTo>
                  <a:pt x="2818294" y="2514325"/>
                </a:lnTo>
                <a:lnTo>
                  <a:pt x="2845346" y="2560502"/>
                </a:lnTo>
                <a:cubicBezTo>
                  <a:pt x="2872785" y="2613394"/>
                  <a:pt x="2894658" y="2669860"/>
                  <a:pt x="2908180" y="2731103"/>
                </a:cubicBezTo>
                <a:cubicBezTo>
                  <a:pt x="2887500" y="2729512"/>
                  <a:pt x="2879547" y="2723149"/>
                  <a:pt x="2863639" y="2724740"/>
                </a:cubicBezTo>
                <a:cubicBezTo>
                  <a:pt x="2849322" y="2670655"/>
                  <a:pt x="2825461" y="2621348"/>
                  <a:pt x="2800009" y="2575214"/>
                </a:cubicBezTo>
                <a:cubicBezTo>
                  <a:pt x="2800009" y="2579986"/>
                  <a:pt x="2798418" y="2586349"/>
                  <a:pt x="2796828" y="2591120"/>
                </a:cubicBezTo>
                <a:cubicBezTo>
                  <a:pt x="2820689" y="2635665"/>
                  <a:pt x="2842959" y="2680200"/>
                  <a:pt x="2846141" y="2719968"/>
                </a:cubicBezTo>
                <a:cubicBezTo>
                  <a:pt x="2817508" y="2699289"/>
                  <a:pt x="2803190" y="2659520"/>
                  <a:pt x="2787283" y="2621348"/>
                </a:cubicBezTo>
                <a:cubicBezTo>
                  <a:pt x="2785693" y="2624529"/>
                  <a:pt x="2785693" y="2629302"/>
                  <a:pt x="2784103" y="2632484"/>
                </a:cubicBezTo>
                <a:cubicBezTo>
                  <a:pt x="2795237" y="2656338"/>
                  <a:pt x="2804781" y="2681791"/>
                  <a:pt x="2812735" y="2708833"/>
                </a:cubicBezTo>
                <a:cubicBezTo>
                  <a:pt x="2761832" y="2677018"/>
                  <a:pt x="2736380" y="2613394"/>
                  <a:pt x="2744333" y="2554537"/>
                </a:cubicBezTo>
                <a:cubicBezTo>
                  <a:pt x="2753878" y="2570443"/>
                  <a:pt x="2761832" y="2586349"/>
                  <a:pt x="2769785" y="2602257"/>
                </a:cubicBezTo>
                <a:cubicBezTo>
                  <a:pt x="2771376" y="2597484"/>
                  <a:pt x="2772966" y="2594302"/>
                  <a:pt x="2774557" y="2589530"/>
                </a:cubicBezTo>
                <a:cubicBezTo>
                  <a:pt x="2766604" y="2572033"/>
                  <a:pt x="2757060" y="2556128"/>
                  <a:pt x="2744333" y="2543402"/>
                </a:cubicBezTo>
                <a:cubicBezTo>
                  <a:pt x="2749106" y="2527496"/>
                  <a:pt x="2736380" y="2506821"/>
                  <a:pt x="2747516" y="2497278"/>
                </a:cubicBezTo>
                <a:cubicBezTo>
                  <a:pt x="2758650" y="2519545"/>
                  <a:pt x="2771376" y="2541812"/>
                  <a:pt x="2785693" y="2570443"/>
                </a:cubicBezTo>
                <a:cubicBezTo>
                  <a:pt x="2787283" y="2565671"/>
                  <a:pt x="2790465" y="2562490"/>
                  <a:pt x="2792056" y="2559310"/>
                </a:cubicBezTo>
                <a:cubicBezTo>
                  <a:pt x="2776148" y="2530679"/>
                  <a:pt x="2760241" y="2503641"/>
                  <a:pt x="2745924" y="2475011"/>
                </a:cubicBezTo>
                <a:cubicBezTo>
                  <a:pt x="2771376" y="2495688"/>
                  <a:pt x="2785693" y="2521135"/>
                  <a:pt x="2800009" y="2548176"/>
                </a:cubicBezTo>
                <a:lnTo>
                  <a:pt x="2805593" y="2542590"/>
                </a:lnTo>
                <a:lnTo>
                  <a:pt x="2805961" y="2545925"/>
                </a:lnTo>
                <a:lnTo>
                  <a:pt x="2804781" y="2557719"/>
                </a:lnTo>
                <a:cubicBezTo>
                  <a:pt x="2806372" y="2559310"/>
                  <a:pt x="2806372" y="2562490"/>
                  <a:pt x="2807963" y="2564080"/>
                </a:cubicBezTo>
                <a:lnTo>
                  <a:pt x="2805961" y="2545925"/>
                </a:lnTo>
                <a:lnTo>
                  <a:pt x="2806372" y="2541812"/>
                </a:lnTo>
                <a:lnTo>
                  <a:pt x="2805593" y="2542590"/>
                </a:lnTo>
                <a:lnTo>
                  <a:pt x="2805369" y="2540557"/>
                </a:lnTo>
                <a:cubicBezTo>
                  <a:pt x="2791385" y="2490196"/>
                  <a:pt x="2728228" y="2468450"/>
                  <a:pt x="2749106" y="2411392"/>
                </a:cubicBezTo>
                <a:cubicBezTo>
                  <a:pt x="2767002" y="2434852"/>
                  <a:pt x="2784203" y="2458908"/>
                  <a:pt x="2800357" y="2483709"/>
                </a:cubicBezTo>
                <a:lnTo>
                  <a:pt x="2815394" y="2509375"/>
                </a:lnTo>
                <a:lnTo>
                  <a:pt x="2817905" y="2496682"/>
                </a:lnTo>
                <a:cubicBezTo>
                  <a:pt x="2817507" y="2491314"/>
                  <a:pt x="2816712" y="2486940"/>
                  <a:pt x="2819098" y="2484554"/>
                </a:cubicBezTo>
                <a:cubicBezTo>
                  <a:pt x="2820689" y="2482962"/>
                  <a:pt x="2820689" y="2482962"/>
                  <a:pt x="2820689" y="2482962"/>
                </a:cubicBezTo>
                <a:cubicBezTo>
                  <a:pt x="2815917" y="2473420"/>
                  <a:pt x="2809554" y="2463878"/>
                  <a:pt x="2803190" y="2454334"/>
                </a:cubicBezTo>
                <a:cubicBezTo>
                  <a:pt x="2803190" y="2455926"/>
                  <a:pt x="2803190" y="2457516"/>
                  <a:pt x="2803190" y="2459108"/>
                </a:cubicBezTo>
                <a:cubicBezTo>
                  <a:pt x="2803190" y="2467059"/>
                  <a:pt x="2780920" y="2459108"/>
                  <a:pt x="2777740" y="2449563"/>
                </a:cubicBezTo>
                <a:cubicBezTo>
                  <a:pt x="2774557" y="2440021"/>
                  <a:pt x="2776148" y="2430477"/>
                  <a:pt x="2779329" y="2422525"/>
                </a:cubicBezTo>
                <a:cubicBezTo>
                  <a:pt x="2752288" y="2392308"/>
                  <a:pt x="2717291" y="2370041"/>
                  <a:pt x="2723654" y="2317554"/>
                </a:cubicBezTo>
                <a:cubicBezTo>
                  <a:pt x="2750697" y="2339821"/>
                  <a:pt x="2774557" y="2363679"/>
                  <a:pt x="2795237" y="2389125"/>
                </a:cubicBezTo>
                <a:cubicBezTo>
                  <a:pt x="2795237" y="2387535"/>
                  <a:pt x="2796828" y="2384354"/>
                  <a:pt x="2796828" y="2382764"/>
                </a:cubicBezTo>
                <a:cubicBezTo>
                  <a:pt x="2800009" y="2363679"/>
                  <a:pt x="2766604" y="2365269"/>
                  <a:pt x="2768194" y="2346183"/>
                </a:cubicBezTo>
                <a:cubicBezTo>
                  <a:pt x="2768194" y="2344592"/>
                  <a:pt x="2768194" y="2341411"/>
                  <a:pt x="2768194" y="2339821"/>
                </a:cubicBezTo>
                <a:cubicBezTo>
                  <a:pt x="2744333" y="2315966"/>
                  <a:pt x="2718882" y="2293697"/>
                  <a:pt x="2691839" y="2274611"/>
                </a:cubicBezTo>
                <a:cubicBezTo>
                  <a:pt x="2687067" y="2279385"/>
                  <a:pt x="2680705" y="2282564"/>
                  <a:pt x="2677523" y="2282564"/>
                </a:cubicBezTo>
                <a:cubicBezTo>
                  <a:pt x="2663206" y="2280974"/>
                  <a:pt x="2667978" y="2271431"/>
                  <a:pt x="2674342" y="2261887"/>
                </a:cubicBezTo>
                <a:cubicBezTo>
                  <a:pt x="2669569" y="2258707"/>
                  <a:pt x="2666388" y="2257116"/>
                  <a:pt x="2661615" y="2253936"/>
                </a:cubicBezTo>
                <a:cubicBezTo>
                  <a:pt x="2667978" y="2253936"/>
                  <a:pt x="2675932" y="2252346"/>
                  <a:pt x="2683885" y="2249164"/>
                </a:cubicBezTo>
                <a:cubicBezTo>
                  <a:pt x="2690249" y="2242803"/>
                  <a:pt x="2699793" y="2233258"/>
                  <a:pt x="2707747" y="2225306"/>
                </a:cubicBezTo>
                <a:cubicBezTo>
                  <a:pt x="2702975" y="2226895"/>
                  <a:pt x="2699793" y="2226895"/>
                  <a:pt x="2699793" y="2223716"/>
                </a:cubicBezTo>
                <a:cubicBezTo>
                  <a:pt x="2706156" y="2218943"/>
                  <a:pt x="2710929" y="2215763"/>
                  <a:pt x="2717291" y="2210992"/>
                </a:cubicBezTo>
                <a:cubicBezTo>
                  <a:pt x="2720472" y="2201450"/>
                  <a:pt x="2714109" y="2217352"/>
                  <a:pt x="2707747" y="2215763"/>
                </a:cubicBezTo>
                <a:cubicBezTo>
                  <a:pt x="2696612" y="2212582"/>
                  <a:pt x="2688658" y="2201450"/>
                  <a:pt x="2677523" y="2199855"/>
                </a:cubicBezTo>
                <a:cubicBezTo>
                  <a:pt x="2672751" y="2203038"/>
                  <a:pt x="2667978" y="2204630"/>
                  <a:pt x="2663206" y="2207809"/>
                </a:cubicBezTo>
                <a:cubicBezTo>
                  <a:pt x="2663206" y="2209402"/>
                  <a:pt x="2661615" y="2209402"/>
                  <a:pt x="2661615" y="2209402"/>
                </a:cubicBezTo>
                <a:cubicBezTo>
                  <a:pt x="2639345" y="2222125"/>
                  <a:pt x="2617075" y="2231668"/>
                  <a:pt x="2588442" y="2234850"/>
                </a:cubicBezTo>
                <a:cubicBezTo>
                  <a:pt x="2602758" y="2220535"/>
                  <a:pt x="2618666" y="2207809"/>
                  <a:pt x="2636164" y="2195085"/>
                </a:cubicBezTo>
                <a:cubicBezTo>
                  <a:pt x="2628210" y="2190315"/>
                  <a:pt x="2621847" y="2185543"/>
                  <a:pt x="2613894" y="2179175"/>
                </a:cubicBezTo>
                <a:cubicBezTo>
                  <a:pt x="2585260" y="2204630"/>
                  <a:pt x="2558218" y="2238029"/>
                  <a:pt x="2523222" y="2242803"/>
                </a:cubicBezTo>
                <a:cubicBezTo>
                  <a:pt x="2551856" y="2220535"/>
                  <a:pt x="2580488" y="2198266"/>
                  <a:pt x="2609121" y="2175998"/>
                </a:cubicBezTo>
                <a:cubicBezTo>
                  <a:pt x="2601167" y="2168048"/>
                  <a:pt x="2591623" y="2160089"/>
                  <a:pt x="2583670" y="2152135"/>
                </a:cubicBezTo>
                <a:cubicBezTo>
                  <a:pt x="2582080" y="2153729"/>
                  <a:pt x="2580488" y="2153729"/>
                  <a:pt x="2578897" y="2155320"/>
                </a:cubicBezTo>
                <a:cubicBezTo>
                  <a:pt x="2580488" y="2153729"/>
                  <a:pt x="2582080" y="2152135"/>
                  <a:pt x="2583670" y="2150547"/>
                </a:cubicBezTo>
                <a:cubicBezTo>
                  <a:pt x="2577308" y="2144185"/>
                  <a:pt x="2572534" y="2137827"/>
                  <a:pt x="2566171" y="2131465"/>
                </a:cubicBezTo>
                <a:cubicBezTo>
                  <a:pt x="2564580" y="2134647"/>
                  <a:pt x="2561399" y="2136238"/>
                  <a:pt x="2558218" y="2139417"/>
                </a:cubicBezTo>
                <a:cubicBezTo>
                  <a:pt x="2559809" y="2136238"/>
                  <a:pt x="2562990" y="2133054"/>
                  <a:pt x="2564580" y="2129870"/>
                </a:cubicBezTo>
                <a:cubicBezTo>
                  <a:pt x="2561399" y="2125097"/>
                  <a:pt x="2556628" y="2120328"/>
                  <a:pt x="2553446" y="2115553"/>
                </a:cubicBezTo>
                <a:cubicBezTo>
                  <a:pt x="2543901" y="2125097"/>
                  <a:pt x="2532766" y="2134647"/>
                  <a:pt x="2521631" y="2144185"/>
                </a:cubicBezTo>
                <a:cubicBezTo>
                  <a:pt x="2523222" y="2123508"/>
                  <a:pt x="2531175" y="2109193"/>
                  <a:pt x="2539129" y="2094882"/>
                </a:cubicBezTo>
                <a:cubicBezTo>
                  <a:pt x="2537538" y="2093291"/>
                  <a:pt x="2534356" y="2090110"/>
                  <a:pt x="2532766" y="2086927"/>
                </a:cubicBezTo>
                <a:cubicBezTo>
                  <a:pt x="2529585" y="2090110"/>
                  <a:pt x="2527994" y="2094882"/>
                  <a:pt x="2524812" y="2098062"/>
                </a:cubicBezTo>
                <a:cubicBezTo>
                  <a:pt x="2527994" y="2080568"/>
                  <a:pt x="2520041" y="2064655"/>
                  <a:pt x="2510495" y="2053513"/>
                </a:cubicBezTo>
                <a:cubicBezTo>
                  <a:pt x="2508905" y="2056705"/>
                  <a:pt x="2505723" y="2059884"/>
                  <a:pt x="2502542" y="2061478"/>
                </a:cubicBezTo>
                <a:cubicBezTo>
                  <a:pt x="2512086" y="2083747"/>
                  <a:pt x="2518449" y="2109193"/>
                  <a:pt x="2492998" y="2125097"/>
                </a:cubicBezTo>
                <a:cubicBezTo>
                  <a:pt x="2485044" y="2077384"/>
                  <a:pt x="2459592" y="2040800"/>
                  <a:pt x="2402326" y="2023292"/>
                </a:cubicBezTo>
                <a:cubicBezTo>
                  <a:pt x="2399144" y="1993044"/>
                  <a:pt x="2346650" y="1966017"/>
                  <a:pt x="2365739" y="1918323"/>
                </a:cubicBezTo>
                <a:cubicBezTo>
                  <a:pt x="2373693" y="1897655"/>
                  <a:pt x="2392781" y="1884924"/>
                  <a:pt x="2407098" y="1864238"/>
                </a:cubicBezTo>
                <a:cubicBezTo>
                  <a:pt x="2405507" y="1846734"/>
                  <a:pt x="2403917" y="1830819"/>
                  <a:pt x="2403917" y="1814910"/>
                </a:cubicBezTo>
                <a:cubicBezTo>
                  <a:pt x="2399144" y="1814910"/>
                  <a:pt x="2394372" y="1814910"/>
                  <a:pt x="2389600" y="1811727"/>
                </a:cubicBezTo>
                <a:cubicBezTo>
                  <a:pt x="2391191" y="1816500"/>
                  <a:pt x="2392781" y="1821275"/>
                  <a:pt x="2394372" y="1826048"/>
                </a:cubicBezTo>
                <a:cubicBezTo>
                  <a:pt x="2354604" y="1763994"/>
                  <a:pt x="2319609" y="1692366"/>
                  <a:pt x="2305291" y="1611273"/>
                </a:cubicBezTo>
                <a:cubicBezTo>
                  <a:pt x="2298928" y="1609682"/>
                  <a:pt x="2290975" y="1609682"/>
                  <a:pt x="2289384" y="1604911"/>
                </a:cubicBezTo>
                <a:cubicBezTo>
                  <a:pt x="2286202" y="1596958"/>
                  <a:pt x="2281430" y="1590595"/>
                  <a:pt x="2276658" y="1584233"/>
                </a:cubicBezTo>
                <a:cubicBezTo>
                  <a:pt x="2295747" y="1681231"/>
                  <a:pt x="2333924" y="1763994"/>
                  <a:pt x="2367330" y="1841961"/>
                </a:cubicBezTo>
                <a:cubicBezTo>
                  <a:pt x="2305291" y="1765580"/>
                  <a:pt x="2260751" y="1671686"/>
                  <a:pt x="2248025" y="1560374"/>
                </a:cubicBezTo>
                <a:cubicBezTo>
                  <a:pt x="2244843" y="1558782"/>
                  <a:pt x="2241663" y="1557192"/>
                  <a:pt x="2238480" y="1555601"/>
                </a:cubicBezTo>
                <a:cubicBezTo>
                  <a:pt x="2232118" y="1538104"/>
                  <a:pt x="2228936" y="1522197"/>
                  <a:pt x="2222573" y="1507881"/>
                </a:cubicBezTo>
                <a:cubicBezTo>
                  <a:pt x="2232118" y="1652603"/>
                  <a:pt x="2287794" y="1784676"/>
                  <a:pt x="2360967" y="1886515"/>
                </a:cubicBezTo>
                <a:cubicBezTo>
                  <a:pt x="2252798" y="1778312"/>
                  <a:pt x="2165307" y="1608092"/>
                  <a:pt x="2197121" y="1406074"/>
                </a:cubicBezTo>
                <a:cubicBezTo>
                  <a:pt x="2198712" y="1383801"/>
                  <a:pt x="2201894" y="1363123"/>
                  <a:pt x="2203484" y="1342442"/>
                </a:cubicBezTo>
                <a:cubicBezTo>
                  <a:pt x="2205075" y="1336078"/>
                  <a:pt x="2192349" y="1336078"/>
                  <a:pt x="2185986" y="1332898"/>
                </a:cubicBezTo>
                <a:cubicBezTo>
                  <a:pt x="2120766" y="1560374"/>
                  <a:pt x="2233709" y="1762401"/>
                  <a:pt x="2338696" y="1915141"/>
                </a:cubicBezTo>
                <a:cubicBezTo>
                  <a:pt x="2209847" y="1768765"/>
                  <a:pt x="2103268" y="1560374"/>
                  <a:pt x="2168488" y="1293129"/>
                </a:cubicBezTo>
                <a:cubicBezTo>
                  <a:pt x="2160534" y="1293129"/>
                  <a:pt x="2150989" y="1296312"/>
                  <a:pt x="2144627" y="1297902"/>
                </a:cubicBezTo>
                <a:cubicBezTo>
                  <a:pt x="2143036" y="1294720"/>
                  <a:pt x="2141446" y="1293129"/>
                  <a:pt x="2139855" y="1289948"/>
                </a:cubicBezTo>
                <a:cubicBezTo>
                  <a:pt x="2130310" y="1345624"/>
                  <a:pt x="2125538" y="1402891"/>
                  <a:pt x="2130310" y="1458564"/>
                </a:cubicBezTo>
                <a:cubicBezTo>
                  <a:pt x="2103268" y="1425165"/>
                  <a:pt x="2103268" y="1277222"/>
                  <a:pt x="2152580" y="1218366"/>
                </a:cubicBezTo>
                <a:cubicBezTo>
                  <a:pt x="2149400" y="1235865"/>
                  <a:pt x="2146218" y="1251770"/>
                  <a:pt x="2143036" y="1269268"/>
                </a:cubicBezTo>
                <a:cubicBezTo>
                  <a:pt x="2144627" y="1267679"/>
                  <a:pt x="2146218" y="1266087"/>
                  <a:pt x="2149400" y="1264497"/>
                </a:cubicBezTo>
                <a:cubicBezTo>
                  <a:pt x="2152580" y="1262906"/>
                  <a:pt x="2162125" y="1259724"/>
                  <a:pt x="2166897" y="1258134"/>
                </a:cubicBezTo>
                <a:cubicBezTo>
                  <a:pt x="2170079" y="1261316"/>
                  <a:pt x="2173261" y="1262906"/>
                  <a:pt x="2176442" y="1264497"/>
                </a:cubicBezTo>
                <a:cubicBezTo>
                  <a:pt x="2178032" y="1258134"/>
                  <a:pt x="2179624" y="1253362"/>
                  <a:pt x="2181214" y="1246998"/>
                </a:cubicBezTo>
                <a:cubicBezTo>
                  <a:pt x="2189167" y="1245408"/>
                  <a:pt x="2195531" y="1256543"/>
                  <a:pt x="2201894" y="1264497"/>
                </a:cubicBezTo>
                <a:cubicBezTo>
                  <a:pt x="2211437" y="1262906"/>
                  <a:pt x="2219391" y="1258134"/>
                  <a:pt x="2228936" y="1251770"/>
                </a:cubicBezTo>
                <a:cubicBezTo>
                  <a:pt x="2230527" y="1251770"/>
                  <a:pt x="2232118" y="1250180"/>
                  <a:pt x="2233709" y="1248589"/>
                </a:cubicBezTo>
                <a:cubicBezTo>
                  <a:pt x="2230527" y="1242227"/>
                  <a:pt x="2225755" y="1237455"/>
                  <a:pt x="2220983" y="1234273"/>
                </a:cubicBezTo>
                <a:cubicBezTo>
                  <a:pt x="2230527" y="1231093"/>
                  <a:pt x="2238480" y="1226319"/>
                  <a:pt x="2246434" y="1221548"/>
                </a:cubicBezTo>
                <a:cubicBezTo>
                  <a:pt x="2246434" y="1218366"/>
                  <a:pt x="2244843" y="1216776"/>
                  <a:pt x="2243252" y="1213595"/>
                </a:cubicBezTo>
                <a:cubicBezTo>
                  <a:pt x="2238480" y="1207232"/>
                  <a:pt x="2228936" y="1208822"/>
                  <a:pt x="2220983" y="1207232"/>
                </a:cubicBezTo>
                <a:cubicBezTo>
                  <a:pt x="2213028" y="1212004"/>
                  <a:pt x="2206666" y="1218366"/>
                  <a:pt x="2198712" y="1221548"/>
                </a:cubicBezTo>
                <a:cubicBezTo>
                  <a:pt x="2205075" y="1216776"/>
                  <a:pt x="2209847" y="1210413"/>
                  <a:pt x="2214619" y="1204050"/>
                </a:cubicBezTo>
                <a:cubicBezTo>
                  <a:pt x="2213028" y="1202458"/>
                  <a:pt x="2211437" y="1200870"/>
                  <a:pt x="2209847" y="1199279"/>
                </a:cubicBezTo>
                <a:cubicBezTo>
                  <a:pt x="2206666" y="1194505"/>
                  <a:pt x="2213028" y="1183371"/>
                  <a:pt x="2219391" y="1183371"/>
                </a:cubicBezTo>
                <a:cubicBezTo>
                  <a:pt x="2222573" y="1183371"/>
                  <a:pt x="2225755" y="1183371"/>
                  <a:pt x="2228936" y="1183371"/>
                </a:cubicBezTo>
                <a:cubicBezTo>
                  <a:pt x="2255978" y="1140423"/>
                  <a:pt x="2281430" y="1084749"/>
                  <a:pt x="2310063" y="1044982"/>
                </a:cubicBezTo>
                <a:cubicBezTo>
                  <a:pt x="2310063" y="1040210"/>
                  <a:pt x="2310063" y="1033847"/>
                  <a:pt x="2310063" y="1029075"/>
                </a:cubicBezTo>
                <a:cubicBezTo>
                  <a:pt x="2310063" y="1022713"/>
                  <a:pt x="2313245" y="1014759"/>
                  <a:pt x="2321199" y="1014759"/>
                </a:cubicBezTo>
                <a:cubicBezTo>
                  <a:pt x="2325970" y="1014759"/>
                  <a:pt x="2329152" y="1017941"/>
                  <a:pt x="2330742" y="1019532"/>
                </a:cubicBezTo>
                <a:cubicBezTo>
                  <a:pt x="2338696" y="1011578"/>
                  <a:pt x="2346650" y="1005215"/>
                  <a:pt x="2354604" y="1000443"/>
                </a:cubicBezTo>
                <a:cubicBezTo>
                  <a:pt x="2346650" y="1009988"/>
                  <a:pt x="2340287" y="1019532"/>
                  <a:pt x="2333924" y="1030666"/>
                </a:cubicBezTo>
                <a:cubicBezTo>
                  <a:pt x="2333924" y="1032256"/>
                  <a:pt x="2333924" y="1033847"/>
                  <a:pt x="2333924" y="1035438"/>
                </a:cubicBezTo>
                <a:cubicBezTo>
                  <a:pt x="2337106" y="1056117"/>
                  <a:pt x="2330742" y="1073615"/>
                  <a:pt x="2333924" y="1086340"/>
                </a:cubicBezTo>
                <a:cubicBezTo>
                  <a:pt x="2335515" y="1086340"/>
                  <a:pt x="2335515" y="1087931"/>
                  <a:pt x="2335515" y="1087931"/>
                </a:cubicBezTo>
                <a:cubicBezTo>
                  <a:pt x="2341878" y="1075205"/>
                  <a:pt x="2348241" y="1064071"/>
                  <a:pt x="2353013" y="1052935"/>
                </a:cubicBezTo>
                <a:cubicBezTo>
                  <a:pt x="2346650" y="1051345"/>
                  <a:pt x="2348241" y="1064071"/>
                  <a:pt x="2340287" y="1060889"/>
                </a:cubicBezTo>
                <a:cubicBezTo>
                  <a:pt x="2362557" y="1016350"/>
                  <a:pt x="2386419" y="970220"/>
                  <a:pt x="2408689" y="924090"/>
                </a:cubicBezTo>
                <a:cubicBezTo>
                  <a:pt x="2411871" y="900231"/>
                  <a:pt x="2419824" y="881142"/>
                  <a:pt x="2430959" y="865233"/>
                </a:cubicBezTo>
                <a:cubicBezTo>
                  <a:pt x="2440504" y="852508"/>
                  <a:pt x="2437322" y="836599"/>
                  <a:pt x="2438913" y="823874"/>
                </a:cubicBezTo>
                <a:cubicBezTo>
                  <a:pt x="2415051" y="877960"/>
                  <a:pt x="2389600" y="932044"/>
                  <a:pt x="2360967" y="979765"/>
                </a:cubicBezTo>
                <a:cubicBezTo>
                  <a:pt x="2367330" y="947951"/>
                  <a:pt x="2359376" y="925681"/>
                  <a:pt x="2345061" y="908184"/>
                </a:cubicBezTo>
                <a:cubicBezTo>
                  <a:pt x="2424596" y="769786"/>
                  <a:pt x="2477090" y="590018"/>
                  <a:pt x="2543901" y="429356"/>
                </a:cubicBezTo>
                <a:cubicBezTo>
                  <a:pt x="2543901" y="437308"/>
                  <a:pt x="2532766" y="451626"/>
                  <a:pt x="2545492" y="451626"/>
                </a:cubicBezTo>
                <a:cubicBezTo>
                  <a:pt x="2566171" y="353001"/>
                  <a:pt x="2590032" y="260739"/>
                  <a:pt x="2655252" y="230515"/>
                </a:cubicBezTo>
                <a:cubicBezTo>
                  <a:pt x="2637755" y="306870"/>
                  <a:pt x="2602758" y="383224"/>
                  <a:pt x="2588442" y="450035"/>
                </a:cubicBezTo>
                <a:cubicBezTo>
                  <a:pt x="2655252" y="380042"/>
                  <a:pt x="2648890" y="198700"/>
                  <a:pt x="2730017" y="150979"/>
                </a:cubicBezTo>
                <a:cubicBezTo>
                  <a:pt x="2722064" y="249604"/>
                  <a:pt x="2656843" y="348228"/>
                  <a:pt x="2667978" y="415038"/>
                </a:cubicBezTo>
                <a:cubicBezTo>
                  <a:pt x="2720472" y="314823"/>
                  <a:pt x="2715700" y="123936"/>
                  <a:pt x="2811144" y="90532"/>
                </a:cubicBezTo>
                <a:cubicBezTo>
                  <a:pt x="2779329" y="152570"/>
                  <a:pt x="2758650" y="281417"/>
                  <a:pt x="2737971" y="368908"/>
                </a:cubicBezTo>
                <a:cubicBezTo>
                  <a:pt x="2774557" y="292553"/>
                  <a:pt x="2807963" y="171659"/>
                  <a:pt x="2819098" y="84170"/>
                </a:cubicBezTo>
                <a:cubicBezTo>
                  <a:pt x="2880342" y="42412"/>
                  <a:pt x="2948892" y="-2997"/>
                  <a:pt x="3034342" y="155"/>
                </a:cubicBez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aramond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30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0"/>
          <p:cNvSpPr/>
          <p:nvPr/>
        </p:nvSpPr>
        <p:spPr>
          <a:xfrm>
            <a:off x="32400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1230229" y="1624389"/>
            <a:ext cx="6683542" cy="189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  <a:defRPr sz="4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ctr">
              <a:spcBef>
                <a:spcPts val="0"/>
              </a:spcBef>
              <a:buNone/>
              <a:defRPr i="1" sz="9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31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1"/>
          <p:cNvSpPr/>
          <p:nvPr/>
        </p:nvSpPr>
        <p:spPr>
          <a:xfrm>
            <a:off x="0" y="324000"/>
            <a:ext cx="63626" cy="521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625" y="324000"/>
            <a:ext cx="8441374" cy="521805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aramond"/>
              <a:buNone/>
              <a:defRPr b="1" i="0" sz="21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24000" y="1242000"/>
            <a:ext cx="8505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Char char="»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24000" y="4767263"/>
            <a:ext cx="3086100" cy="273844"/>
          </a:xfrm>
          <a:prstGeom prst="rect">
            <a:avLst/>
          </a:prstGeom>
          <a:noFill/>
          <a:ln cap="flat" cmpd="sng" w="9525">
            <a:solidFill>
              <a:srgbClr val="F2F2F2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9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109711" y="4766527"/>
            <a:ext cx="34289" cy="276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55935" y="4746036"/>
            <a:ext cx="1432132" cy="302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81000">
            <a:noAutofit/>
          </a:bodyPr>
          <a:lstStyle/>
          <a:p>
            <a:pPr indent="0" lvl="0" marL="0" marR="0" rtl="0" algn="ctr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BEST FOR </a:t>
            </a:r>
            <a:r>
              <a:rPr b="0" i="1" lang="en-GB" sz="14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You</a:t>
            </a:r>
            <a:br>
              <a:rPr b="0" i="1" lang="en-GB" sz="14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GB" sz="5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ORGANICS COMPANY</a:t>
            </a:r>
            <a:endParaRPr b="0" i="0" sz="1400" u="none" cap="none" strike="noStrike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-39725" y="-1956"/>
            <a:ext cx="6067800" cy="5147400"/>
          </a:xfrm>
          <a:prstGeom prst="rect">
            <a:avLst/>
          </a:prstGeom>
          <a:solidFill>
            <a:srgbClr val="F2F2F2">
              <a:alpha val="54901"/>
            </a:srgbClr>
          </a:solidFill>
          <a:ln>
            <a:noFill/>
          </a:ln>
        </p:spPr>
        <p:txBody>
          <a:bodyPr anchorCtr="0" anchor="b" bIns="1620000" lIns="540000" spcFirstLastPara="1" rIns="1566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Garamond"/>
              <a:buNone/>
            </a:pPr>
            <a:r>
              <a:rPr lang="en-GB" sz="2400"/>
              <a:t>Agro Probe</a:t>
            </a:r>
            <a:br>
              <a:rPr lang="en-GB" sz="2400"/>
            </a:br>
            <a:r>
              <a:rPr b="0" lang="en-GB" sz="2300"/>
              <a:t>All-in-one sensor</a:t>
            </a:r>
            <a:endParaRPr b="0" sz="2300"/>
          </a:p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6167742" y="4393885"/>
            <a:ext cx="3843332" cy="74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/>
              <a:t>By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/>
              <a:t> B.SIDDARTHA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2572" y="1164055"/>
            <a:ext cx="1920500" cy="311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21" y="0"/>
            <a:ext cx="4575913" cy="5143500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b" bIns="1620000" lIns="540000" spcFirstLastPara="1" rIns="81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Garamond"/>
              <a:buNone/>
            </a:pPr>
            <a:r>
              <a:t/>
            </a:r>
            <a:endParaRPr i="1" sz="1100"/>
          </a:p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186" name="Google Shape;186;p33"/>
          <p:cNvSpPr/>
          <p:nvPr/>
        </p:nvSpPr>
        <p:spPr>
          <a:xfrm>
            <a:off x="544429" y="290023"/>
            <a:ext cx="4572000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</a:t>
            </a:r>
            <a:b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5954448" y="290025"/>
            <a:ext cx="23574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Soluti</a:t>
            </a:r>
            <a:r>
              <a:rPr lang="en-GB" sz="3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</a:t>
            </a:r>
            <a:r>
              <a:rPr b="0" i="0" lang="en-GB" sz="3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br>
              <a:rPr b="0" i="0" lang="en-GB" sz="3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sz="3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285" y="4744238"/>
            <a:ext cx="1467895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5483180" y="1883535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525825" y="1518056"/>
            <a:ext cx="3489460" cy="1511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Poor pre-Crop Analysis , inadequate attention to the Crop, Irregular  Harvesting , Poor Soil Quality measures and pests are the main problems faced by all the farmers. </a:t>
            </a:r>
            <a:endParaRPr sz="1100"/>
          </a:p>
        </p:txBody>
      </p:sp>
      <p:sp>
        <p:nvSpPr>
          <p:cNvPr id="191" name="Google Shape;191;p33"/>
          <p:cNvSpPr txBox="1"/>
          <p:nvPr/>
        </p:nvSpPr>
        <p:spPr>
          <a:xfrm>
            <a:off x="4608864" y="1548828"/>
            <a:ext cx="4535136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Starting from Pre-Crop Analysis to harvesting,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Our all-in-one Agro Probe will stand by it's </a:t>
            </a:r>
            <a:endParaRPr sz="19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purpose and benefits Farmers where they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could afford and fittingly easy to use.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287950" y="297875"/>
            <a:ext cx="8241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rbel"/>
                <a:ea typeface="Corbel"/>
                <a:cs typeface="Corbel"/>
                <a:sym typeface="Corbel"/>
              </a:rPr>
              <a:t>WORKING</a:t>
            </a:r>
            <a:endParaRPr b="1" sz="3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665275" y="1668150"/>
            <a:ext cx="7864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*esp32 micro controler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*Soil Moisture Sensor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*TDS Sensor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</a:t>
            </a:r>
            <a:r>
              <a:rPr lang="en-GB" sz="1800">
                <a:latin typeface="Corbel"/>
                <a:ea typeface="Corbel"/>
                <a:cs typeface="Corbel"/>
                <a:sym typeface="Corbel"/>
              </a:rPr>
              <a:t>aggrigation of sensors data to web and mobile app (real time)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rbel"/>
                <a:ea typeface="Corbel"/>
                <a:cs typeface="Corbel"/>
                <a:sym typeface="Corbel"/>
              </a:rPr>
              <a:t>*data uploaded to web can view by farmers to such that they can  estimate the crop porduction. 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23" y="3353623"/>
            <a:ext cx="1741750" cy="17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000" y="3353625"/>
            <a:ext cx="2571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275" y="3030250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51" y="4692316"/>
            <a:ext cx="1630278" cy="45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75" y="1183400"/>
            <a:ext cx="4375226" cy="29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56275"/>
            <a:ext cx="4099650" cy="28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340700" y="224625"/>
            <a:ext cx="5121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rbel"/>
                <a:ea typeface="Corbel"/>
                <a:cs typeface="Corbel"/>
                <a:sym typeface="Corbel"/>
              </a:rPr>
              <a:t>Web upload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779668" y="4767263"/>
            <a:ext cx="277800" cy="273900"/>
          </a:xfrm>
          <a:prstGeom prst="rect">
            <a:avLst/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51" y="4692316"/>
            <a:ext cx="1630280" cy="45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 rotWithShape="1">
          <a:blip r:embed="rId4">
            <a:alphaModFix/>
          </a:blip>
          <a:srcRect b="12426" l="-8750" r="8749" t="0"/>
          <a:stretch/>
        </p:blipFill>
        <p:spPr>
          <a:xfrm>
            <a:off x="5459325" y="178750"/>
            <a:ext cx="3660266" cy="4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 rotWithShape="1">
          <a:blip r:embed="rId5">
            <a:alphaModFix/>
          </a:blip>
          <a:srcRect b="0" l="0" r="0" t="9008"/>
          <a:stretch/>
        </p:blipFill>
        <p:spPr>
          <a:xfrm>
            <a:off x="43875" y="998000"/>
            <a:ext cx="3412376" cy="388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 rotWithShape="1">
          <a:blip r:embed="rId6">
            <a:alphaModFix/>
          </a:blip>
          <a:srcRect b="0" l="0" r="0" t="7433"/>
          <a:stretch/>
        </p:blipFill>
        <p:spPr>
          <a:xfrm>
            <a:off x="3523350" y="944500"/>
            <a:ext cx="2097301" cy="388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164500" y="178750"/>
            <a:ext cx="55053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rbel"/>
                <a:ea typeface="Corbel"/>
                <a:cs typeface="Corbel"/>
                <a:sym typeface="Corbel"/>
              </a:rPr>
              <a:t>Mobile upload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779668" y="4767263"/>
            <a:ext cx="277931" cy="273844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393" y="4756712"/>
            <a:ext cx="1086729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350950" y="219350"/>
            <a:ext cx="6053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rbel"/>
                <a:ea typeface="Corbel"/>
                <a:cs typeface="Corbel"/>
                <a:sym typeface="Corbel"/>
              </a:rPr>
              <a:t>ADVANTAGES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445175" y="1037950"/>
            <a:ext cx="80292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*REAL TIME UPDATE OF AGRICULTURE FEILD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*PRE CROP ESIMATION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*NUTRESNING  THE FEILD INTIME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5314950" y="0"/>
            <a:ext cx="3829050" cy="5143500"/>
          </a:xfrm>
          <a:prstGeom prst="rect">
            <a:avLst/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anchorCtr="0" anchor="b" bIns="1620000" lIns="540000" spcFirstLastPara="1" rIns="5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Garamond"/>
              <a:buNone/>
            </a:pPr>
            <a:r>
              <a:rPr lang="en-GB" sz="1100"/>
              <a:t>Thank You</a:t>
            </a:r>
            <a:endParaRPr sz="1100"/>
          </a:p>
        </p:txBody>
      </p:sp>
      <p:sp>
        <p:nvSpPr>
          <p:cNvPr id="233" name="Google Shape;233;p38"/>
          <p:cNvSpPr txBox="1"/>
          <p:nvPr/>
        </p:nvSpPr>
        <p:spPr>
          <a:xfrm>
            <a:off x="270700" y="3348800"/>
            <a:ext cx="30480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B.SIDDARTHA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rbel"/>
                <a:ea typeface="Corbel"/>
                <a:cs typeface="Corbel"/>
                <a:sym typeface="Corbel"/>
              </a:rPr>
              <a:t>Innovation cell </a:t>
            </a:r>
            <a:endParaRPr sz="9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rbel"/>
                <a:ea typeface="Corbel"/>
                <a:cs typeface="Corbel"/>
                <a:sym typeface="Corbel"/>
              </a:rPr>
              <a:t>Acharya nagarjuna university college of engineering and technology</a:t>
            </a:r>
            <a:endParaRPr sz="9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3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29B2D"/>
      </a:accent1>
      <a:accent2>
        <a:srgbClr val="E86F1B"/>
      </a:accent2>
      <a:accent3>
        <a:srgbClr val="E812B3"/>
      </a:accent3>
      <a:accent4>
        <a:srgbClr val="FFC000"/>
      </a:accent4>
      <a:accent5>
        <a:srgbClr val="1BD8E8"/>
      </a:accent5>
      <a:accent6>
        <a:srgbClr val="029B2D"/>
      </a:accent6>
      <a:hlink>
        <a:srgbClr val="029B2D"/>
      </a:hlink>
      <a:folHlink>
        <a:srgbClr val="029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