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6"/>
  </p:notesMasterIdLst>
  <p:handoutMasterIdLst>
    <p:handoutMasterId r:id="rId7"/>
  </p:handoutMasterIdLst>
  <p:sldIdLst>
    <p:sldId id="256" r:id="rId4"/>
    <p:sldId id="257" r:id="rId5"/>
  </p:sldIdLst>
  <p:sldSz cx="12192000" cy="6858000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8255" indent="0">
              <a:buNone/>
              <a:defRPr sz="1400"/>
            </a:lvl2pPr>
            <a:lvl3pPr marL="447675" indent="-189230">
              <a:defRPr sz="1200"/>
            </a:lvl3pPr>
            <a:lvl4pPr marL="716280" indent="-233680">
              <a:defRPr sz="1100"/>
            </a:lvl4pPr>
            <a:lvl5pPr marL="984250" indent="-233680">
              <a:defRPr sz="11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/>
          <p:cNvSpPr txBox="1"/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  <a:endParaRPr lang="en-US" sz="600" b="0" i="0" spc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Review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scraping to gain company insights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24000" y="6218472"/>
            <a:ext cx="9144000" cy="299085"/>
          </a:xfrm>
        </p:spPr>
        <p:txBody>
          <a:bodyPr/>
          <a:lstStyle/>
          <a:p>
            <a:r>
              <a:rPr lang="en-GB" dirty="0"/>
              <a:t>26/11/2022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Insights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47675" y="1658620"/>
            <a:ext cx="4147820" cy="44469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my modeling, we achieve an accuracy of 85.46% on our Test Data, with minimal tuning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the RandomForestClassifier model, we can see that there are are several features that are far more important to predict the target variable than other.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Among the most influential attributes, we have : purchase_lead, route, flight_hour, length_of_stay, and booking_origin in the descending order order of most influential attributes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7068820" y="4689475"/>
            <a:ext cx="4147820" cy="18580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Meanwhile, among the least influential features, we have : trip_type, sales_channel, wants_extra_baggage, want_preffered_seat, and wants_in_flight_meals in ascending order of least influential attributes</a:t>
            </a:r>
            <a:endParaRPr lang="en-GB" dirty="0"/>
          </a:p>
        </p:txBody>
      </p:sp>
      <p:pic>
        <p:nvPicPr>
          <p:cNvPr id="7" name="Picture 6" descr="download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1275" y="1317625"/>
            <a:ext cx="5502910" cy="328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WPS Presentation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Mylius Modern</vt:lpstr>
      <vt:lpstr>Yu Gothic UI</vt:lpstr>
      <vt:lpstr>Calibri</vt:lpstr>
      <vt:lpstr>Microsoft YaHei</vt:lpstr>
      <vt:lpstr>Arial Unicode MS</vt:lpstr>
      <vt:lpstr>Section Heading</vt:lpstr>
      <vt:lpstr>Slide Body - Curious Blue (ABBA)</vt:lpstr>
      <vt:lpstr>Review Analysis</vt:lpstr>
      <vt:lpstr>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google1573655650</cp:lastModifiedBy>
  <cp:revision>6</cp:revision>
  <cp:lastPrinted>2022-06-09T07:44:00Z</cp:lastPrinted>
  <dcterms:created xsi:type="dcterms:W3CDTF">2022-02-22T07:39:00Z</dcterms:created>
  <dcterms:modified xsi:type="dcterms:W3CDTF">2022-11-27T04:31:54Z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ICV">
    <vt:lpwstr>15057D8DA85240D383355F2D06AD00E3</vt:lpwstr>
  </property>
  <property fmtid="{D5CDD505-2E9C-101B-9397-08002B2CF9AE}" pid="4" name="KSOProductBuildVer">
    <vt:lpwstr>1033-11.2.0.11380</vt:lpwstr>
  </property>
</Properties>
</file>