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300" d="100"/>
          <a:sy n="300" d="100"/>
        </p:scale>
        <p:origin x="-1262" y="-13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ushik" userId="dd902200d7a71a4a" providerId="LiveId" clId="{DCF06D18-60CD-4C77-8DE0-C0C07ED33C84}"/>
    <pc:docChg chg="custSel modSld">
      <pc:chgData name="kaushik" userId="dd902200d7a71a4a" providerId="LiveId" clId="{DCF06D18-60CD-4C77-8DE0-C0C07ED33C84}" dt="2021-12-04T17:13:28.968" v="48" actId="1036"/>
      <pc:docMkLst>
        <pc:docMk/>
      </pc:docMkLst>
      <pc:sldChg chg="modSp mod">
        <pc:chgData name="kaushik" userId="dd902200d7a71a4a" providerId="LiveId" clId="{DCF06D18-60CD-4C77-8DE0-C0C07ED33C84}" dt="2021-12-04T16:33:02.009" v="43" actId="20577"/>
        <pc:sldMkLst>
          <pc:docMk/>
          <pc:sldMk cId="3980446831" sldId="257"/>
        </pc:sldMkLst>
        <pc:spChg chg="mod">
          <ac:chgData name="kaushik" userId="dd902200d7a71a4a" providerId="LiveId" clId="{DCF06D18-60CD-4C77-8DE0-C0C07ED33C84}" dt="2021-12-04T16:33:02.009" v="43" actId="20577"/>
          <ac:spMkLst>
            <pc:docMk/>
            <pc:sldMk cId="3980446831" sldId="257"/>
            <ac:spMk id="3" creationId="{28DF140F-070B-48AB-B557-7303A1F4D4F6}"/>
          </ac:spMkLst>
        </pc:spChg>
      </pc:sldChg>
      <pc:sldChg chg="modSp mod">
        <pc:chgData name="kaushik" userId="dd902200d7a71a4a" providerId="LiveId" clId="{DCF06D18-60CD-4C77-8DE0-C0C07ED33C84}" dt="2021-12-04T17:13:28.968" v="48" actId="1036"/>
        <pc:sldMkLst>
          <pc:docMk/>
          <pc:sldMk cId="2745383705" sldId="262"/>
        </pc:sldMkLst>
        <pc:picChg chg="mod">
          <ac:chgData name="kaushik" userId="dd902200d7a71a4a" providerId="LiveId" clId="{DCF06D18-60CD-4C77-8DE0-C0C07ED33C84}" dt="2021-12-04T17:13:28.968" v="48" actId="1036"/>
          <ac:picMkLst>
            <pc:docMk/>
            <pc:sldMk cId="2745383705" sldId="262"/>
            <ac:picMk id="5" creationId="{216EF6A1-86D0-4C4E-B602-36FF1EF4F3DC}"/>
          </ac:picMkLst>
        </pc:picChg>
      </pc:sldChg>
      <pc:sldChg chg="addSp modSp mod">
        <pc:chgData name="kaushik" userId="dd902200d7a71a4a" providerId="LiveId" clId="{DCF06D18-60CD-4C77-8DE0-C0C07ED33C84}" dt="2021-12-04T17:12:52.062" v="47" actId="1035"/>
        <pc:sldMkLst>
          <pc:docMk/>
          <pc:sldMk cId="664632969" sldId="264"/>
        </pc:sldMkLst>
        <pc:picChg chg="add mod">
          <ac:chgData name="kaushik" userId="dd902200d7a71a4a" providerId="LiveId" clId="{DCF06D18-60CD-4C77-8DE0-C0C07ED33C84}" dt="2021-12-04T17:12:52.062" v="47" actId="1035"/>
          <ac:picMkLst>
            <pc:docMk/>
            <pc:sldMk cId="664632969" sldId="264"/>
            <ac:picMk id="3" creationId="{0C32B67C-17D6-4D1F-B248-D841792171F6}"/>
          </ac:picMkLst>
        </pc:picChg>
        <pc:picChg chg="mod">
          <ac:chgData name="kaushik" userId="dd902200d7a71a4a" providerId="LiveId" clId="{DCF06D18-60CD-4C77-8DE0-C0C07ED33C84}" dt="2021-12-04T17:11:42.074" v="45" actId="14100"/>
          <ac:picMkLst>
            <pc:docMk/>
            <pc:sldMk cId="664632969" sldId="264"/>
            <ac:picMk id="12" creationId="{10E4B0BE-E41F-4A7E-A8F8-825E9C22CC6B}"/>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12/4/2021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12/4/2021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5B9C-24D7-4484-B1BC-92E60E7C4CDC}"/>
              </a:ext>
            </a:extLst>
          </p:cNvPr>
          <p:cNvSpPr>
            <a:spLocks noGrp="1"/>
          </p:cNvSpPr>
          <p:nvPr>
            <p:ph type="ctrTitle"/>
          </p:nvPr>
        </p:nvSpPr>
        <p:spPr>
          <a:xfrm>
            <a:off x="1876423" y="2464280"/>
            <a:ext cx="8791575" cy="1137758"/>
          </a:xfrm>
        </p:spPr>
        <p:txBody>
          <a:bodyPr/>
          <a:lstStyle/>
          <a:p>
            <a:r>
              <a:rPr lang="en-IN" dirty="0"/>
              <a:t>		   </a:t>
            </a:r>
            <a:r>
              <a:rPr lang="en-IN" sz="6600" dirty="0"/>
              <a:t>Art Finder</a:t>
            </a:r>
          </a:p>
        </p:txBody>
      </p:sp>
    </p:spTree>
    <p:extLst>
      <p:ext uri="{BB962C8B-B14F-4D97-AF65-F5344CB8AC3E}">
        <p14:creationId xmlns:p14="http://schemas.microsoft.com/office/powerpoint/2010/main" val="2635842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ABB4-EEA6-4C87-884E-E5F7CB41AF57}"/>
              </a:ext>
            </a:extLst>
          </p:cNvPr>
          <p:cNvSpPr>
            <a:spLocks noGrp="1"/>
          </p:cNvSpPr>
          <p:nvPr>
            <p:ph type="title"/>
          </p:nvPr>
        </p:nvSpPr>
        <p:spPr/>
        <p:txBody>
          <a:bodyPr>
            <a:normAutofit/>
          </a:bodyPr>
          <a:lstStyle/>
          <a:p>
            <a:r>
              <a:rPr lang="en-IN" sz="6600" dirty="0"/>
              <a:t>Aim:</a:t>
            </a:r>
          </a:p>
        </p:txBody>
      </p:sp>
      <p:sp>
        <p:nvSpPr>
          <p:cNvPr id="3" name="Content Placeholder 2">
            <a:extLst>
              <a:ext uri="{FF2B5EF4-FFF2-40B4-BE49-F238E27FC236}">
                <a16:creationId xmlns:a16="http://schemas.microsoft.com/office/drawing/2014/main" id="{28DF140F-070B-48AB-B557-7303A1F4D4F6}"/>
              </a:ext>
            </a:extLst>
          </p:cNvPr>
          <p:cNvSpPr>
            <a:spLocks noGrp="1"/>
          </p:cNvSpPr>
          <p:nvPr>
            <p:ph idx="1"/>
          </p:nvPr>
        </p:nvSpPr>
        <p:spPr>
          <a:xfrm>
            <a:off x="1141412" y="1673525"/>
            <a:ext cx="9905999" cy="4117676"/>
          </a:xfrm>
        </p:spPr>
        <p:txBody>
          <a:bodyPr>
            <a:normAutofit/>
          </a:bodyPr>
          <a:lstStyle/>
          <a:p>
            <a:r>
              <a:rPr lang="en-IN" sz="3600" dirty="0"/>
              <a:t>The aim is to create a machine learning model that uses image recognition and computer vision for predicting the different styles of the art from the given set of image dataset that recognizes the patterns on the images and then gives the percentage value to which style it belongs too.</a:t>
            </a:r>
            <a:endParaRPr lang="en-US" sz="2800" b="0" dirty="0">
              <a:solidFill>
                <a:srgbClr val="D4D4D4"/>
              </a:solidFill>
              <a:effectLst/>
              <a:latin typeface="Consolas" panose="020B0609020204030204" pitchFamily="49" charset="0"/>
            </a:endParaRPr>
          </a:p>
          <a:p>
            <a:endParaRPr lang="en-IN" sz="3600" dirty="0"/>
          </a:p>
        </p:txBody>
      </p:sp>
    </p:spTree>
    <p:extLst>
      <p:ext uri="{BB962C8B-B14F-4D97-AF65-F5344CB8AC3E}">
        <p14:creationId xmlns:p14="http://schemas.microsoft.com/office/powerpoint/2010/main" val="398044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D103-E941-4B21-9399-FF59BF83C204}"/>
              </a:ext>
            </a:extLst>
          </p:cNvPr>
          <p:cNvSpPr>
            <a:spLocks noGrp="1"/>
          </p:cNvSpPr>
          <p:nvPr>
            <p:ph type="title"/>
          </p:nvPr>
        </p:nvSpPr>
        <p:spPr/>
        <p:txBody>
          <a:bodyPr>
            <a:normAutofit/>
          </a:bodyPr>
          <a:lstStyle/>
          <a:p>
            <a:r>
              <a:rPr lang="en-IN" sz="5400" dirty="0"/>
              <a:t>Data processing:</a:t>
            </a:r>
          </a:p>
        </p:txBody>
      </p:sp>
      <p:sp>
        <p:nvSpPr>
          <p:cNvPr id="3" name="Content Placeholder 2">
            <a:extLst>
              <a:ext uri="{FF2B5EF4-FFF2-40B4-BE49-F238E27FC236}">
                <a16:creationId xmlns:a16="http://schemas.microsoft.com/office/drawing/2014/main" id="{A40CBB81-D917-4FAB-8C95-C5BBDA2B6A08}"/>
              </a:ext>
            </a:extLst>
          </p:cNvPr>
          <p:cNvSpPr>
            <a:spLocks noGrp="1"/>
          </p:cNvSpPr>
          <p:nvPr>
            <p:ph idx="1"/>
          </p:nvPr>
        </p:nvSpPr>
        <p:spPr/>
        <p:txBody>
          <a:bodyPr/>
          <a:lstStyle/>
          <a:p>
            <a:r>
              <a:rPr lang="en-IN" dirty="0"/>
              <a:t>The dataset has around 100,000 images with image-specific metadata, which includes the style of the art image.</a:t>
            </a:r>
          </a:p>
          <a:p>
            <a:r>
              <a:rPr lang="en-IN" dirty="0"/>
              <a:t>To prepare the data, each image is pre-processed and converted into normalised, pixel array of shape 224 x 224 x 3.</a:t>
            </a:r>
          </a:p>
          <a:p>
            <a:r>
              <a:rPr lang="en-IN" dirty="0"/>
              <a:t>Art style image label, is encoded into a range of values between 0 to 9 and later converted into one vector array.</a:t>
            </a:r>
          </a:p>
        </p:txBody>
      </p:sp>
    </p:spTree>
    <p:extLst>
      <p:ext uri="{BB962C8B-B14F-4D97-AF65-F5344CB8AC3E}">
        <p14:creationId xmlns:p14="http://schemas.microsoft.com/office/powerpoint/2010/main" val="3333841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AD25-47EC-498C-8B5B-29E53926B1E4}"/>
              </a:ext>
            </a:extLst>
          </p:cNvPr>
          <p:cNvSpPr>
            <a:spLocks noGrp="1"/>
          </p:cNvSpPr>
          <p:nvPr>
            <p:ph type="title"/>
          </p:nvPr>
        </p:nvSpPr>
        <p:spPr>
          <a:xfrm>
            <a:off x="1141412" y="249550"/>
            <a:ext cx="9905998" cy="1258408"/>
          </a:xfrm>
        </p:spPr>
        <p:txBody>
          <a:bodyPr>
            <a:normAutofit/>
          </a:bodyPr>
          <a:lstStyle/>
          <a:p>
            <a:r>
              <a:rPr lang="en-IN" sz="5400" dirty="0"/>
              <a:t>Modelling:</a:t>
            </a:r>
          </a:p>
        </p:txBody>
      </p:sp>
      <p:sp>
        <p:nvSpPr>
          <p:cNvPr id="3" name="Content Placeholder 2">
            <a:extLst>
              <a:ext uri="{FF2B5EF4-FFF2-40B4-BE49-F238E27FC236}">
                <a16:creationId xmlns:a16="http://schemas.microsoft.com/office/drawing/2014/main" id="{CE5F39AD-5C0C-490B-88C3-D1302A334FBB}"/>
              </a:ext>
            </a:extLst>
          </p:cNvPr>
          <p:cNvSpPr>
            <a:spLocks noGrp="1"/>
          </p:cNvSpPr>
          <p:nvPr>
            <p:ph idx="1"/>
          </p:nvPr>
        </p:nvSpPr>
        <p:spPr>
          <a:xfrm>
            <a:off x="1141412" y="1507958"/>
            <a:ext cx="9905999" cy="4283243"/>
          </a:xfrm>
        </p:spPr>
        <p:txBody>
          <a:bodyPr>
            <a:normAutofit fontScale="92500" lnSpcReduction="10000"/>
          </a:bodyPr>
          <a:lstStyle/>
          <a:p>
            <a:r>
              <a:rPr lang="en-IN" dirty="0"/>
              <a:t>A Convolutional Neural Network was constructed with the help of </a:t>
            </a:r>
            <a:r>
              <a:rPr lang="en-IN" dirty="0" err="1"/>
              <a:t>Keras</a:t>
            </a:r>
            <a:r>
              <a:rPr lang="en-IN" dirty="0"/>
              <a:t> neural network API with a </a:t>
            </a:r>
            <a:r>
              <a:rPr lang="en-IN" dirty="0" err="1"/>
              <a:t>Tensorflow</a:t>
            </a:r>
            <a:r>
              <a:rPr lang="en-IN" dirty="0"/>
              <a:t> Backend.</a:t>
            </a:r>
          </a:p>
          <a:p>
            <a:r>
              <a:rPr lang="en-IN" dirty="0"/>
              <a:t>For this model, ResNet50 model with pre-trained weights on the ImageNet dataset is used. </a:t>
            </a:r>
          </a:p>
          <a:p>
            <a:r>
              <a:rPr lang="en-IN" dirty="0"/>
              <a:t>Since this is a pre-trained model, it can be </a:t>
            </a:r>
            <a:r>
              <a:rPr lang="en-US" dirty="0"/>
              <a:t>able to detect basic features such as edges and colors. </a:t>
            </a:r>
          </a:p>
          <a:p>
            <a:r>
              <a:rPr lang="en-US" dirty="0"/>
              <a:t>Using this as base model and its corresponding weights, it was then able to add fully connected layers specific to the image dataset to fine tune ResNet50 and apply its understanding of basic objects to identify features that distinguish different art styles.</a:t>
            </a:r>
            <a:endParaRPr lang="en-IN" dirty="0"/>
          </a:p>
        </p:txBody>
      </p:sp>
    </p:spTree>
    <p:extLst>
      <p:ext uri="{BB962C8B-B14F-4D97-AF65-F5344CB8AC3E}">
        <p14:creationId xmlns:p14="http://schemas.microsoft.com/office/powerpoint/2010/main" val="55377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1C3DB-51AD-4FF1-80EF-F9E00379EA6D}"/>
              </a:ext>
            </a:extLst>
          </p:cNvPr>
          <p:cNvSpPr>
            <a:spLocks noGrp="1"/>
          </p:cNvSpPr>
          <p:nvPr>
            <p:ph type="title"/>
          </p:nvPr>
        </p:nvSpPr>
        <p:spPr>
          <a:xfrm>
            <a:off x="1143001" y="121212"/>
            <a:ext cx="9905998" cy="1478570"/>
          </a:xfrm>
        </p:spPr>
        <p:txBody>
          <a:bodyPr>
            <a:normAutofit/>
          </a:bodyPr>
          <a:lstStyle/>
          <a:p>
            <a:r>
              <a:rPr lang="en-IN" sz="5400" dirty="0"/>
              <a:t>Architecture:</a:t>
            </a:r>
          </a:p>
        </p:txBody>
      </p:sp>
      <p:sp>
        <p:nvSpPr>
          <p:cNvPr id="3" name="Content Placeholder 2">
            <a:extLst>
              <a:ext uri="{FF2B5EF4-FFF2-40B4-BE49-F238E27FC236}">
                <a16:creationId xmlns:a16="http://schemas.microsoft.com/office/drawing/2014/main" id="{93331929-35D7-400F-BED4-A3EB6E4E3FA9}"/>
              </a:ext>
            </a:extLst>
          </p:cNvPr>
          <p:cNvSpPr>
            <a:spLocks noGrp="1"/>
          </p:cNvSpPr>
          <p:nvPr>
            <p:ph idx="1"/>
          </p:nvPr>
        </p:nvSpPr>
        <p:spPr>
          <a:xfrm>
            <a:off x="1141413" y="1283368"/>
            <a:ext cx="9905998" cy="5181600"/>
          </a:xfrm>
        </p:spPr>
        <p:txBody>
          <a:bodyPr>
            <a:normAutofit/>
          </a:bodyPr>
          <a:lstStyle/>
          <a:p>
            <a:r>
              <a:rPr lang="en-IN" dirty="0"/>
              <a:t>Base Model:</a:t>
            </a:r>
          </a:p>
          <a:p>
            <a:pPr lvl="1"/>
            <a:r>
              <a:rPr lang="en-IN" dirty="0"/>
              <a:t>ResNet50 trained on ImageNet dataset</a:t>
            </a:r>
          </a:p>
          <a:p>
            <a:pPr marL="0" indent="0">
              <a:buNone/>
            </a:pPr>
            <a:r>
              <a:rPr lang="en-IN" dirty="0"/>
              <a:t>Fully Connected Layers:</a:t>
            </a:r>
          </a:p>
          <a:p>
            <a:pPr lvl="1"/>
            <a:r>
              <a:rPr lang="en-IN" dirty="0"/>
              <a:t>Flatten</a:t>
            </a:r>
          </a:p>
          <a:p>
            <a:pPr lvl="1"/>
            <a:r>
              <a:rPr lang="en-IN" dirty="0"/>
              <a:t>Dense (512 neurons, activation = </a:t>
            </a:r>
            <a:r>
              <a:rPr lang="en-IN" dirty="0" err="1"/>
              <a:t>relu</a:t>
            </a:r>
            <a:r>
              <a:rPr lang="en-IN" dirty="0"/>
              <a:t>)</a:t>
            </a:r>
          </a:p>
          <a:p>
            <a:pPr lvl="1"/>
            <a:r>
              <a:rPr lang="en-IN" dirty="0"/>
              <a:t>Dense (10 classes of art, activation = </a:t>
            </a:r>
            <a:r>
              <a:rPr lang="en-IN" dirty="0" err="1"/>
              <a:t>softmax</a:t>
            </a:r>
            <a:r>
              <a:rPr lang="en-IN" dirty="0"/>
              <a:t>)</a:t>
            </a:r>
          </a:p>
          <a:p>
            <a:r>
              <a:rPr lang="en-IN" dirty="0"/>
              <a:t>Compiled Model:</a:t>
            </a:r>
          </a:p>
          <a:p>
            <a:pPr lvl="1"/>
            <a:r>
              <a:rPr lang="en-IN" dirty="0"/>
              <a:t>Optimizer = stochastic gradient descent (SGD)</a:t>
            </a:r>
          </a:p>
          <a:p>
            <a:pPr lvl="1"/>
            <a:r>
              <a:rPr lang="en-IN" dirty="0"/>
              <a:t>Loss = categorical cross-entropy</a:t>
            </a:r>
          </a:p>
        </p:txBody>
      </p:sp>
    </p:spTree>
    <p:extLst>
      <p:ext uri="{BB962C8B-B14F-4D97-AF65-F5344CB8AC3E}">
        <p14:creationId xmlns:p14="http://schemas.microsoft.com/office/powerpoint/2010/main" val="343535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F7EDB7-1437-4689-AD93-051AAE63FB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7" name="Rectangle 16">
              <a:extLst>
                <a:ext uri="{FF2B5EF4-FFF2-40B4-BE49-F238E27FC236}">
                  <a16:creationId xmlns:a16="http://schemas.microsoft.com/office/drawing/2014/main" id="{CB9622E9-83EA-45FB-8EC1-4477B9101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9B668750-4C89-47F1-9591-BE7F26A0467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grpSp>
        <p:nvGrpSpPr>
          <p:cNvPr id="20" name="Group 19">
            <a:extLst>
              <a:ext uri="{FF2B5EF4-FFF2-40B4-BE49-F238E27FC236}">
                <a16:creationId xmlns:a16="http://schemas.microsoft.com/office/drawing/2014/main" id="{CF4A3706-CD49-4455-81DC-365A2D51C3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133"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1" name="Rectangle 5">
              <a:extLst>
                <a:ext uri="{FF2B5EF4-FFF2-40B4-BE49-F238E27FC236}">
                  <a16:creationId xmlns:a16="http://schemas.microsoft.com/office/drawing/2014/main" id="{A089F841-E435-4B8D-82BD-263C9553F37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 name="Freeform 6">
              <a:extLst>
                <a:ext uri="{FF2B5EF4-FFF2-40B4-BE49-F238E27FC236}">
                  <a16:creationId xmlns:a16="http://schemas.microsoft.com/office/drawing/2014/main" id="{DAA38AAA-0F1D-404C-A14F-A9EA519B8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7">
              <a:extLst>
                <a:ext uri="{FF2B5EF4-FFF2-40B4-BE49-F238E27FC236}">
                  <a16:creationId xmlns:a16="http://schemas.microsoft.com/office/drawing/2014/main" id="{79592AD6-0042-4811-8CA3-4FF820B0B2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8">
              <a:extLst>
                <a:ext uri="{FF2B5EF4-FFF2-40B4-BE49-F238E27FC236}">
                  <a16:creationId xmlns:a16="http://schemas.microsoft.com/office/drawing/2014/main" id="{E8D67C8B-8012-4B05-8119-C932C5E96C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 name="Freeform 9">
              <a:extLst>
                <a:ext uri="{FF2B5EF4-FFF2-40B4-BE49-F238E27FC236}">
                  <a16:creationId xmlns:a16="http://schemas.microsoft.com/office/drawing/2014/main" id="{EABE68F1-9E8A-4E95-A606-23B237E775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0">
              <a:extLst>
                <a:ext uri="{FF2B5EF4-FFF2-40B4-BE49-F238E27FC236}">
                  <a16:creationId xmlns:a16="http://schemas.microsoft.com/office/drawing/2014/main" id="{C35B2031-B854-4606-BCDA-0BBF83329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1">
              <a:extLst>
                <a:ext uri="{FF2B5EF4-FFF2-40B4-BE49-F238E27FC236}">
                  <a16:creationId xmlns:a16="http://schemas.microsoft.com/office/drawing/2014/main" id="{15A77494-4229-4AB1-BB6A-2EA9193FF4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2">
              <a:extLst>
                <a:ext uri="{FF2B5EF4-FFF2-40B4-BE49-F238E27FC236}">
                  <a16:creationId xmlns:a16="http://schemas.microsoft.com/office/drawing/2014/main" id="{AECC3FBA-4EBA-4179-A671-1042C678B0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3">
              <a:extLst>
                <a:ext uri="{FF2B5EF4-FFF2-40B4-BE49-F238E27FC236}">
                  <a16:creationId xmlns:a16="http://schemas.microsoft.com/office/drawing/2014/main" id="{02B530CD-3385-4D4F-AC32-CAB1C9DDA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4">
              <a:extLst>
                <a:ext uri="{FF2B5EF4-FFF2-40B4-BE49-F238E27FC236}">
                  <a16:creationId xmlns:a16="http://schemas.microsoft.com/office/drawing/2014/main" id="{56227A7A-DA96-4E2B-B066-2554F98BF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5">
              <a:extLst>
                <a:ext uri="{FF2B5EF4-FFF2-40B4-BE49-F238E27FC236}">
                  <a16:creationId xmlns:a16="http://schemas.microsoft.com/office/drawing/2014/main" id="{607021BA-15C6-4D7A-A774-B7B1F2ED3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6">
              <a:extLst>
                <a:ext uri="{FF2B5EF4-FFF2-40B4-BE49-F238E27FC236}">
                  <a16:creationId xmlns:a16="http://schemas.microsoft.com/office/drawing/2014/main" id="{DC06C301-0EAD-447D-A966-8C7AB94A3B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7">
              <a:extLst>
                <a:ext uri="{FF2B5EF4-FFF2-40B4-BE49-F238E27FC236}">
                  <a16:creationId xmlns:a16="http://schemas.microsoft.com/office/drawing/2014/main" id="{E686DF40-6765-4FBC-A7F8-9AF946D71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8">
              <a:extLst>
                <a:ext uri="{FF2B5EF4-FFF2-40B4-BE49-F238E27FC236}">
                  <a16:creationId xmlns:a16="http://schemas.microsoft.com/office/drawing/2014/main" id="{A1330CAA-984A-4FD3-A574-5377DF768F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9">
              <a:extLst>
                <a:ext uri="{FF2B5EF4-FFF2-40B4-BE49-F238E27FC236}">
                  <a16:creationId xmlns:a16="http://schemas.microsoft.com/office/drawing/2014/main" id="{3461CAFE-EF80-4C38-A27B-6E6847F2B0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0">
              <a:extLst>
                <a:ext uri="{FF2B5EF4-FFF2-40B4-BE49-F238E27FC236}">
                  <a16:creationId xmlns:a16="http://schemas.microsoft.com/office/drawing/2014/main" id="{C96CB611-34ED-41F3-B15D-F6B17B5E50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1">
              <a:extLst>
                <a:ext uri="{FF2B5EF4-FFF2-40B4-BE49-F238E27FC236}">
                  <a16:creationId xmlns:a16="http://schemas.microsoft.com/office/drawing/2014/main" id="{6D93242F-91B7-4F52-801F-9CEE2987D1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2">
              <a:extLst>
                <a:ext uri="{FF2B5EF4-FFF2-40B4-BE49-F238E27FC236}">
                  <a16:creationId xmlns:a16="http://schemas.microsoft.com/office/drawing/2014/main" id="{72209AFA-8B7F-46AE-80BC-7CD5E8175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3">
              <a:extLst>
                <a:ext uri="{FF2B5EF4-FFF2-40B4-BE49-F238E27FC236}">
                  <a16:creationId xmlns:a16="http://schemas.microsoft.com/office/drawing/2014/main" id="{283D5E20-6411-476C-8A6A-27F019149F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4">
              <a:extLst>
                <a:ext uri="{FF2B5EF4-FFF2-40B4-BE49-F238E27FC236}">
                  <a16:creationId xmlns:a16="http://schemas.microsoft.com/office/drawing/2014/main" id="{E35069A2-A355-4382-8898-3D35D040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5">
              <a:extLst>
                <a:ext uri="{FF2B5EF4-FFF2-40B4-BE49-F238E27FC236}">
                  <a16:creationId xmlns:a16="http://schemas.microsoft.com/office/drawing/2014/main" id="{2B8F4B12-C56F-43C9-B678-11BE48DBE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6">
              <a:extLst>
                <a:ext uri="{FF2B5EF4-FFF2-40B4-BE49-F238E27FC236}">
                  <a16:creationId xmlns:a16="http://schemas.microsoft.com/office/drawing/2014/main" id="{8072F38D-DAD7-4A73-A1C3-356C48C41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7">
              <a:extLst>
                <a:ext uri="{FF2B5EF4-FFF2-40B4-BE49-F238E27FC236}">
                  <a16:creationId xmlns:a16="http://schemas.microsoft.com/office/drawing/2014/main" id="{282751AD-3FCC-4A00-B6EB-CD4AEE37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8">
              <a:extLst>
                <a:ext uri="{FF2B5EF4-FFF2-40B4-BE49-F238E27FC236}">
                  <a16:creationId xmlns:a16="http://schemas.microsoft.com/office/drawing/2014/main" id="{8EA220D4-1126-4A10-B0C9-60A5E99D70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9">
              <a:extLst>
                <a:ext uri="{FF2B5EF4-FFF2-40B4-BE49-F238E27FC236}">
                  <a16:creationId xmlns:a16="http://schemas.microsoft.com/office/drawing/2014/main" id="{1C7FF311-C877-42AD-8656-6ADF9E8B03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0">
              <a:extLst>
                <a:ext uri="{FF2B5EF4-FFF2-40B4-BE49-F238E27FC236}">
                  <a16:creationId xmlns:a16="http://schemas.microsoft.com/office/drawing/2014/main" id="{21D21197-E4E6-4974-8717-7A884C4706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1">
              <a:extLst>
                <a:ext uri="{FF2B5EF4-FFF2-40B4-BE49-F238E27FC236}">
                  <a16:creationId xmlns:a16="http://schemas.microsoft.com/office/drawing/2014/main" id="{8999D374-7231-438C-AAFF-586E90D7A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2">
              <a:extLst>
                <a:ext uri="{FF2B5EF4-FFF2-40B4-BE49-F238E27FC236}">
                  <a16:creationId xmlns:a16="http://schemas.microsoft.com/office/drawing/2014/main" id="{2E99439A-BBE6-47F9-9B2E-08FB842D30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33">
              <a:extLst>
                <a:ext uri="{FF2B5EF4-FFF2-40B4-BE49-F238E27FC236}">
                  <a16:creationId xmlns:a16="http://schemas.microsoft.com/office/drawing/2014/main" id="{326BBA6A-787A-4927-9CEA-4EF2315E8B3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0" name="Freeform 34">
              <a:extLst>
                <a:ext uri="{FF2B5EF4-FFF2-40B4-BE49-F238E27FC236}">
                  <a16:creationId xmlns:a16="http://schemas.microsoft.com/office/drawing/2014/main" id="{9EBCF724-BD4F-4763-96EA-3B49A0192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5">
              <a:extLst>
                <a:ext uri="{FF2B5EF4-FFF2-40B4-BE49-F238E27FC236}">
                  <a16:creationId xmlns:a16="http://schemas.microsoft.com/office/drawing/2014/main" id="{514181B4-343A-468A-A7A3-A24EA1843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6">
              <a:extLst>
                <a:ext uri="{FF2B5EF4-FFF2-40B4-BE49-F238E27FC236}">
                  <a16:creationId xmlns:a16="http://schemas.microsoft.com/office/drawing/2014/main" id="{CA203802-8F2C-4810-86C3-9F5C8A8C5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7">
              <a:extLst>
                <a:ext uri="{FF2B5EF4-FFF2-40B4-BE49-F238E27FC236}">
                  <a16:creationId xmlns:a16="http://schemas.microsoft.com/office/drawing/2014/main" id="{49DE1B83-157A-4C15-9CDD-0890D4102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8">
              <a:extLst>
                <a:ext uri="{FF2B5EF4-FFF2-40B4-BE49-F238E27FC236}">
                  <a16:creationId xmlns:a16="http://schemas.microsoft.com/office/drawing/2014/main" id="{79FF2CFC-9520-4047-97BA-B9F21A5A8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39">
              <a:extLst>
                <a:ext uri="{FF2B5EF4-FFF2-40B4-BE49-F238E27FC236}">
                  <a16:creationId xmlns:a16="http://schemas.microsoft.com/office/drawing/2014/main" id="{51DF22B1-CEB5-4249-BD3A-994A6EDDF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0">
              <a:extLst>
                <a:ext uri="{FF2B5EF4-FFF2-40B4-BE49-F238E27FC236}">
                  <a16:creationId xmlns:a16="http://schemas.microsoft.com/office/drawing/2014/main" id="{25FAC49F-4726-4ED1-832D-A07808F71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1">
              <a:extLst>
                <a:ext uri="{FF2B5EF4-FFF2-40B4-BE49-F238E27FC236}">
                  <a16:creationId xmlns:a16="http://schemas.microsoft.com/office/drawing/2014/main" id="{59C42689-6633-4333-9462-1733BC620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42">
              <a:extLst>
                <a:ext uri="{FF2B5EF4-FFF2-40B4-BE49-F238E27FC236}">
                  <a16:creationId xmlns:a16="http://schemas.microsoft.com/office/drawing/2014/main" id="{60B37CFD-CC7B-44E0-8F09-78895A966F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43">
              <a:extLst>
                <a:ext uri="{FF2B5EF4-FFF2-40B4-BE49-F238E27FC236}">
                  <a16:creationId xmlns:a16="http://schemas.microsoft.com/office/drawing/2014/main" id="{F9074772-C2EC-4132-B934-4F0148F07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44">
              <a:extLst>
                <a:ext uri="{FF2B5EF4-FFF2-40B4-BE49-F238E27FC236}">
                  <a16:creationId xmlns:a16="http://schemas.microsoft.com/office/drawing/2014/main" id="{CD64CD1E-7C60-4B15-A6BD-0CDEC2532E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Rectangle 45">
              <a:extLst>
                <a:ext uri="{FF2B5EF4-FFF2-40B4-BE49-F238E27FC236}">
                  <a16:creationId xmlns:a16="http://schemas.microsoft.com/office/drawing/2014/main" id="{76656787-08EB-4D3E-843B-3003DA3253F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2" name="Freeform 46">
              <a:extLst>
                <a:ext uri="{FF2B5EF4-FFF2-40B4-BE49-F238E27FC236}">
                  <a16:creationId xmlns:a16="http://schemas.microsoft.com/office/drawing/2014/main" id="{BDDC6CD8-3C85-4154-8CA7-C90055C99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47">
              <a:extLst>
                <a:ext uri="{FF2B5EF4-FFF2-40B4-BE49-F238E27FC236}">
                  <a16:creationId xmlns:a16="http://schemas.microsoft.com/office/drawing/2014/main" id="{64A47505-37C3-4DFD-B6A0-BACBE89A80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48">
              <a:extLst>
                <a:ext uri="{FF2B5EF4-FFF2-40B4-BE49-F238E27FC236}">
                  <a16:creationId xmlns:a16="http://schemas.microsoft.com/office/drawing/2014/main" id="{4FB147B4-C2A1-46AE-B6B5-BB05027FA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49">
              <a:extLst>
                <a:ext uri="{FF2B5EF4-FFF2-40B4-BE49-F238E27FC236}">
                  <a16:creationId xmlns:a16="http://schemas.microsoft.com/office/drawing/2014/main" id="{A962EF7A-E05D-47DA-BA74-C8629D9383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0">
              <a:extLst>
                <a:ext uri="{FF2B5EF4-FFF2-40B4-BE49-F238E27FC236}">
                  <a16:creationId xmlns:a16="http://schemas.microsoft.com/office/drawing/2014/main" id="{2C8FDFCC-308B-4955-A813-DFAC66312F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51">
              <a:extLst>
                <a:ext uri="{FF2B5EF4-FFF2-40B4-BE49-F238E27FC236}">
                  <a16:creationId xmlns:a16="http://schemas.microsoft.com/office/drawing/2014/main" id="{52D46068-8CFB-4E0B-9543-28A7ECADD8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52">
              <a:extLst>
                <a:ext uri="{FF2B5EF4-FFF2-40B4-BE49-F238E27FC236}">
                  <a16:creationId xmlns:a16="http://schemas.microsoft.com/office/drawing/2014/main" id="{E47AE856-C4BB-48CF-B2A2-AFB0579F4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53">
              <a:extLst>
                <a:ext uri="{FF2B5EF4-FFF2-40B4-BE49-F238E27FC236}">
                  <a16:creationId xmlns:a16="http://schemas.microsoft.com/office/drawing/2014/main" id="{3338C43C-6074-4421-97E9-0B98323831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54">
              <a:extLst>
                <a:ext uri="{FF2B5EF4-FFF2-40B4-BE49-F238E27FC236}">
                  <a16:creationId xmlns:a16="http://schemas.microsoft.com/office/drawing/2014/main" id="{910D8CF2-8086-4C4C-89E1-A82DB5DFFD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55">
              <a:extLst>
                <a:ext uri="{FF2B5EF4-FFF2-40B4-BE49-F238E27FC236}">
                  <a16:creationId xmlns:a16="http://schemas.microsoft.com/office/drawing/2014/main" id="{FADABDD3-D22B-4229-8038-A9BBB3721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56">
              <a:extLst>
                <a:ext uri="{FF2B5EF4-FFF2-40B4-BE49-F238E27FC236}">
                  <a16:creationId xmlns:a16="http://schemas.microsoft.com/office/drawing/2014/main" id="{7D9568FC-37BC-470C-93A5-8983D0C12E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57">
              <a:extLst>
                <a:ext uri="{FF2B5EF4-FFF2-40B4-BE49-F238E27FC236}">
                  <a16:creationId xmlns:a16="http://schemas.microsoft.com/office/drawing/2014/main" id="{5786181E-9BC0-4551-9B1F-D58636404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58">
              <a:extLst>
                <a:ext uri="{FF2B5EF4-FFF2-40B4-BE49-F238E27FC236}">
                  <a16:creationId xmlns:a16="http://schemas.microsoft.com/office/drawing/2014/main" id="{AD321C02-50D5-45DB-A66C-B77BFCA1DB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E402923-143D-4775-BD01-8CD729E00582}"/>
              </a:ext>
            </a:extLst>
          </p:cNvPr>
          <p:cNvSpPr>
            <a:spLocks noGrp="1"/>
          </p:cNvSpPr>
          <p:nvPr>
            <p:ph type="title"/>
          </p:nvPr>
        </p:nvSpPr>
        <p:spPr>
          <a:xfrm>
            <a:off x="8411781" y="618518"/>
            <a:ext cx="2948240" cy="1478570"/>
          </a:xfrm>
        </p:spPr>
        <p:txBody>
          <a:bodyPr>
            <a:normAutofit/>
          </a:bodyPr>
          <a:lstStyle/>
          <a:p>
            <a:r>
              <a:rPr lang="en-IN" sz="3200"/>
              <a:t>Code:</a:t>
            </a:r>
          </a:p>
        </p:txBody>
      </p:sp>
      <p:pic>
        <p:nvPicPr>
          <p:cNvPr id="7" name="Picture 6" descr="Text&#10;&#10;Description automatically generated">
            <a:extLst>
              <a:ext uri="{FF2B5EF4-FFF2-40B4-BE49-F238E27FC236}">
                <a16:creationId xmlns:a16="http://schemas.microsoft.com/office/drawing/2014/main" id="{456ED318-438D-40BA-84B1-58AD2A728FA7}"/>
              </a:ext>
            </a:extLst>
          </p:cNvPr>
          <p:cNvPicPr>
            <a:picLocks noChangeAspect="1"/>
          </p:cNvPicPr>
          <p:nvPr/>
        </p:nvPicPr>
        <p:blipFill rotWithShape="1">
          <a:blip r:embed="rId4"/>
          <a:srcRect r="23465"/>
          <a:stretch/>
        </p:blipFill>
        <p:spPr>
          <a:xfrm>
            <a:off x="-5597" y="1"/>
            <a:ext cx="4663440" cy="3427413"/>
          </a:xfrm>
          <a:custGeom>
            <a:avLst/>
            <a:gdLst/>
            <a:ahLst/>
            <a:cxnLst/>
            <a:rect l="l" t="t" r="r" b="b"/>
            <a:pathLst>
              <a:path w="7558541" h="3427413">
                <a:moveTo>
                  <a:pt x="0" y="0"/>
                </a:moveTo>
                <a:lnTo>
                  <a:pt x="7558541" y="0"/>
                </a:lnTo>
                <a:lnTo>
                  <a:pt x="7558541" y="3427413"/>
                </a:lnTo>
                <a:lnTo>
                  <a:pt x="0" y="3427413"/>
                </a:lnTo>
                <a:close/>
              </a:path>
            </a:pathLst>
          </a:custGeom>
        </p:spPr>
      </p:pic>
      <p:pic>
        <p:nvPicPr>
          <p:cNvPr id="5" name="Content Placeholder 4" descr="A screenshot of a computer&#10;&#10;Description automatically generated with medium confidence">
            <a:extLst>
              <a:ext uri="{FF2B5EF4-FFF2-40B4-BE49-F238E27FC236}">
                <a16:creationId xmlns:a16="http://schemas.microsoft.com/office/drawing/2014/main" id="{F658356B-0A14-4DEC-9F26-356018A2A622}"/>
              </a:ext>
            </a:extLst>
          </p:cNvPr>
          <p:cNvPicPr>
            <a:picLocks noChangeAspect="1"/>
          </p:cNvPicPr>
          <p:nvPr/>
        </p:nvPicPr>
        <p:blipFill rotWithShape="1">
          <a:blip r:embed="rId5"/>
          <a:srcRect r="52684"/>
          <a:stretch/>
        </p:blipFill>
        <p:spPr>
          <a:xfrm>
            <a:off x="4669509" y="10"/>
            <a:ext cx="2883435" cy="3427868"/>
          </a:xfrm>
          <a:prstGeom prst="rect">
            <a:avLst/>
          </a:prstGeom>
        </p:spPr>
      </p:pic>
      <p:pic>
        <p:nvPicPr>
          <p:cNvPr id="9" name="Picture 8" descr="Text&#10;&#10;Description automatically generated">
            <a:extLst>
              <a:ext uri="{FF2B5EF4-FFF2-40B4-BE49-F238E27FC236}">
                <a16:creationId xmlns:a16="http://schemas.microsoft.com/office/drawing/2014/main" id="{EF7D7B42-5C7A-4BD8-BF6A-4489A86337F0}"/>
              </a:ext>
            </a:extLst>
          </p:cNvPr>
          <p:cNvPicPr>
            <a:picLocks noChangeAspect="1"/>
          </p:cNvPicPr>
          <p:nvPr/>
        </p:nvPicPr>
        <p:blipFill rotWithShape="1">
          <a:blip r:embed="rId6"/>
          <a:srcRect r="-2" b="19311"/>
          <a:stretch/>
        </p:blipFill>
        <p:spPr>
          <a:xfrm>
            <a:off x="-5597" y="3427414"/>
            <a:ext cx="7558541" cy="3430587"/>
          </a:xfrm>
          <a:custGeom>
            <a:avLst/>
            <a:gdLst/>
            <a:ahLst/>
            <a:cxnLst/>
            <a:rect l="l" t="t" r="r" b="b"/>
            <a:pathLst>
              <a:path w="7558541" h="3430587">
                <a:moveTo>
                  <a:pt x="0" y="0"/>
                </a:moveTo>
                <a:lnTo>
                  <a:pt x="7558541" y="0"/>
                </a:lnTo>
                <a:lnTo>
                  <a:pt x="7558541" y="3430587"/>
                </a:lnTo>
                <a:lnTo>
                  <a:pt x="0" y="3430587"/>
                </a:lnTo>
                <a:close/>
              </a:path>
            </a:pathLst>
          </a:custGeom>
        </p:spPr>
      </p:pic>
      <p:cxnSp>
        <p:nvCxnSpPr>
          <p:cNvPr id="76" name="Straight Connector 75">
            <a:extLst>
              <a:ext uri="{FF2B5EF4-FFF2-40B4-BE49-F238E27FC236}">
                <a16:creationId xmlns:a16="http://schemas.microsoft.com/office/drawing/2014/main" id="{C74412C7-7BA6-412B-93CA-2C8CE9E642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459" y="-464"/>
            <a:ext cx="2646" cy="3429000"/>
          </a:xfrm>
          <a:prstGeom prst="line">
            <a:avLst/>
          </a:prstGeom>
          <a:solidFill>
            <a:schemeClr val="tx2">
              <a:alpha val="60000"/>
            </a:schemeClr>
          </a:solidFill>
          <a:ln w="19050">
            <a:solidFill>
              <a:schemeClr val="tx2">
                <a:alpha val="60000"/>
              </a:schemeClr>
            </a:solidFill>
          </a:ln>
          <a:effectLst/>
        </p:spPr>
      </p:cxnSp>
      <p:sp>
        <p:nvSpPr>
          <p:cNvPr id="13" name="Content Placeholder 12">
            <a:extLst>
              <a:ext uri="{FF2B5EF4-FFF2-40B4-BE49-F238E27FC236}">
                <a16:creationId xmlns:a16="http://schemas.microsoft.com/office/drawing/2014/main" id="{37D2ED82-CE5E-4803-B8E8-5028D13F8DC8}"/>
              </a:ext>
            </a:extLst>
          </p:cNvPr>
          <p:cNvSpPr>
            <a:spLocks noGrp="1"/>
          </p:cNvSpPr>
          <p:nvPr>
            <p:ph idx="1"/>
          </p:nvPr>
        </p:nvSpPr>
        <p:spPr>
          <a:xfrm>
            <a:off x="8411781" y="2249487"/>
            <a:ext cx="2948240" cy="3541714"/>
          </a:xfrm>
        </p:spPr>
        <p:txBody>
          <a:bodyPr>
            <a:normAutofit/>
          </a:bodyPr>
          <a:lstStyle/>
          <a:p>
            <a:r>
              <a:rPr lang="en-US" sz="1800" dirty="0"/>
              <a:t>For Training the model</a:t>
            </a:r>
          </a:p>
        </p:txBody>
      </p:sp>
      <p:cxnSp>
        <p:nvCxnSpPr>
          <p:cNvPr id="78" name="Straight Connector 77">
            <a:extLst>
              <a:ext uri="{FF2B5EF4-FFF2-40B4-BE49-F238E27FC236}">
                <a16:creationId xmlns:a16="http://schemas.microsoft.com/office/drawing/2014/main" id="{F5459D2F-D834-4D12-A2D5-D08685B261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895"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80" name="Straight Connector 79">
            <a:extLst>
              <a:ext uri="{FF2B5EF4-FFF2-40B4-BE49-F238E27FC236}">
                <a16:creationId xmlns:a16="http://schemas.microsoft.com/office/drawing/2014/main" id="{6D5510ED-8B38-4431-85A0-01F45D6C03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7558541"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Tree>
    <p:extLst>
      <p:ext uri="{BB962C8B-B14F-4D97-AF65-F5344CB8AC3E}">
        <p14:creationId xmlns:p14="http://schemas.microsoft.com/office/powerpoint/2010/main" val="1023919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F7EDB7-1437-4689-AD93-051AAE63FB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7" name="Rectangle 16">
              <a:extLst>
                <a:ext uri="{FF2B5EF4-FFF2-40B4-BE49-F238E27FC236}">
                  <a16:creationId xmlns:a16="http://schemas.microsoft.com/office/drawing/2014/main" id="{CB9622E9-83EA-45FB-8EC1-4477B9101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9B668750-4C89-47F1-9591-BE7F26A0467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grpSp>
        <p:nvGrpSpPr>
          <p:cNvPr id="20" name="Group 19">
            <a:extLst>
              <a:ext uri="{FF2B5EF4-FFF2-40B4-BE49-F238E27FC236}">
                <a16:creationId xmlns:a16="http://schemas.microsoft.com/office/drawing/2014/main" id="{CF4A3706-CD49-4455-81DC-365A2D51C3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133"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1" name="Rectangle 5">
              <a:extLst>
                <a:ext uri="{FF2B5EF4-FFF2-40B4-BE49-F238E27FC236}">
                  <a16:creationId xmlns:a16="http://schemas.microsoft.com/office/drawing/2014/main" id="{A089F841-E435-4B8D-82BD-263C9553F37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 name="Freeform 6">
              <a:extLst>
                <a:ext uri="{FF2B5EF4-FFF2-40B4-BE49-F238E27FC236}">
                  <a16:creationId xmlns:a16="http://schemas.microsoft.com/office/drawing/2014/main" id="{DAA38AAA-0F1D-404C-A14F-A9EA519B8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7">
              <a:extLst>
                <a:ext uri="{FF2B5EF4-FFF2-40B4-BE49-F238E27FC236}">
                  <a16:creationId xmlns:a16="http://schemas.microsoft.com/office/drawing/2014/main" id="{79592AD6-0042-4811-8CA3-4FF820B0B2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8">
              <a:extLst>
                <a:ext uri="{FF2B5EF4-FFF2-40B4-BE49-F238E27FC236}">
                  <a16:creationId xmlns:a16="http://schemas.microsoft.com/office/drawing/2014/main" id="{E8D67C8B-8012-4B05-8119-C932C5E96C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 name="Freeform 9">
              <a:extLst>
                <a:ext uri="{FF2B5EF4-FFF2-40B4-BE49-F238E27FC236}">
                  <a16:creationId xmlns:a16="http://schemas.microsoft.com/office/drawing/2014/main" id="{EABE68F1-9E8A-4E95-A606-23B237E775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0">
              <a:extLst>
                <a:ext uri="{FF2B5EF4-FFF2-40B4-BE49-F238E27FC236}">
                  <a16:creationId xmlns:a16="http://schemas.microsoft.com/office/drawing/2014/main" id="{C35B2031-B854-4606-BCDA-0BBF83329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1">
              <a:extLst>
                <a:ext uri="{FF2B5EF4-FFF2-40B4-BE49-F238E27FC236}">
                  <a16:creationId xmlns:a16="http://schemas.microsoft.com/office/drawing/2014/main" id="{15A77494-4229-4AB1-BB6A-2EA9193FF4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2">
              <a:extLst>
                <a:ext uri="{FF2B5EF4-FFF2-40B4-BE49-F238E27FC236}">
                  <a16:creationId xmlns:a16="http://schemas.microsoft.com/office/drawing/2014/main" id="{AECC3FBA-4EBA-4179-A671-1042C678B0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3">
              <a:extLst>
                <a:ext uri="{FF2B5EF4-FFF2-40B4-BE49-F238E27FC236}">
                  <a16:creationId xmlns:a16="http://schemas.microsoft.com/office/drawing/2014/main" id="{02B530CD-3385-4D4F-AC32-CAB1C9DDA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4">
              <a:extLst>
                <a:ext uri="{FF2B5EF4-FFF2-40B4-BE49-F238E27FC236}">
                  <a16:creationId xmlns:a16="http://schemas.microsoft.com/office/drawing/2014/main" id="{56227A7A-DA96-4E2B-B066-2554F98BF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5">
              <a:extLst>
                <a:ext uri="{FF2B5EF4-FFF2-40B4-BE49-F238E27FC236}">
                  <a16:creationId xmlns:a16="http://schemas.microsoft.com/office/drawing/2014/main" id="{607021BA-15C6-4D7A-A774-B7B1F2ED3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6">
              <a:extLst>
                <a:ext uri="{FF2B5EF4-FFF2-40B4-BE49-F238E27FC236}">
                  <a16:creationId xmlns:a16="http://schemas.microsoft.com/office/drawing/2014/main" id="{DC06C301-0EAD-447D-A966-8C7AB94A3B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7">
              <a:extLst>
                <a:ext uri="{FF2B5EF4-FFF2-40B4-BE49-F238E27FC236}">
                  <a16:creationId xmlns:a16="http://schemas.microsoft.com/office/drawing/2014/main" id="{E686DF40-6765-4FBC-A7F8-9AF946D71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8">
              <a:extLst>
                <a:ext uri="{FF2B5EF4-FFF2-40B4-BE49-F238E27FC236}">
                  <a16:creationId xmlns:a16="http://schemas.microsoft.com/office/drawing/2014/main" id="{A1330CAA-984A-4FD3-A574-5377DF768F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9">
              <a:extLst>
                <a:ext uri="{FF2B5EF4-FFF2-40B4-BE49-F238E27FC236}">
                  <a16:creationId xmlns:a16="http://schemas.microsoft.com/office/drawing/2014/main" id="{3461CAFE-EF80-4C38-A27B-6E6847F2B0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0">
              <a:extLst>
                <a:ext uri="{FF2B5EF4-FFF2-40B4-BE49-F238E27FC236}">
                  <a16:creationId xmlns:a16="http://schemas.microsoft.com/office/drawing/2014/main" id="{C96CB611-34ED-41F3-B15D-F6B17B5E50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1">
              <a:extLst>
                <a:ext uri="{FF2B5EF4-FFF2-40B4-BE49-F238E27FC236}">
                  <a16:creationId xmlns:a16="http://schemas.microsoft.com/office/drawing/2014/main" id="{6D93242F-91B7-4F52-801F-9CEE2987D1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2">
              <a:extLst>
                <a:ext uri="{FF2B5EF4-FFF2-40B4-BE49-F238E27FC236}">
                  <a16:creationId xmlns:a16="http://schemas.microsoft.com/office/drawing/2014/main" id="{72209AFA-8B7F-46AE-80BC-7CD5E8175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3">
              <a:extLst>
                <a:ext uri="{FF2B5EF4-FFF2-40B4-BE49-F238E27FC236}">
                  <a16:creationId xmlns:a16="http://schemas.microsoft.com/office/drawing/2014/main" id="{283D5E20-6411-476C-8A6A-27F019149F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4">
              <a:extLst>
                <a:ext uri="{FF2B5EF4-FFF2-40B4-BE49-F238E27FC236}">
                  <a16:creationId xmlns:a16="http://schemas.microsoft.com/office/drawing/2014/main" id="{E35069A2-A355-4382-8898-3D35D040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5">
              <a:extLst>
                <a:ext uri="{FF2B5EF4-FFF2-40B4-BE49-F238E27FC236}">
                  <a16:creationId xmlns:a16="http://schemas.microsoft.com/office/drawing/2014/main" id="{2B8F4B12-C56F-43C9-B678-11BE48DBE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6">
              <a:extLst>
                <a:ext uri="{FF2B5EF4-FFF2-40B4-BE49-F238E27FC236}">
                  <a16:creationId xmlns:a16="http://schemas.microsoft.com/office/drawing/2014/main" id="{8072F38D-DAD7-4A73-A1C3-356C48C41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7">
              <a:extLst>
                <a:ext uri="{FF2B5EF4-FFF2-40B4-BE49-F238E27FC236}">
                  <a16:creationId xmlns:a16="http://schemas.microsoft.com/office/drawing/2014/main" id="{282751AD-3FCC-4A00-B6EB-CD4AEE37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8">
              <a:extLst>
                <a:ext uri="{FF2B5EF4-FFF2-40B4-BE49-F238E27FC236}">
                  <a16:creationId xmlns:a16="http://schemas.microsoft.com/office/drawing/2014/main" id="{8EA220D4-1126-4A10-B0C9-60A5E99D70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9">
              <a:extLst>
                <a:ext uri="{FF2B5EF4-FFF2-40B4-BE49-F238E27FC236}">
                  <a16:creationId xmlns:a16="http://schemas.microsoft.com/office/drawing/2014/main" id="{1C7FF311-C877-42AD-8656-6ADF9E8B03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0">
              <a:extLst>
                <a:ext uri="{FF2B5EF4-FFF2-40B4-BE49-F238E27FC236}">
                  <a16:creationId xmlns:a16="http://schemas.microsoft.com/office/drawing/2014/main" id="{21D21197-E4E6-4974-8717-7A884C4706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1">
              <a:extLst>
                <a:ext uri="{FF2B5EF4-FFF2-40B4-BE49-F238E27FC236}">
                  <a16:creationId xmlns:a16="http://schemas.microsoft.com/office/drawing/2014/main" id="{8999D374-7231-438C-AAFF-586E90D7A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2">
              <a:extLst>
                <a:ext uri="{FF2B5EF4-FFF2-40B4-BE49-F238E27FC236}">
                  <a16:creationId xmlns:a16="http://schemas.microsoft.com/office/drawing/2014/main" id="{2E99439A-BBE6-47F9-9B2E-08FB842D30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33">
              <a:extLst>
                <a:ext uri="{FF2B5EF4-FFF2-40B4-BE49-F238E27FC236}">
                  <a16:creationId xmlns:a16="http://schemas.microsoft.com/office/drawing/2014/main" id="{326BBA6A-787A-4927-9CEA-4EF2315E8B3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0" name="Freeform 34">
              <a:extLst>
                <a:ext uri="{FF2B5EF4-FFF2-40B4-BE49-F238E27FC236}">
                  <a16:creationId xmlns:a16="http://schemas.microsoft.com/office/drawing/2014/main" id="{9EBCF724-BD4F-4763-96EA-3B49A0192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5">
              <a:extLst>
                <a:ext uri="{FF2B5EF4-FFF2-40B4-BE49-F238E27FC236}">
                  <a16:creationId xmlns:a16="http://schemas.microsoft.com/office/drawing/2014/main" id="{514181B4-343A-468A-A7A3-A24EA1843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6">
              <a:extLst>
                <a:ext uri="{FF2B5EF4-FFF2-40B4-BE49-F238E27FC236}">
                  <a16:creationId xmlns:a16="http://schemas.microsoft.com/office/drawing/2014/main" id="{CA203802-8F2C-4810-86C3-9F5C8A8C5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7">
              <a:extLst>
                <a:ext uri="{FF2B5EF4-FFF2-40B4-BE49-F238E27FC236}">
                  <a16:creationId xmlns:a16="http://schemas.microsoft.com/office/drawing/2014/main" id="{49DE1B83-157A-4C15-9CDD-0890D4102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8">
              <a:extLst>
                <a:ext uri="{FF2B5EF4-FFF2-40B4-BE49-F238E27FC236}">
                  <a16:creationId xmlns:a16="http://schemas.microsoft.com/office/drawing/2014/main" id="{79FF2CFC-9520-4047-97BA-B9F21A5A8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39">
              <a:extLst>
                <a:ext uri="{FF2B5EF4-FFF2-40B4-BE49-F238E27FC236}">
                  <a16:creationId xmlns:a16="http://schemas.microsoft.com/office/drawing/2014/main" id="{51DF22B1-CEB5-4249-BD3A-994A6EDDF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0">
              <a:extLst>
                <a:ext uri="{FF2B5EF4-FFF2-40B4-BE49-F238E27FC236}">
                  <a16:creationId xmlns:a16="http://schemas.microsoft.com/office/drawing/2014/main" id="{25FAC49F-4726-4ED1-832D-A07808F71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1">
              <a:extLst>
                <a:ext uri="{FF2B5EF4-FFF2-40B4-BE49-F238E27FC236}">
                  <a16:creationId xmlns:a16="http://schemas.microsoft.com/office/drawing/2014/main" id="{59C42689-6633-4333-9462-1733BC620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42">
              <a:extLst>
                <a:ext uri="{FF2B5EF4-FFF2-40B4-BE49-F238E27FC236}">
                  <a16:creationId xmlns:a16="http://schemas.microsoft.com/office/drawing/2014/main" id="{60B37CFD-CC7B-44E0-8F09-78895A966F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43">
              <a:extLst>
                <a:ext uri="{FF2B5EF4-FFF2-40B4-BE49-F238E27FC236}">
                  <a16:creationId xmlns:a16="http://schemas.microsoft.com/office/drawing/2014/main" id="{F9074772-C2EC-4132-B934-4F0148F07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44">
              <a:extLst>
                <a:ext uri="{FF2B5EF4-FFF2-40B4-BE49-F238E27FC236}">
                  <a16:creationId xmlns:a16="http://schemas.microsoft.com/office/drawing/2014/main" id="{CD64CD1E-7C60-4B15-A6BD-0CDEC2532E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Rectangle 45">
              <a:extLst>
                <a:ext uri="{FF2B5EF4-FFF2-40B4-BE49-F238E27FC236}">
                  <a16:creationId xmlns:a16="http://schemas.microsoft.com/office/drawing/2014/main" id="{76656787-08EB-4D3E-843B-3003DA3253F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2" name="Freeform 46">
              <a:extLst>
                <a:ext uri="{FF2B5EF4-FFF2-40B4-BE49-F238E27FC236}">
                  <a16:creationId xmlns:a16="http://schemas.microsoft.com/office/drawing/2014/main" id="{BDDC6CD8-3C85-4154-8CA7-C90055C99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47">
              <a:extLst>
                <a:ext uri="{FF2B5EF4-FFF2-40B4-BE49-F238E27FC236}">
                  <a16:creationId xmlns:a16="http://schemas.microsoft.com/office/drawing/2014/main" id="{64A47505-37C3-4DFD-B6A0-BACBE89A80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48">
              <a:extLst>
                <a:ext uri="{FF2B5EF4-FFF2-40B4-BE49-F238E27FC236}">
                  <a16:creationId xmlns:a16="http://schemas.microsoft.com/office/drawing/2014/main" id="{4FB147B4-C2A1-46AE-B6B5-BB05027FA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49">
              <a:extLst>
                <a:ext uri="{FF2B5EF4-FFF2-40B4-BE49-F238E27FC236}">
                  <a16:creationId xmlns:a16="http://schemas.microsoft.com/office/drawing/2014/main" id="{A962EF7A-E05D-47DA-BA74-C8629D9383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0">
              <a:extLst>
                <a:ext uri="{FF2B5EF4-FFF2-40B4-BE49-F238E27FC236}">
                  <a16:creationId xmlns:a16="http://schemas.microsoft.com/office/drawing/2014/main" id="{2C8FDFCC-308B-4955-A813-DFAC66312F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51">
              <a:extLst>
                <a:ext uri="{FF2B5EF4-FFF2-40B4-BE49-F238E27FC236}">
                  <a16:creationId xmlns:a16="http://schemas.microsoft.com/office/drawing/2014/main" id="{52D46068-8CFB-4E0B-9543-28A7ECADD8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52">
              <a:extLst>
                <a:ext uri="{FF2B5EF4-FFF2-40B4-BE49-F238E27FC236}">
                  <a16:creationId xmlns:a16="http://schemas.microsoft.com/office/drawing/2014/main" id="{E47AE856-C4BB-48CF-B2A2-AFB0579F4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53">
              <a:extLst>
                <a:ext uri="{FF2B5EF4-FFF2-40B4-BE49-F238E27FC236}">
                  <a16:creationId xmlns:a16="http://schemas.microsoft.com/office/drawing/2014/main" id="{3338C43C-6074-4421-97E9-0B98323831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54">
              <a:extLst>
                <a:ext uri="{FF2B5EF4-FFF2-40B4-BE49-F238E27FC236}">
                  <a16:creationId xmlns:a16="http://schemas.microsoft.com/office/drawing/2014/main" id="{910D8CF2-8086-4C4C-89E1-A82DB5DFFD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55">
              <a:extLst>
                <a:ext uri="{FF2B5EF4-FFF2-40B4-BE49-F238E27FC236}">
                  <a16:creationId xmlns:a16="http://schemas.microsoft.com/office/drawing/2014/main" id="{FADABDD3-D22B-4229-8038-A9BBB3721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56">
              <a:extLst>
                <a:ext uri="{FF2B5EF4-FFF2-40B4-BE49-F238E27FC236}">
                  <a16:creationId xmlns:a16="http://schemas.microsoft.com/office/drawing/2014/main" id="{7D9568FC-37BC-470C-93A5-8983D0C12E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57">
              <a:extLst>
                <a:ext uri="{FF2B5EF4-FFF2-40B4-BE49-F238E27FC236}">
                  <a16:creationId xmlns:a16="http://schemas.microsoft.com/office/drawing/2014/main" id="{5786181E-9BC0-4551-9B1F-D58636404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58">
              <a:extLst>
                <a:ext uri="{FF2B5EF4-FFF2-40B4-BE49-F238E27FC236}">
                  <a16:creationId xmlns:a16="http://schemas.microsoft.com/office/drawing/2014/main" id="{AD321C02-50D5-45DB-A66C-B77BFCA1DB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D90DD61-4F8E-4DC5-BA1D-FB308821A0C6}"/>
              </a:ext>
            </a:extLst>
          </p:cNvPr>
          <p:cNvSpPr>
            <a:spLocks noGrp="1"/>
          </p:cNvSpPr>
          <p:nvPr>
            <p:ph type="title"/>
          </p:nvPr>
        </p:nvSpPr>
        <p:spPr>
          <a:xfrm>
            <a:off x="8475733" y="2670551"/>
            <a:ext cx="2948240" cy="1478570"/>
          </a:xfrm>
        </p:spPr>
        <p:txBody>
          <a:bodyPr>
            <a:normAutofit/>
          </a:bodyPr>
          <a:lstStyle/>
          <a:p>
            <a:r>
              <a:rPr lang="en-IN" sz="3200" dirty="0"/>
              <a:t>For Preparing the data</a:t>
            </a:r>
          </a:p>
        </p:txBody>
      </p:sp>
      <p:pic>
        <p:nvPicPr>
          <p:cNvPr id="5" name="Content Placeholder 4" descr="Text&#10;&#10;Description automatically generated">
            <a:extLst>
              <a:ext uri="{FF2B5EF4-FFF2-40B4-BE49-F238E27FC236}">
                <a16:creationId xmlns:a16="http://schemas.microsoft.com/office/drawing/2014/main" id="{216EF6A1-86D0-4C4E-B602-36FF1EF4F3DC}"/>
              </a:ext>
            </a:extLst>
          </p:cNvPr>
          <p:cNvPicPr>
            <a:picLocks noChangeAspect="1"/>
          </p:cNvPicPr>
          <p:nvPr/>
        </p:nvPicPr>
        <p:blipFill rotWithShape="1">
          <a:blip r:embed="rId4"/>
          <a:srcRect r="23465"/>
          <a:stretch/>
        </p:blipFill>
        <p:spPr>
          <a:xfrm>
            <a:off x="-5597" y="2541"/>
            <a:ext cx="4663440" cy="3427413"/>
          </a:xfrm>
          <a:custGeom>
            <a:avLst/>
            <a:gdLst/>
            <a:ahLst/>
            <a:cxnLst/>
            <a:rect l="l" t="t" r="r" b="b"/>
            <a:pathLst>
              <a:path w="7558541" h="3427413">
                <a:moveTo>
                  <a:pt x="0" y="0"/>
                </a:moveTo>
                <a:lnTo>
                  <a:pt x="7558541" y="0"/>
                </a:lnTo>
                <a:lnTo>
                  <a:pt x="7558541" y="3427413"/>
                </a:lnTo>
                <a:lnTo>
                  <a:pt x="0" y="3427413"/>
                </a:lnTo>
                <a:close/>
              </a:path>
            </a:pathLst>
          </a:custGeom>
        </p:spPr>
      </p:pic>
      <p:pic>
        <p:nvPicPr>
          <p:cNvPr id="7" name="Picture 6" descr="Text&#10;&#10;Description automatically generated">
            <a:extLst>
              <a:ext uri="{FF2B5EF4-FFF2-40B4-BE49-F238E27FC236}">
                <a16:creationId xmlns:a16="http://schemas.microsoft.com/office/drawing/2014/main" id="{5D45418B-AB44-4EE0-A612-FF4908A136B5}"/>
              </a:ext>
            </a:extLst>
          </p:cNvPr>
          <p:cNvPicPr>
            <a:picLocks noChangeAspect="1"/>
          </p:cNvPicPr>
          <p:nvPr/>
        </p:nvPicPr>
        <p:blipFill rotWithShape="1">
          <a:blip r:embed="rId5"/>
          <a:srcRect l="10710" r="41974"/>
          <a:stretch/>
        </p:blipFill>
        <p:spPr>
          <a:xfrm>
            <a:off x="4669509" y="10"/>
            <a:ext cx="2883435" cy="3427868"/>
          </a:xfrm>
          <a:prstGeom prst="rect">
            <a:avLst/>
          </a:prstGeom>
        </p:spPr>
      </p:pic>
      <p:pic>
        <p:nvPicPr>
          <p:cNvPr id="9" name="Picture 8" descr="Text&#10;&#10;Description automatically generated">
            <a:extLst>
              <a:ext uri="{FF2B5EF4-FFF2-40B4-BE49-F238E27FC236}">
                <a16:creationId xmlns:a16="http://schemas.microsoft.com/office/drawing/2014/main" id="{0D714C1A-D132-4BB1-ABD6-C1362F43F7E8}"/>
              </a:ext>
            </a:extLst>
          </p:cNvPr>
          <p:cNvPicPr>
            <a:picLocks noChangeAspect="1"/>
          </p:cNvPicPr>
          <p:nvPr/>
        </p:nvPicPr>
        <p:blipFill rotWithShape="1">
          <a:blip r:embed="rId6"/>
          <a:srcRect t="10487" r="-2" b="8824"/>
          <a:stretch/>
        </p:blipFill>
        <p:spPr>
          <a:xfrm>
            <a:off x="-5597" y="3427414"/>
            <a:ext cx="7558541" cy="3430587"/>
          </a:xfrm>
          <a:custGeom>
            <a:avLst/>
            <a:gdLst/>
            <a:ahLst/>
            <a:cxnLst/>
            <a:rect l="l" t="t" r="r" b="b"/>
            <a:pathLst>
              <a:path w="7558541" h="3430587">
                <a:moveTo>
                  <a:pt x="0" y="0"/>
                </a:moveTo>
                <a:lnTo>
                  <a:pt x="7558541" y="0"/>
                </a:lnTo>
                <a:lnTo>
                  <a:pt x="7558541" y="3430587"/>
                </a:lnTo>
                <a:lnTo>
                  <a:pt x="0" y="3430587"/>
                </a:lnTo>
                <a:close/>
              </a:path>
            </a:pathLst>
          </a:custGeom>
        </p:spPr>
      </p:pic>
      <p:cxnSp>
        <p:nvCxnSpPr>
          <p:cNvPr id="76" name="Straight Connector 75">
            <a:extLst>
              <a:ext uri="{FF2B5EF4-FFF2-40B4-BE49-F238E27FC236}">
                <a16:creationId xmlns:a16="http://schemas.microsoft.com/office/drawing/2014/main" id="{C74412C7-7BA6-412B-93CA-2C8CE9E642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459" y="-464"/>
            <a:ext cx="2646" cy="3429000"/>
          </a:xfrm>
          <a:prstGeom prst="line">
            <a:avLst/>
          </a:prstGeom>
          <a:solidFill>
            <a:schemeClr val="tx2">
              <a:alpha val="60000"/>
            </a:schemeClr>
          </a:solidFill>
          <a:ln w="19050">
            <a:solidFill>
              <a:schemeClr val="tx2">
                <a:alpha val="60000"/>
              </a:schemeClr>
            </a:solidFill>
          </a:ln>
          <a:effectLst/>
        </p:spPr>
      </p:cxnSp>
      <p:cxnSp>
        <p:nvCxnSpPr>
          <p:cNvPr id="78" name="Straight Connector 77">
            <a:extLst>
              <a:ext uri="{FF2B5EF4-FFF2-40B4-BE49-F238E27FC236}">
                <a16:creationId xmlns:a16="http://schemas.microsoft.com/office/drawing/2014/main" id="{F5459D2F-D834-4D12-A2D5-D08685B261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895"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80" name="Straight Connector 79">
            <a:extLst>
              <a:ext uri="{FF2B5EF4-FFF2-40B4-BE49-F238E27FC236}">
                <a16:creationId xmlns:a16="http://schemas.microsoft.com/office/drawing/2014/main" id="{6D5510ED-8B38-4431-85A0-01F45D6C03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7558541"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Tree>
    <p:extLst>
      <p:ext uri="{BB962C8B-B14F-4D97-AF65-F5344CB8AC3E}">
        <p14:creationId xmlns:p14="http://schemas.microsoft.com/office/powerpoint/2010/main" val="274538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B1C6FC3-0FE6-4434-9E4B-EAFBA0A70C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5" name="Rectangle 14">
              <a:extLst>
                <a:ext uri="{FF2B5EF4-FFF2-40B4-BE49-F238E27FC236}">
                  <a16:creationId xmlns:a16="http://schemas.microsoft.com/office/drawing/2014/main" id="{9156B579-F859-47C9-8CE6-6AA5A6D28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5D373606-D644-43C0-8B02-C662AABC3922}"/>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grpSp>
        <p:nvGrpSpPr>
          <p:cNvPr id="18" name="Group 17">
            <a:extLst>
              <a:ext uri="{FF2B5EF4-FFF2-40B4-BE49-F238E27FC236}">
                <a16:creationId xmlns:a16="http://schemas.microsoft.com/office/drawing/2014/main" id="{ACF91339-3F26-4B01-8848-0F6E5575A6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133"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9" name="Rectangle 5">
              <a:extLst>
                <a:ext uri="{FF2B5EF4-FFF2-40B4-BE49-F238E27FC236}">
                  <a16:creationId xmlns:a16="http://schemas.microsoft.com/office/drawing/2014/main" id="{427B1D67-3EFB-4795-BC0A-61BC061C23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 name="Freeform 6">
              <a:extLst>
                <a:ext uri="{FF2B5EF4-FFF2-40B4-BE49-F238E27FC236}">
                  <a16:creationId xmlns:a16="http://schemas.microsoft.com/office/drawing/2014/main" id="{7571FBAA-7DDE-485C-BF13-85E6632D78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7">
              <a:extLst>
                <a:ext uri="{FF2B5EF4-FFF2-40B4-BE49-F238E27FC236}">
                  <a16:creationId xmlns:a16="http://schemas.microsoft.com/office/drawing/2014/main" id="{2C3516AC-3270-4ABA-A2BC-E8F32B8A9D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Rectangle 8">
              <a:extLst>
                <a:ext uri="{FF2B5EF4-FFF2-40B4-BE49-F238E27FC236}">
                  <a16:creationId xmlns:a16="http://schemas.microsoft.com/office/drawing/2014/main" id="{F5FA18A4-61A5-473D-AEC7-9E909F8CFC9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9">
              <a:extLst>
                <a:ext uri="{FF2B5EF4-FFF2-40B4-BE49-F238E27FC236}">
                  <a16:creationId xmlns:a16="http://schemas.microsoft.com/office/drawing/2014/main" id="{C22DBFE3-3815-4E85-8A6B-9A07712234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0">
              <a:extLst>
                <a:ext uri="{FF2B5EF4-FFF2-40B4-BE49-F238E27FC236}">
                  <a16:creationId xmlns:a16="http://schemas.microsoft.com/office/drawing/2014/main" id="{B2F02F6C-35B9-40A1-ADD1-036A80BCF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1">
              <a:extLst>
                <a:ext uri="{FF2B5EF4-FFF2-40B4-BE49-F238E27FC236}">
                  <a16:creationId xmlns:a16="http://schemas.microsoft.com/office/drawing/2014/main" id="{B5C332AB-BA01-4BBD-A363-4F5835545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2">
              <a:extLst>
                <a:ext uri="{FF2B5EF4-FFF2-40B4-BE49-F238E27FC236}">
                  <a16:creationId xmlns:a16="http://schemas.microsoft.com/office/drawing/2014/main" id="{6E313214-2528-4C88-8226-BB2A2E1335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3">
              <a:extLst>
                <a:ext uri="{FF2B5EF4-FFF2-40B4-BE49-F238E27FC236}">
                  <a16:creationId xmlns:a16="http://schemas.microsoft.com/office/drawing/2014/main" id="{DF892018-DF6D-48D5-8AB7-5957595B55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4">
              <a:extLst>
                <a:ext uri="{FF2B5EF4-FFF2-40B4-BE49-F238E27FC236}">
                  <a16:creationId xmlns:a16="http://schemas.microsoft.com/office/drawing/2014/main" id="{93A850A7-4500-4CC7-A5FD-A1FA7993E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5">
              <a:extLst>
                <a:ext uri="{FF2B5EF4-FFF2-40B4-BE49-F238E27FC236}">
                  <a16:creationId xmlns:a16="http://schemas.microsoft.com/office/drawing/2014/main" id="{FACAA825-3475-43C7-ADCE-DB6FAADA57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6">
              <a:extLst>
                <a:ext uri="{FF2B5EF4-FFF2-40B4-BE49-F238E27FC236}">
                  <a16:creationId xmlns:a16="http://schemas.microsoft.com/office/drawing/2014/main" id="{00451685-350B-4B89-A512-13A23216BA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7">
              <a:extLst>
                <a:ext uri="{FF2B5EF4-FFF2-40B4-BE49-F238E27FC236}">
                  <a16:creationId xmlns:a16="http://schemas.microsoft.com/office/drawing/2014/main" id="{04A404C7-A995-4BE4-8673-CA014AE11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8">
              <a:extLst>
                <a:ext uri="{FF2B5EF4-FFF2-40B4-BE49-F238E27FC236}">
                  <a16:creationId xmlns:a16="http://schemas.microsoft.com/office/drawing/2014/main" id="{0E534A8D-4535-4FED-B9CD-C0F0D6AF32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9">
              <a:extLst>
                <a:ext uri="{FF2B5EF4-FFF2-40B4-BE49-F238E27FC236}">
                  <a16:creationId xmlns:a16="http://schemas.microsoft.com/office/drawing/2014/main" id="{F0A1DEDA-0C4E-4927-BFAF-02516CF53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0">
              <a:extLst>
                <a:ext uri="{FF2B5EF4-FFF2-40B4-BE49-F238E27FC236}">
                  <a16:creationId xmlns:a16="http://schemas.microsoft.com/office/drawing/2014/main" id="{B21E2F8B-1724-4328-B646-445DE4F1F0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1">
              <a:extLst>
                <a:ext uri="{FF2B5EF4-FFF2-40B4-BE49-F238E27FC236}">
                  <a16:creationId xmlns:a16="http://schemas.microsoft.com/office/drawing/2014/main" id="{808DAA0B-E999-4DEC-BE7C-3F412C332D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2">
              <a:extLst>
                <a:ext uri="{FF2B5EF4-FFF2-40B4-BE49-F238E27FC236}">
                  <a16:creationId xmlns:a16="http://schemas.microsoft.com/office/drawing/2014/main" id="{EBCE22A2-2EE0-4E15-8505-600937FEE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3">
              <a:extLst>
                <a:ext uri="{FF2B5EF4-FFF2-40B4-BE49-F238E27FC236}">
                  <a16:creationId xmlns:a16="http://schemas.microsoft.com/office/drawing/2014/main" id="{4D772DD9-073C-47A0-ADB9-7D2CFAECF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4">
              <a:extLst>
                <a:ext uri="{FF2B5EF4-FFF2-40B4-BE49-F238E27FC236}">
                  <a16:creationId xmlns:a16="http://schemas.microsoft.com/office/drawing/2014/main" id="{5C0B35F2-7DE3-4A0C-8C50-DA08120AB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5">
              <a:extLst>
                <a:ext uri="{FF2B5EF4-FFF2-40B4-BE49-F238E27FC236}">
                  <a16:creationId xmlns:a16="http://schemas.microsoft.com/office/drawing/2014/main" id="{F14C7442-00C7-49C1-AE8A-A719816AD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6">
              <a:extLst>
                <a:ext uri="{FF2B5EF4-FFF2-40B4-BE49-F238E27FC236}">
                  <a16:creationId xmlns:a16="http://schemas.microsoft.com/office/drawing/2014/main" id="{7CA8A798-2044-4FD0-8CBC-178C1BD8C3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7">
              <a:extLst>
                <a:ext uri="{FF2B5EF4-FFF2-40B4-BE49-F238E27FC236}">
                  <a16:creationId xmlns:a16="http://schemas.microsoft.com/office/drawing/2014/main" id="{6F446AA7-D2E4-4DF2-BB12-AD2DCC8E4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8">
              <a:extLst>
                <a:ext uri="{FF2B5EF4-FFF2-40B4-BE49-F238E27FC236}">
                  <a16:creationId xmlns:a16="http://schemas.microsoft.com/office/drawing/2014/main" id="{C00BD973-DDA6-4969-BFBC-2910297E24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9">
              <a:extLst>
                <a:ext uri="{FF2B5EF4-FFF2-40B4-BE49-F238E27FC236}">
                  <a16:creationId xmlns:a16="http://schemas.microsoft.com/office/drawing/2014/main" id="{05C12429-8F61-4D99-8793-3146BA57C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0">
              <a:extLst>
                <a:ext uri="{FF2B5EF4-FFF2-40B4-BE49-F238E27FC236}">
                  <a16:creationId xmlns:a16="http://schemas.microsoft.com/office/drawing/2014/main" id="{E461EF39-CD5C-4EB8-8D62-9E14932E61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1">
              <a:extLst>
                <a:ext uri="{FF2B5EF4-FFF2-40B4-BE49-F238E27FC236}">
                  <a16:creationId xmlns:a16="http://schemas.microsoft.com/office/drawing/2014/main" id="{93938A9D-031B-498C-AEE7-3D4A64AAD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2">
              <a:extLst>
                <a:ext uri="{FF2B5EF4-FFF2-40B4-BE49-F238E27FC236}">
                  <a16:creationId xmlns:a16="http://schemas.microsoft.com/office/drawing/2014/main" id="{3765635E-E9CA-438E-9AA1-5D5EFD497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Rectangle 33">
              <a:extLst>
                <a:ext uri="{FF2B5EF4-FFF2-40B4-BE49-F238E27FC236}">
                  <a16:creationId xmlns:a16="http://schemas.microsoft.com/office/drawing/2014/main" id="{21546E38-8BDD-49C3-B3AD-D4933FCBC31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8" name="Freeform 34">
              <a:extLst>
                <a:ext uri="{FF2B5EF4-FFF2-40B4-BE49-F238E27FC236}">
                  <a16:creationId xmlns:a16="http://schemas.microsoft.com/office/drawing/2014/main" id="{6D89E49E-3AB6-4DC0-91E7-92EF1C6A87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5">
              <a:extLst>
                <a:ext uri="{FF2B5EF4-FFF2-40B4-BE49-F238E27FC236}">
                  <a16:creationId xmlns:a16="http://schemas.microsoft.com/office/drawing/2014/main" id="{D1303FFC-7F2E-462B-B11D-86F3D81BF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6">
              <a:extLst>
                <a:ext uri="{FF2B5EF4-FFF2-40B4-BE49-F238E27FC236}">
                  <a16:creationId xmlns:a16="http://schemas.microsoft.com/office/drawing/2014/main" id="{DE25E1F8-55DE-4DC5-81A4-37DA75E4E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7">
              <a:extLst>
                <a:ext uri="{FF2B5EF4-FFF2-40B4-BE49-F238E27FC236}">
                  <a16:creationId xmlns:a16="http://schemas.microsoft.com/office/drawing/2014/main" id="{8CDED82A-A993-4523-9441-FCF49CB5D1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8">
              <a:extLst>
                <a:ext uri="{FF2B5EF4-FFF2-40B4-BE49-F238E27FC236}">
                  <a16:creationId xmlns:a16="http://schemas.microsoft.com/office/drawing/2014/main" id="{C1AFE111-B375-493C-A21D-134FCBDB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9">
              <a:extLst>
                <a:ext uri="{FF2B5EF4-FFF2-40B4-BE49-F238E27FC236}">
                  <a16:creationId xmlns:a16="http://schemas.microsoft.com/office/drawing/2014/main" id="{037BF4E5-6D6E-482A-A24A-E320E1D0E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0">
              <a:extLst>
                <a:ext uri="{FF2B5EF4-FFF2-40B4-BE49-F238E27FC236}">
                  <a16:creationId xmlns:a16="http://schemas.microsoft.com/office/drawing/2014/main" id="{38214D87-DD5D-4691-BF55-F270727018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1">
              <a:extLst>
                <a:ext uri="{FF2B5EF4-FFF2-40B4-BE49-F238E27FC236}">
                  <a16:creationId xmlns:a16="http://schemas.microsoft.com/office/drawing/2014/main" id="{6D3FBDE6-C313-4C44-B971-B34635468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2">
              <a:extLst>
                <a:ext uri="{FF2B5EF4-FFF2-40B4-BE49-F238E27FC236}">
                  <a16:creationId xmlns:a16="http://schemas.microsoft.com/office/drawing/2014/main" id="{F528E702-4734-4CAB-97C7-737D868F5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3">
              <a:extLst>
                <a:ext uri="{FF2B5EF4-FFF2-40B4-BE49-F238E27FC236}">
                  <a16:creationId xmlns:a16="http://schemas.microsoft.com/office/drawing/2014/main" id="{88136305-A716-46EA-A45F-7787C694F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44">
              <a:extLst>
                <a:ext uri="{FF2B5EF4-FFF2-40B4-BE49-F238E27FC236}">
                  <a16:creationId xmlns:a16="http://schemas.microsoft.com/office/drawing/2014/main" id="{4187204B-C8DD-44A6-AC1A-F21D18F669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Rectangle 45">
              <a:extLst>
                <a:ext uri="{FF2B5EF4-FFF2-40B4-BE49-F238E27FC236}">
                  <a16:creationId xmlns:a16="http://schemas.microsoft.com/office/drawing/2014/main" id="{6DD06B75-D598-40D9-B8BF-9721316E709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0" name="Freeform 46">
              <a:extLst>
                <a:ext uri="{FF2B5EF4-FFF2-40B4-BE49-F238E27FC236}">
                  <a16:creationId xmlns:a16="http://schemas.microsoft.com/office/drawing/2014/main" id="{E8D513EA-D2F2-4B72-8C9F-0F2ADA523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47">
              <a:extLst>
                <a:ext uri="{FF2B5EF4-FFF2-40B4-BE49-F238E27FC236}">
                  <a16:creationId xmlns:a16="http://schemas.microsoft.com/office/drawing/2014/main" id="{0D147329-C850-46D8-9986-D14AC9140E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48">
              <a:extLst>
                <a:ext uri="{FF2B5EF4-FFF2-40B4-BE49-F238E27FC236}">
                  <a16:creationId xmlns:a16="http://schemas.microsoft.com/office/drawing/2014/main" id="{5573F0D3-BA73-4060-8D3B-07BEC55F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49">
              <a:extLst>
                <a:ext uri="{FF2B5EF4-FFF2-40B4-BE49-F238E27FC236}">
                  <a16:creationId xmlns:a16="http://schemas.microsoft.com/office/drawing/2014/main" id="{5323672F-2475-40AC-8C0F-6CD7324B39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0">
              <a:extLst>
                <a:ext uri="{FF2B5EF4-FFF2-40B4-BE49-F238E27FC236}">
                  <a16:creationId xmlns:a16="http://schemas.microsoft.com/office/drawing/2014/main" id="{7B0EF5E8-887B-446C-9459-0707ECE3D9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1">
              <a:extLst>
                <a:ext uri="{FF2B5EF4-FFF2-40B4-BE49-F238E27FC236}">
                  <a16:creationId xmlns:a16="http://schemas.microsoft.com/office/drawing/2014/main" id="{29BE4652-0F1E-4519-8787-62EBB3D87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2">
              <a:extLst>
                <a:ext uri="{FF2B5EF4-FFF2-40B4-BE49-F238E27FC236}">
                  <a16:creationId xmlns:a16="http://schemas.microsoft.com/office/drawing/2014/main" id="{4A268FBD-6879-416B-8AB0-73BF73637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53">
              <a:extLst>
                <a:ext uri="{FF2B5EF4-FFF2-40B4-BE49-F238E27FC236}">
                  <a16:creationId xmlns:a16="http://schemas.microsoft.com/office/drawing/2014/main" id="{3D986CF2-B129-4550-A27B-8C82C9CAC9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54">
              <a:extLst>
                <a:ext uri="{FF2B5EF4-FFF2-40B4-BE49-F238E27FC236}">
                  <a16:creationId xmlns:a16="http://schemas.microsoft.com/office/drawing/2014/main" id="{E340F934-32AF-4C03-9AFD-1D54DF4C14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55">
              <a:extLst>
                <a:ext uri="{FF2B5EF4-FFF2-40B4-BE49-F238E27FC236}">
                  <a16:creationId xmlns:a16="http://schemas.microsoft.com/office/drawing/2014/main" id="{0D58128A-77AD-4168-874A-4CADD56CC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56">
              <a:extLst>
                <a:ext uri="{FF2B5EF4-FFF2-40B4-BE49-F238E27FC236}">
                  <a16:creationId xmlns:a16="http://schemas.microsoft.com/office/drawing/2014/main" id="{1AA9BAAA-B13C-4A0A-BDED-AF91E06151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57">
              <a:extLst>
                <a:ext uri="{FF2B5EF4-FFF2-40B4-BE49-F238E27FC236}">
                  <a16:creationId xmlns:a16="http://schemas.microsoft.com/office/drawing/2014/main" id="{9FC52BEC-DF15-46FD-9B22-B3CF0A3F6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58">
              <a:extLst>
                <a:ext uri="{FF2B5EF4-FFF2-40B4-BE49-F238E27FC236}">
                  <a16:creationId xmlns:a16="http://schemas.microsoft.com/office/drawing/2014/main" id="{95ACC0BA-E65B-447A-B0FE-80BCFF4C3C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D99FE44-8812-49F1-9B29-83C7D79A05C1}"/>
              </a:ext>
            </a:extLst>
          </p:cNvPr>
          <p:cNvSpPr>
            <a:spLocks noGrp="1"/>
          </p:cNvSpPr>
          <p:nvPr>
            <p:ph type="title"/>
          </p:nvPr>
        </p:nvSpPr>
        <p:spPr>
          <a:xfrm>
            <a:off x="8087094" y="2459224"/>
            <a:ext cx="3425939" cy="1478570"/>
          </a:xfrm>
        </p:spPr>
        <p:txBody>
          <a:bodyPr>
            <a:normAutofit/>
          </a:bodyPr>
          <a:lstStyle/>
          <a:p>
            <a:r>
              <a:rPr lang="en-IN" sz="3200" dirty="0"/>
              <a:t>For making the predictions</a:t>
            </a:r>
          </a:p>
        </p:txBody>
      </p:sp>
      <p:pic>
        <p:nvPicPr>
          <p:cNvPr id="5" name="Content Placeholder 4" descr="A screenshot of a computer&#10;&#10;Description automatically generated">
            <a:extLst>
              <a:ext uri="{FF2B5EF4-FFF2-40B4-BE49-F238E27FC236}">
                <a16:creationId xmlns:a16="http://schemas.microsoft.com/office/drawing/2014/main" id="{A795100A-8A81-4768-8C10-B4BA9296C85B}"/>
              </a:ext>
            </a:extLst>
          </p:cNvPr>
          <p:cNvPicPr>
            <a:picLocks noChangeAspect="1"/>
          </p:cNvPicPr>
          <p:nvPr/>
        </p:nvPicPr>
        <p:blipFill rotWithShape="1">
          <a:blip r:embed="rId4"/>
          <a:srcRect t="3797" r="-2" b="15588"/>
          <a:stretch/>
        </p:blipFill>
        <p:spPr>
          <a:xfrm>
            <a:off x="949" y="-9526"/>
            <a:ext cx="7809922" cy="3424445"/>
          </a:xfrm>
          <a:custGeom>
            <a:avLst/>
            <a:gdLst/>
            <a:ahLst/>
            <a:cxnLst/>
            <a:rect l="l" t="t" r="r" b="b"/>
            <a:pathLst>
              <a:path w="7558541" h="3427413">
                <a:moveTo>
                  <a:pt x="0" y="0"/>
                </a:moveTo>
                <a:lnTo>
                  <a:pt x="7558541" y="0"/>
                </a:lnTo>
                <a:lnTo>
                  <a:pt x="7558541" y="3427413"/>
                </a:lnTo>
                <a:lnTo>
                  <a:pt x="0" y="3427413"/>
                </a:lnTo>
                <a:close/>
              </a:path>
            </a:pathLst>
          </a:custGeom>
        </p:spPr>
      </p:pic>
      <p:pic>
        <p:nvPicPr>
          <p:cNvPr id="7" name="Picture 6" descr="A screenshot of a computer&#10;&#10;Description automatically generated with medium confidence">
            <a:extLst>
              <a:ext uri="{FF2B5EF4-FFF2-40B4-BE49-F238E27FC236}">
                <a16:creationId xmlns:a16="http://schemas.microsoft.com/office/drawing/2014/main" id="{E99FA9E1-ED22-4578-B399-97E9B24F73CA}"/>
              </a:ext>
            </a:extLst>
          </p:cNvPr>
          <p:cNvPicPr>
            <a:picLocks noChangeAspect="1"/>
          </p:cNvPicPr>
          <p:nvPr/>
        </p:nvPicPr>
        <p:blipFill rotWithShape="1">
          <a:blip r:embed="rId5"/>
          <a:srcRect t="3265" r="-2" b="16045"/>
          <a:stretch/>
        </p:blipFill>
        <p:spPr>
          <a:xfrm>
            <a:off x="13453" y="3408363"/>
            <a:ext cx="7797416" cy="3430587"/>
          </a:xfrm>
          <a:custGeom>
            <a:avLst/>
            <a:gdLst/>
            <a:ahLst/>
            <a:cxnLst/>
            <a:rect l="l" t="t" r="r" b="b"/>
            <a:pathLst>
              <a:path w="7558541" h="3430587">
                <a:moveTo>
                  <a:pt x="0" y="0"/>
                </a:moveTo>
                <a:lnTo>
                  <a:pt x="7558541" y="0"/>
                </a:lnTo>
                <a:lnTo>
                  <a:pt x="7558541" y="3430587"/>
                </a:lnTo>
                <a:lnTo>
                  <a:pt x="0" y="3430587"/>
                </a:lnTo>
                <a:close/>
              </a:path>
            </a:pathLst>
          </a:custGeom>
        </p:spPr>
      </p:pic>
      <p:cxnSp>
        <p:nvCxnSpPr>
          <p:cNvPr id="74" name="Straight Connector 73">
            <a:extLst>
              <a:ext uri="{FF2B5EF4-FFF2-40B4-BE49-F238E27FC236}">
                <a16:creationId xmlns:a16="http://schemas.microsoft.com/office/drawing/2014/main" id="{79CECD47-BAAC-4DB7-9799-B92EA5BDB5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895"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76" name="Straight Connector 75">
            <a:extLst>
              <a:ext uri="{FF2B5EF4-FFF2-40B4-BE49-F238E27FC236}">
                <a16:creationId xmlns:a16="http://schemas.microsoft.com/office/drawing/2014/main" id="{42B5FFEC-000D-4A6E-A8E7-0549AD40B5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7558541"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Tree>
    <p:extLst>
      <p:ext uri="{BB962C8B-B14F-4D97-AF65-F5344CB8AC3E}">
        <p14:creationId xmlns:p14="http://schemas.microsoft.com/office/powerpoint/2010/main" val="3219258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FB1C6FC3-0FE6-4434-9E4B-EAFBA0A70C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84" name="Rectangle 83">
              <a:extLst>
                <a:ext uri="{FF2B5EF4-FFF2-40B4-BE49-F238E27FC236}">
                  <a16:creationId xmlns:a16="http://schemas.microsoft.com/office/drawing/2014/main" id="{9156B579-F859-47C9-8CE6-6AA5A6D28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2">
              <a:extLst>
                <a:ext uri="{FF2B5EF4-FFF2-40B4-BE49-F238E27FC236}">
                  <a16:creationId xmlns:a16="http://schemas.microsoft.com/office/drawing/2014/main" id="{5D373606-D644-43C0-8B02-C662AABC3922}"/>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grpSp>
        <p:nvGrpSpPr>
          <p:cNvPr id="87" name="Group 86">
            <a:extLst>
              <a:ext uri="{FF2B5EF4-FFF2-40B4-BE49-F238E27FC236}">
                <a16:creationId xmlns:a16="http://schemas.microsoft.com/office/drawing/2014/main" id="{ACF91339-3F26-4B01-8848-0F6E5575A6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133"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88" name="Rectangle 5">
              <a:extLst>
                <a:ext uri="{FF2B5EF4-FFF2-40B4-BE49-F238E27FC236}">
                  <a16:creationId xmlns:a16="http://schemas.microsoft.com/office/drawing/2014/main" id="{427B1D67-3EFB-4795-BC0A-61BC061C23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9" name="Freeform 6">
              <a:extLst>
                <a:ext uri="{FF2B5EF4-FFF2-40B4-BE49-F238E27FC236}">
                  <a16:creationId xmlns:a16="http://schemas.microsoft.com/office/drawing/2014/main" id="{7571FBAA-7DDE-485C-BF13-85E6632D78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7">
              <a:extLst>
                <a:ext uri="{FF2B5EF4-FFF2-40B4-BE49-F238E27FC236}">
                  <a16:creationId xmlns:a16="http://schemas.microsoft.com/office/drawing/2014/main" id="{2C3516AC-3270-4ABA-A2BC-E8F32B8A9D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Rectangle 8">
              <a:extLst>
                <a:ext uri="{FF2B5EF4-FFF2-40B4-BE49-F238E27FC236}">
                  <a16:creationId xmlns:a16="http://schemas.microsoft.com/office/drawing/2014/main" id="{F5FA18A4-61A5-473D-AEC7-9E909F8CFC9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2" name="Freeform 9">
              <a:extLst>
                <a:ext uri="{FF2B5EF4-FFF2-40B4-BE49-F238E27FC236}">
                  <a16:creationId xmlns:a16="http://schemas.microsoft.com/office/drawing/2014/main" id="{C22DBFE3-3815-4E85-8A6B-9A07712234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0">
              <a:extLst>
                <a:ext uri="{FF2B5EF4-FFF2-40B4-BE49-F238E27FC236}">
                  <a16:creationId xmlns:a16="http://schemas.microsoft.com/office/drawing/2014/main" id="{B2F02F6C-35B9-40A1-ADD1-036A80BCF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1">
              <a:extLst>
                <a:ext uri="{FF2B5EF4-FFF2-40B4-BE49-F238E27FC236}">
                  <a16:creationId xmlns:a16="http://schemas.microsoft.com/office/drawing/2014/main" id="{B5C332AB-BA01-4BBD-A363-4F5835545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12">
              <a:extLst>
                <a:ext uri="{FF2B5EF4-FFF2-40B4-BE49-F238E27FC236}">
                  <a16:creationId xmlns:a16="http://schemas.microsoft.com/office/drawing/2014/main" id="{6E313214-2528-4C88-8226-BB2A2E1335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13">
              <a:extLst>
                <a:ext uri="{FF2B5EF4-FFF2-40B4-BE49-F238E27FC236}">
                  <a16:creationId xmlns:a16="http://schemas.microsoft.com/office/drawing/2014/main" id="{DF892018-DF6D-48D5-8AB7-5957595B55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14">
              <a:extLst>
                <a:ext uri="{FF2B5EF4-FFF2-40B4-BE49-F238E27FC236}">
                  <a16:creationId xmlns:a16="http://schemas.microsoft.com/office/drawing/2014/main" id="{93A850A7-4500-4CC7-A5FD-A1FA7993E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15">
              <a:extLst>
                <a:ext uri="{FF2B5EF4-FFF2-40B4-BE49-F238E27FC236}">
                  <a16:creationId xmlns:a16="http://schemas.microsoft.com/office/drawing/2014/main" id="{FACAA825-3475-43C7-ADCE-DB6FAADA57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16">
              <a:extLst>
                <a:ext uri="{FF2B5EF4-FFF2-40B4-BE49-F238E27FC236}">
                  <a16:creationId xmlns:a16="http://schemas.microsoft.com/office/drawing/2014/main" id="{00451685-350B-4B89-A512-13A23216BA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17">
              <a:extLst>
                <a:ext uri="{FF2B5EF4-FFF2-40B4-BE49-F238E27FC236}">
                  <a16:creationId xmlns:a16="http://schemas.microsoft.com/office/drawing/2014/main" id="{04A404C7-A995-4BE4-8673-CA014AE11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18">
              <a:extLst>
                <a:ext uri="{FF2B5EF4-FFF2-40B4-BE49-F238E27FC236}">
                  <a16:creationId xmlns:a16="http://schemas.microsoft.com/office/drawing/2014/main" id="{0E534A8D-4535-4FED-B9CD-C0F0D6AF32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19">
              <a:extLst>
                <a:ext uri="{FF2B5EF4-FFF2-40B4-BE49-F238E27FC236}">
                  <a16:creationId xmlns:a16="http://schemas.microsoft.com/office/drawing/2014/main" id="{F0A1DEDA-0C4E-4927-BFAF-02516CF53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0">
              <a:extLst>
                <a:ext uri="{FF2B5EF4-FFF2-40B4-BE49-F238E27FC236}">
                  <a16:creationId xmlns:a16="http://schemas.microsoft.com/office/drawing/2014/main" id="{B21E2F8B-1724-4328-B646-445DE4F1F0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1">
              <a:extLst>
                <a:ext uri="{FF2B5EF4-FFF2-40B4-BE49-F238E27FC236}">
                  <a16:creationId xmlns:a16="http://schemas.microsoft.com/office/drawing/2014/main" id="{808DAA0B-E999-4DEC-BE7C-3F412C332D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22">
              <a:extLst>
                <a:ext uri="{FF2B5EF4-FFF2-40B4-BE49-F238E27FC236}">
                  <a16:creationId xmlns:a16="http://schemas.microsoft.com/office/drawing/2014/main" id="{EBCE22A2-2EE0-4E15-8505-600937FEE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3">
              <a:extLst>
                <a:ext uri="{FF2B5EF4-FFF2-40B4-BE49-F238E27FC236}">
                  <a16:creationId xmlns:a16="http://schemas.microsoft.com/office/drawing/2014/main" id="{4D772DD9-073C-47A0-ADB9-7D2CFAECF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24">
              <a:extLst>
                <a:ext uri="{FF2B5EF4-FFF2-40B4-BE49-F238E27FC236}">
                  <a16:creationId xmlns:a16="http://schemas.microsoft.com/office/drawing/2014/main" id="{5C0B35F2-7DE3-4A0C-8C50-DA08120AB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25">
              <a:extLst>
                <a:ext uri="{FF2B5EF4-FFF2-40B4-BE49-F238E27FC236}">
                  <a16:creationId xmlns:a16="http://schemas.microsoft.com/office/drawing/2014/main" id="{F14C7442-00C7-49C1-AE8A-A719816AD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26">
              <a:extLst>
                <a:ext uri="{FF2B5EF4-FFF2-40B4-BE49-F238E27FC236}">
                  <a16:creationId xmlns:a16="http://schemas.microsoft.com/office/drawing/2014/main" id="{7CA8A798-2044-4FD0-8CBC-178C1BD8C3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27">
              <a:extLst>
                <a:ext uri="{FF2B5EF4-FFF2-40B4-BE49-F238E27FC236}">
                  <a16:creationId xmlns:a16="http://schemas.microsoft.com/office/drawing/2014/main" id="{6F446AA7-D2E4-4DF2-BB12-AD2DCC8E4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28">
              <a:extLst>
                <a:ext uri="{FF2B5EF4-FFF2-40B4-BE49-F238E27FC236}">
                  <a16:creationId xmlns:a16="http://schemas.microsoft.com/office/drawing/2014/main" id="{C00BD973-DDA6-4969-BFBC-2910297E24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29">
              <a:extLst>
                <a:ext uri="{FF2B5EF4-FFF2-40B4-BE49-F238E27FC236}">
                  <a16:creationId xmlns:a16="http://schemas.microsoft.com/office/drawing/2014/main" id="{05C12429-8F61-4D99-8793-3146BA57C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30">
              <a:extLst>
                <a:ext uri="{FF2B5EF4-FFF2-40B4-BE49-F238E27FC236}">
                  <a16:creationId xmlns:a16="http://schemas.microsoft.com/office/drawing/2014/main" id="{E461EF39-CD5C-4EB8-8D62-9E14932E61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31">
              <a:extLst>
                <a:ext uri="{FF2B5EF4-FFF2-40B4-BE49-F238E27FC236}">
                  <a16:creationId xmlns:a16="http://schemas.microsoft.com/office/drawing/2014/main" id="{93938A9D-031B-498C-AEE7-3D4A64AAD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32">
              <a:extLst>
                <a:ext uri="{FF2B5EF4-FFF2-40B4-BE49-F238E27FC236}">
                  <a16:creationId xmlns:a16="http://schemas.microsoft.com/office/drawing/2014/main" id="{3765635E-E9CA-438E-9AA1-5D5EFD497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Rectangle 33">
              <a:extLst>
                <a:ext uri="{FF2B5EF4-FFF2-40B4-BE49-F238E27FC236}">
                  <a16:creationId xmlns:a16="http://schemas.microsoft.com/office/drawing/2014/main" id="{21546E38-8BDD-49C3-B3AD-D4933FCBC31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7" name="Freeform 34">
              <a:extLst>
                <a:ext uri="{FF2B5EF4-FFF2-40B4-BE49-F238E27FC236}">
                  <a16:creationId xmlns:a16="http://schemas.microsoft.com/office/drawing/2014/main" id="{6D89E49E-3AB6-4DC0-91E7-92EF1C6A87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35">
              <a:extLst>
                <a:ext uri="{FF2B5EF4-FFF2-40B4-BE49-F238E27FC236}">
                  <a16:creationId xmlns:a16="http://schemas.microsoft.com/office/drawing/2014/main" id="{D1303FFC-7F2E-462B-B11D-86F3D81BF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36">
              <a:extLst>
                <a:ext uri="{FF2B5EF4-FFF2-40B4-BE49-F238E27FC236}">
                  <a16:creationId xmlns:a16="http://schemas.microsoft.com/office/drawing/2014/main" id="{DE25E1F8-55DE-4DC5-81A4-37DA75E4E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37">
              <a:extLst>
                <a:ext uri="{FF2B5EF4-FFF2-40B4-BE49-F238E27FC236}">
                  <a16:creationId xmlns:a16="http://schemas.microsoft.com/office/drawing/2014/main" id="{8CDED82A-A993-4523-9441-FCF49CB5D1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38">
              <a:extLst>
                <a:ext uri="{FF2B5EF4-FFF2-40B4-BE49-F238E27FC236}">
                  <a16:creationId xmlns:a16="http://schemas.microsoft.com/office/drawing/2014/main" id="{C1AFE111-B375-493C-A21D-134FCBDB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39">
              <a:extLst>
                <a:ext uri="{FF2B5EF4-FFF2-40B4-BE49-F238E27FC236}">
                  <a16:creationId xmlns:a16="http://schemas.microsoft.com/office/drawing/2014/main" id="{037BF4E5-6D6E-482A-A24A-E320E1D0E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40">
              <a:extLst>
                <a:ext uri="{FF2B5EF4-FFF2-40B4-BE49-F238E27FC236}">
                  <a16:creationId xmlns:a16="http://schemas.microsoft.com/office/drawing/2014/main" id="{38214D87-DD5D-4691-BF55-F270727018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41">
              <a:extLst>
                <a:ext uri="{FF2B5EF4-FFF2-40B4-BE49-F238E27FC236}">
                  <a16:creationId xmlns:a16="http://schemas.microsoft.com/office/drawing/2014/main" id="{6D3FBDE6-C313-4C44-B971-B34635468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42">
              <a:extLst>
                <a:ext uri="{FF2B5EF4-FFF2-40B4-BE49-F238E27FC236}">
                  <a16:creationId xmlns:a16="http://schemas.microsoft.com/office/drawing/2014/main" id="{F528E702-4734-4CAB-97C7-737D868F5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43">
              <a:extLst>
                <a:ext uri="{FF2B5EF4-FFF2-40B4-BE49-F238E27FC236}">
                  <a16:creationId xmlns:a16="http://schemas.microsoft.com/office/drawing/2014/main" id="{88136305-A716-46EA-A45F-7787C694F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44">
              <a:extLst>
                <a:ext uri="{FF2B5EF4-FFF2-40B4-BE49-F238E27FC236}">
                  <a16:creationId xmlns:a16="http://schemas.microsoft.com/office/drawing/2014/main" id="{4187204B-C8DD-44A6-AC1A-F21D18F669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Rectangle 45">
              <a:extLst>
                <a:ext uri="{FF2B5EF4-FFF2-40B4-BE49-F238E27FC236}">
                  <a16:creationId xmlns:a16="http://schemas.microsoft.com/office/drawing/2014/main" id="{6DD06B75-D598-40D9-B8BF-9721316E709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9" name="Freeform 46">
              <a:extLst>
                <a:ext uri="{FF2B5EF4-FFF2-40B4-BE49-F238E27FC236}">
                  <a16:creationId xmlns:a16="http://schemas.microsoft.com/office/drawing/2014/main" id="{E8D513EA-D2F2-4B72-8C9F-0F2ADA523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47">
              <a:extLst>
                <a:ext uri="{FF2B5EF4-FFF2-40B4-BE49-F238E27FC236}">
                  <a16:creationId xmlns:a16="http://schemas.microsoft.com/office/drawing/2014/main" id="{0D147329-C850-46D8-9986-D14AC9140E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48">
              <a:extLst>
                <a:ext uri="{FF2B5EF4-FFF2-40B4-BE49-F238E27FC236}">
                  <a16:creationId xmlns:a16="http://schemas.microsoft.com/office/drawing/2014/main" id="{5573F0D3-BA73-4060-8D3B-07BEC55F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49">
              <a:extLst>
                <a:ext uri="{FF2B5EF4-FFF2-40B4-BE49-F238E27FC236}">
                  <a16:creationId xmlns:a16="http://schemas.microsoft.com/office/drawing/2014/main" id="{5323672F-2475-40AC-8C0F-6CD7324B39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50">
              <a:extLst>
                <a:ext uri="{FF2B5EF4-FFF2-40B4-BE49-F238E27FC236}">
                  <a16:creationId xmlns:a16="http://schemas.microsoft.com/office/drawing/2014/main" id="{7B0EF5E8-887B-446C-9459-0707ECE3D9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51">
              <a:extLst>
                <a:ext uri="{FF2B5EF4-FFF2-40B4-BE49-F238E27FC236}">
                  <a16:creationId xmlns:a16="http://schemas.microsoft.com/office/drawing/2014/main" id="{29BE4652-0F1E-4519-8787-62EBB3D87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52">
              <a:extLst>
                <a:ext uri="{FF2B5EF4-FFF2-40B4-BE49-F238E27FC236}">
                  <a16:creationId xmlns:a16="http://schemas.microsoft.com/office/drawing/2014/main" id="{4A268FBD-6879-416B-8AB0-73BF73637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53">
              <a:extLst>
                <a:ext uri="{FF2B5EF4-FFF2-40B4-BE49-F238E27FC236}">
                  <a16:creationId xmlns:a16="http://schemas.microsoft.com/office/drawing/2014/main" id="{3D986CF2-B129-4550-A27B-8C82C9CAC9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54">
              <a:extLst>
                <a:ext uri="{FF2B5EF4-FFF2-40B4-BE49-F238E27FC236}">
                  <a16:creationId xmlns:a16="http://schemas.microsoft.com/office/drawing/2014/main" id="{E340F934-32AF-4C03-9AFD-1D54DF4C14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55">
              <a:extLst>
                <a:ext uri="{FF2B5EF4-FFF2-40B4-BE49-F238E27FC236}">
                  <a16:creationId xmlns:a16="http://schemas.microsoft.com/office/drawing/2014/main" id="{0D58128A-77AD-4168-874A-4CADD56CC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56">
              <a:extLst>
                <a:ext uri="{FF2B5EF4-FFF2-40B4-BE49-F238E27FC236}">
                  <a16:creationId xmlns:a16="http://schemas.microsoft.com/office/drawing/2014/main" id="{1AA9BAAA-B13C-4A0A-BDED-AF91E06151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57">
              <a:extLst>
                <a:ext uri="{FF2B5EF4-FFF2-40B4-BE49-F238E27FC236}">
                  <a16:creationId xmlns:a16="http://schemas.microsoft.com/office/drawing/2014/main" id="{9FC52BEC-DF15-46FD-9B22-B3CF0A3F6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58">
              <a:extLst>
                <a:ext uri="{FF2B5EF4-FFF2-40B4-BE49-F238E27FC236}">
                  <a16:creationId xmlns:a16="http://schemas.microsoft.com/office/drawing/2014/main" id="{95ACC0BA-E65B-447A-B0FE-80BCFF4C3C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9" name="Content Placeholder 8" descr="Text&#10;&#10;Description automatically generated">
            <a:extLst>
              <a:ext uri="{FF2B5EF4-FFF2-40B4-BE49-F238E27FC236}">
                <a16:creationId xmlns:a16="http://schemas.microsoft.com/office/drawing/2014/main" id="{E873967E-4D24-4F6E-B325-E679BD678F9C}"/>
              </a:ext>
            </a:extLst>
          </p:cNvPr>
          <p:cNvPicPr>
            <a:picLocks noChangeAspect="1"/>
          </p:cNvPicPr>
          <p:nvPr/>
        </p:nvPicPr>
        <p:blipFill rotWithShape="1">
          <a:blip r:embed="rId4"/>
          <a:srcRect t="16902" r="-2" b="7522"/>
          <a:stretch/>
        </p:blipFill>
        <p:spPr>
          <a:xfrm>
            <a:off x="-5597" y="1"/>
            <a:ext cx="7558541" cy="3427413"/>
          </a:xfrm>
          <a:custGeom>
            <a:avLst/>
            <a:gdLst/>
            <a:ahLst/>
            <a:cxnLst/>
            <a:rect l="l" t="t" r="r" b="b"/>
            <a:pathLst>
              <a:path w="7558541" h="3427413">
                <a:moveTo>
                  <a:pt x="0" y="0"/>
                </a:moveTo>
                <a:lnTo>
                  <a:pt x="7558541" y="0"/>
                </a:lnTo>
                <a:lnTo>
                  <a:pt x="7558541" y="3427413"/>
                </a:lnTo>
                <a:lnTo>
                  <a:pt x="0" y="3427413"/>
                </a:lnTo>
                <a:close/>
              </a:path>
            </a:pathLst>
          </a:custGeom>
        </p:spPr>
      </p:pic>
      <p:pic>
        <p:nvPicPr>
          <p:cNvPr id="12" name="Picture 11" descr="Text&#10;&#10;Description automatically generated">
            <a:extLst>
              <a:ext uri="{FF2B5EF4-FFF2-40B4-BE49-F238E27FC236}">
                <a16:creationId xmlns:a16="http://schemas.microsoft.com/office/drawing/2014/main" id="{10E4B0BE-E41F-4A7E-A8F8-825E9C22CC6B}"/>
              </a:ext>
            </a:extLst>
          </p:cNvPr>
          <p:cNvPicPr>
            <a:picLocks noChangeAspect="1"/>
          </p:cNvPicPr>
          <p:nvPr/>
        </p:nvPicPr>
        <p:blipFill rotWithShape="1">
          <a:blip r:embed="rId5"/>
          <a:srcRect t="5910" r="-2" b="21470"/>
          <a:stretch/>
        </p:blipFill>
        <p:spPr>
          <a:xfrm>
            <a:off x="-5597" y="3389312"/>
            <a:ext cx="7558541" cy="3511551"/>
          </a:xfrm>
          <a:custGeom>
            <a:avLst/>
            <a:gdLst/>
            <a:ahLst/>
            <a:cxnLst/>
            <a:rect l="l" t="t" r="r" b="b"/>
            <a:pathLst>
              <a:path w="7558541" h="3430587">
                <a:moveTo>
                  <a:pt x="0" y="0"/>
                </a:moveTo>
                <a:lnTo>
                  <a:pt x="7558541" y="0"/>
                </a:lnTo>
                <a:lnTo>
                  <a:pt x="7558541" y="3430587"/>
                </a:lnTo>
                <a:lnTo>
                  <a:pt x="0" y="3430587"/>
                </a:lnTo>
                <a:close/>
              </a:path>
            </a:pathLst>
          </a:custGeom>
        </p:spPr>
      </p:pic>
      <p:sp>
        <p:nvSpPr>
          <p:cNvPr id="80" name="Content Placeholder 79">
            <a:extLst>
              <a:ext uri="{FF2B5EF4-FFF2-40B4-BE49-F238E27FC236}">
                <a16:creationId xmlns:a16="http://schemas.microsoft.com/office/drawing/2014/main" id="{7F88444E-E513-4A5F-895A-CC46BBAE2CAD}"/>
              </a:ext>
            </a:extLst>
          </p:cNvPr>
          <p:cNvSpPr>
            <a:spLocks noGrp="1"/>
          </p:cNvSpPr>
          <p:nvPr>
            <p:ph idx="1"/>
          </p:nvPr>
        </p:nvSpPr>
        <p:spPr>
          <a:xfrm>
            <a:off x="8411781" y="2249487"/>
            <a:ext cx="2948240" cy="3541714"/>
          </a:xfrm>
        </p:spPr>
        <p:txBody>
          <a:bodyPr>
            <a:normAutofit/>
          </a:bodyPr>
          <a:lstStyle/>
          <a:p>
            <a:r>
              <a:rPr lang="en-US" sz="3400" dirty="0"/>
              <a:t>OUTPUT PREDICTION</a:t>
            </a:r>
          </a:p>
        </p:txBody>
      </p:sp>
      <p:cxnSp>
        <p:nvCxnSpPr>
          <p:cNvPr id="143" name="Straight Connector 142">
            <a:extLst>
              <a:ext uri="{FF2B5EF4-FFF2-40B4-BE49-F238E27FC236}">
                <a16:creationId xmlns:a16="http://schemas.microsoft.com/office/drawing/2014/main" id="{79CECD47-BAAC-4DB7-9799-B92EA5BDB5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895"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145" name="Straight Connector 144">
            <a:extLst>
              <a:ext uri="{FF2B5EF4-FFF2-40B4-BE49-F238E27FC236}">
                <a16:creationId xmlns:a16="http://schemas.microsoft.com/office/drawing/2014/main" id="{42B5FFEC-000D-4A6E-A8E7-0549AD40B5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7558541"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pic>
        <p:nvPicPr>
          <p:cNvPr id="3" name="Picture 2">
            <a:extLst>
              <a:ext uri="{FF2B5EF4-FFF2-40B4-BE49-F238E27FC236}">
                <a16:creationId xmlns:a16="http://schemas.microsoft.com/office/drawing/2014/main" id="{0C32B67C-17D6-4D1F-B248-D841792171F6}"/>
              </a:ext>
            </a:extLst>
          </p:cNvPr>
          <p:cNvPicPr>
            <a:picLocks noChangeAspect="1"/>
          </p:cNvPicPr>
          <p:nvPr/>
        </p:nvPicPr>
        <p:blipFill>
          <a:blip r:embed="rId6"/>
          <a:stretch>
            <a:fillRect/>
          </a:stretch>
        </p:blipFill>
        <p:spPr>
          <a:xfrm>
            <a:off x="0" y="-9525"/>
            <a:ext cx="12192000" cy="6858000"/>
          </a:xfrm>
          <a:prstGeom prst="rect">
            <a:avLst/>
          </a:prstGeom>
        </p:spPr>
      </p:pic>
    </p:spTree>
    <p:extLst>
      <p:ext uri="{BB962C8B-B14F-4D97-AF65-F5344CB8AC3E}">
        <p14:creationId xmlns:p14="http://schemas.microsoft.com/office/powerpoint/2010/main" val="664632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260</TotalTime>
  <Words>296</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Consolas</vt:lpstr>
      <vt:lpstr>Tw Cen MT</vt:lpstr>
      <vt:lpstr>Circuit</vt:lpstr>
      <vt:lpstr>     Art Finder</vt:lpstr>
      <vt:lpstr>Aim:</vt:lpstr>
      <vt:lpstr>Data processing:</vt:lpstr>
      <vt:lpstr>Modelling:</vt:lpstr>
      <vt:lpstr>Architecture:</vt:lpstr>
      <vt:lpstr>Code:</vt:lpstr>
      <vt:lpstr>For Preparing the data</vt:lpstr>
      <vt:lpstr>For making the predictions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Art Finder</dc:title>
  <dc:creator>kaushik</dc:creator>
  <cp:lastModifiedBy>kaushik</cp:lastModifiedBy>
  <cp:revision>1</cp:revision>
  <dcterms:created xsi:type="dcterms:W3CDTF">2021-12-04T06:53:41Z</dcterms:created>
  <dcterms:modified xsi:type="dcterms:W3CDTF">2021-12-04T17:13:45Z</dcterms:modified>
</cp:coreProperties>
</file>