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3" r:id="rId9"/>
    <p:sldId id="264" r:id="rId10"/>
    <p:sldId id="268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06" y="-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4448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69339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43561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1916450"/>
            <a:ext cx="9144000" cy="3226800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0" y="3907075"/>
            <a:ext cx="9144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Alpha-Beta</a:t>
            </a:r>
            <a:endParaRPr sz="3600" b="1" dirty="0"/>
          </a:p>
        </p:txBody>
      </p:sp>
      <p:sp>
        <p:nvSpPr>
          <p:cNvPr id="56" name="Shape 56"/>
          <p:cNvSpPr txBox="1"/>
          <p:nvPr/>
        </p:nvSpPr>
        <p:spPr>
          <a:xfrm>
            <a:off x="12375" y="2262650"/>
            <a:ext cx="91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The </a:t>
            </a:r>
            <a:r>
              <a:rPr lang="en-US" sz="4800" b="1" dirty="0" err="1"/>
              <a:t>NorthCap</a:t>
            </a:r>
            <a:r>
              <a:rPr lang="en-US" sz="4800" b="1" dirty="0"/>
              <a:t> University</a:t>
            </a:r>
            <a:endParaRPr sz="4800" b="1" dirty="0"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600" y="0"/>
            <a:ext cx="4778812" cy="16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2106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Activities to be conducted </a:t>
            </a:r>
            <a:r>
              <a:rPr lang="en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 </a:t>
            </a:r>
            <a:r>
              <a:rPr lang="en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Quarter</a:t>
            </a:r>
            <a:endParaRPr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0" y="1716258"/>
            <a:ext cx="9144000" cy="3426992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Driver Friendly Interface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“Find my friends”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Intelligent Navigation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 Notifications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Seatbelt- Safe Start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SOS</a:t>
            </a:r>
            <a:endParaRPr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  <p:pic>
        <p:nvPicPr>
          <p:cNvPr id="2050" name="Picture 2" descr="C:\Users\vaibhav\Pictures\c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6343" y="926873"/>
            <a:ext cx="2433184" cy="38406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1716258"/>
            <a:ext cx="9144000" cy="3426992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xmlns="" val="166239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Parking Assist</a:t>
            </a:r>
            <a:endParaRPr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0" y="1916700"/>
            <a:ext cx="9144000" cy="3226800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Car Monitoring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Contemplate OBD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Constant Tracking of Position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Notify the user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24075" y="2178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Parking Assist</a:t>
            </a:r>
            <a:endParaRPr sz="4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BA9AA7-EC35-429D-9D1E-08A16A4C5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1" y="1231268"/>
            <a:ext cx="2139441" cy="3426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4AB360-04ED-4778-9DB3-B47C08D83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736" y="1231268"/>
            <a:ext cx="2248626" cy="3441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C86FB62-E41C-4830-9D7D-A31312873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776" y="1210805"/>
            <a:ext cx="2154277" cy="3467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Car Diagnostics</a:t>
            </a:r>
            <a:endParaRPr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7034" y="1916700"/>
            <a:ext cx="9144000" cy="3226800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 Time Monitoring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Maintains Log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Rash Driving, Car Servicing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Important Alerts </a:t>
            </a:r>
            <a:endParaRPr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1608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Car Diagnostics</a:t>
            </a:r>
            <a:endParaRPr sz="4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EE01B8-FCFC-4F36-B39F-3D40C6807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54" y="1203245"/>
            <a:ext cx="2167042" cy="3495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C977C96-38BB-402F-9708-02D110846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95" y="1162320"/>
            <a:ext cx="2161665" cy="349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343902C-33C8-4DC0-B29F-8CB75DBAB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487" y="1203245"/>
            <a:ext cx="2172420" cy="3495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Profile</a:t>
            </a:r>
            <a:endParaRPr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1916700"/>
            <a:ext cx="9144000" cy="3226800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Sophisticated Rating System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Effects Resale Car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Promises Better Insurance 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xmlns="" val="51804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1608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Profile</a:t>
            </a:r>
            <a:endParaRPr sz="4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C15718-EC1F-47CF-ADED-A3B1A2243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4" y="934805"/>
            <a:ext cx="2317395" cy="3722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5CD398-55B5-4B69-A218-EBEEF4637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30" y="934804"/>
            <a:ext cx="2308102" cy="37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721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1988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Impact</a:t>
            </a:r>
            <a:endParaRPr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1916700"/>
            <a:ext cx="9144000" cy="3226800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Increased Security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whole new social network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Benefits to 3</a:t>
            </a:r>
            <a:r>
              <a:rPr lang="en-US" sz="28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party company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2106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Activities to be conducted </a:t>
            </a:r>
            <a:r>
              <a:rPr lang="en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 </a:t>
            </a:r>
            <a:r>
              <a:rPr lang="en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Quarter</a:t>
            </a:r>
            <a:endParaRPr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0" y="1730772"/>
            <a:ext cx="9144000" cy="3426992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Driver Friendly Interface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“Find my friends”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Intelligent Navigation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 Notifications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Seatbelt- Safe Start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SOS</a:t>
            </a:r>
            <a:endParaRPr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  <p:pic>
        <p:nvPicPr>
          <p:cNvPr id="1026" name="Picture 2" descr="C:\Users\vaibhav\Pictures\c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2800" y="907536"/>
            <a:ext cx="2447042" cy="38927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137</Words>
  <Application>Microsoft Office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#HumseFarakPadtaHai                                                                    www.road-safety.co.in</vt:lpstr>
      <vt:lpstr>Parking Assist</vt:lpstr>
      <vt:lpstr>Parking Assist</vt:lpstr>
      <vt:lpstr>Car Diagnostics</vt:lpstr>
      <vt:lpstr>Car Diagnostics</vt:lpstr>
      <vt:lpstr>User Profile</vt:lpstr>
      <vt:lpstr>User Profile</vt:lpstr>
      <vt:lpstr>Overall Impact</vt:lpstr>
      <vt:lpstr>Activities to be conducted  in next Quarter</vt:lpstr>
      <vt:lpstr>Activities to be conducted  in next Quarter</vt:lpstr>
      <vt:lpstr>#HumseFarakPadtaHai                                                                    www.road-safety.co.in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#HumseFarakPadtaHai                                                                    www.road-safety.co.in</dc:title>
  <cp:lastModifiedBy>vaibhav</cp:lastModifiedBy>
  <cp:revision>16</cp:revision>
  <dcterms:modified xsi:type="dcterms:W3CDTF">2018-02-18T05:22:43Z</dcterms:modified>
</cp:coreProperties>
</file>