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7" r:id="rId8"/>
    <p:sldId id="271" r:id="rId9"/>
    <p:sldId id="269" r:id="rId10"/>
    <p:sldId id="264" r:id="rId11"/>
    <p:sldId id="262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2"/>
    <p:restoredTop sz="95897"/>
  </p:normalViewPr>
  <p:slideViewPr>
    <p:cSldViewPr snapToGrid="0" snapToObjects="1">
      <p:cViewPr varScale="1">
        <p:scale>
          <a:sx n="113" d="100"/>
          <a:sy n="113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ED3DF-484C-4555-9232-93472C0D5F9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4AA789-1DC3-44C4-B7BB-2F1A48FA45D0}">
      <dgm:prSet/>
      <dgm:spPr/>
      <dgm:t>
        <a:bodyPr/>
        <a:lstStyle/>
        <a:p>
          <a:r>
            <a:rPr lang="en-US"/>
            <a:t>Varun Alla</a:t>
          </a:r>
        </a:p>
      </dgm:t>
    </dgm:pt>
    <dgm:pt modelId="{84DCA5FE-E964-4B64-B537-330A1617AEFA}" type="parTrans" cxnId="{C0D21140-B664-4BCE-97E7-E21D2023E389}">
      <dgm:prSet/>
      <dgm:spPr/>
      <dgm:t>
        <a:bodyPr/>
        <a:lstStyle/>
        <a:p>
          <a:endParaRPr lang="en-US"/>
        </a:p>
      </dgm:t>
    </dgm:pt>
    <dgm:pt modelId="{7A81C650-9484-4DC5-9362-FFC0E333C149}" type="sibTrans" cxnId="{C0D21140-B664-4BCE-97E7-E21D2023E389}">
      <dgm:prSet/>
      <dgm:spPr/>
      <dgm:t>
        <a:bodyPr/>
        <a:lstStyle/>
        <a:p>
          <a:endParaRPr lang="en-US"/>
        </a:p>
      </dgm:t>
    </dgm:pt>
    <dgm:pt modelId="{D4F64949-2A20-415B-AB08-88A577D2269B}">
      <dgm:prSet/>
      <dgm:spPr/>
      <dgm:t>
        <a:bodyPr/>
        <a:lstStyle/>
        <a:p>
          <a:r>
            <a:rPr lang="en-US"/>
            <a:t>Aakanksha Gupta</a:t>
          </a:r>
        </a:p>
      </dgm:t>
    </dgm:pt>
    <dgm:pt modelId="{48C62761-C449-4E5A-92FE-EA1CF386EE94}" type="parTrans" cxnId="{82EEC204-C9CC-467B-8002-B7CA4BA62BDA}">
      <dgm:prSet/>
      <dgm:spPr/>
      <dgm:t>
        <a:bodyPr/>
        <a:lstStyle/>
        <a:p>
          <a:endParaRPr lang="en-US"/>
        </a:p>
      </dgm:t>
    </dgm:pt>
    <dgm:pt modelId="{EEC82812-CD2A-4521-ACF2-45B50A713812}" type="sibTrans" cxnId="{82EEC204-C9CC-467B-8002-B7CA4BA62BDA}">
      <dgm:prSet/>
      <dgm:spPr/>
      <dgm:t>
        <a:bodyPr/>
        <a:lstStyle/>
        <a:p>
          <a:endParaRPr lang="en-US"/>
        </a:p>
      </dgm:t>
    </dgm:pt>
    <dgm:pt modelId="{E6880EFF-5963-41E2-AB3E-9DCF5827DC73}">
      <dgm:prSet/>
      <dgm:spPr/>
      <dgm:t>
        <a:bodyPr/>
        <a:lstStyle/>
        <a:p>
          <a:r>
            <a:rPr lang="en-US"/>
            <a:t>Abhishek Yadav</a:t>
          </a:r>
        </a:p>
      </dgm:t>
    </dgm:pt>
    <dgm:pt modelId="{3060C3AD-B05E-4B94-826D-86C677EB4EED}" type="parTrans" cxnId="{CE22EA63-0429-4AD2-AAC0-99DB56092919}">
      <dgm:prSet/>
      <dgm:spPr/>
      <dgm:t>
        <a:bodyPr/>
        <a:lstStyle/>
        <a:p>
          <a:endParaRPr lang="en-US"/>
        </a:p>
      </dgm:t>
    </dgm:pt>
    <dgm:pt modelId="{DFC36D34-315C-43A7-8903-A936A490E586}" type="sibTrans" cxnId="{CE22EA63-0429-4AD2-AAC0-99DB56092919}">
      <dgm:prSet/>
      <dgm:spPr/>
      <dgm:t>
        <a:bodyPr/>
        <a:lstStyle/>
        <a:p>
          <a:endParaRPr lang="en-US"/>
        </a:p>
      </dgm:t>
    </dgm:pt>
    <dgm:pt modelId="{975B74CF-C222-44D3-9C29-211E4D2C5030}">
      <dgm:prSet/>
      <dgm:spPr/>
      <dgm:t>
        <a:bodyPr/>
        <a:lstStyle/>
        <a:p>
          <a:r>
            <a:rPr lang="en-US"/>
            <a:t>Dharahasini Gangalapudi</a:t>
          </a:r>
        </a:p>
      </dgm:t>
    </dgm:pt>
    <dgm:pt modelId="{E58889FA-D0AA-41CD-A40D-F64060B0776A}" type="parTrans" cxnId="{B97A5EB5-DC97-4479-AF82-6B309E064AC9}">
      <dgm:prSet/>
      <dgm:spPr/>
      <dgm:t>
        <a:bodyPr/>
        <a:lstStyle/>
        <a:p>
          <a:endParaRPr lang="en-US"/>
        </a:p>
      </dgm:t>
    </dgm:pt>
    <dgm:pt modelId="{C7201272-6CB3-4FFB-8523-6ECDA75063C0}" type="sibTrans" cxnId="{B97A5EB5-DC97-4479-AF82-6B309E064AC9}">
      <dgm:prSet/>
      <dgm:spPr/>
      <dgm:t>
        <a:bodyPr/>
        <a:lstStyle/>
        <a:p>
          <a:endParaRPr lang="en-US"/>
        </a:p>
      </dgm:t>
    </dgm:pt>
    <dgm:pt modelId="{C295B2E3-C2BB-1142-A1E1-35E03530A904}" type="pres">
      <dgm:prSet presAssocID="{9B4ED3DF-484C-4555-9232-93472C0D5F90}" presName="matrix" presStyleCnt="0">
        <dgm:presLayoutVars>
          <dgm:chMax val="1"/>
          <dgm:dir/>
          <dgm:resizeHandles val="exact"/>
        </dgm:presLayoutVars>
      </dgm:prSet>
      <dgm:spPr/>
    </dgm:pt>
    <dgm:pt modelId="{B6361679-AC54-1F4A-9CCE-D40F2F88C8DA}" type="pres">
      <dgm:prSet presAssocID="{9B4ED3DF-484C-4555-9232-93472C0D5F90}" presName="diamond" presStyleLbl="bgShp" presStyleIdx="0" presStyleCnt="1"/>
      <dgm:spPr/>
    </dgm:pt>
    <dgm:pt modelId="{D745759B-3FD3-7646-8650-FD01C642A699}" type="pres">
      <dgm:prSet presAssocID="{9B4ED3DF-484C-4555-9232-93472C0D5F9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5D0BC5C-1BEE-424F-8CE6-82DDDB65762F}" type="pres">
      <dgm:prSet presAssocID="{9B4ED3DF-484C-4555-9232-93472C0D5F9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2038B37-ED34-0B42-80D3-D484885D43B0}" type="pres">
      <dgm:prSet presAssocID="{9B4ED3DF-484C-4555-9232-93472C0D5F9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E64DFF7-2DAC-384E-86FE-CA1B676B2536}" type="pres">
      <dgm:prSet presAssocID="{9B4ED3DF-484C-4555-9232-93472C0D5F9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2EEC204-C9CC-467B-8002-B7CA4BA62BDA}" srcId="{9B4ED3DF-484C-4555-9232-93472C0D5F90}" destId="{D4F64949-2A20-415B-AB08-88A577D2269B}" srcOrd="1" destOrd="0" parTransId="{48C62761-C449-4E5A-92FE-EA1CF386EE94}" sibTransId="{EEC82812-CD2A-4521-ACF2-45B50A713812}"/>
    <dgm:cxn modelId="{443ED42D-085A-D342-B120-D7ECE96B651A}" type="presOf" srcId="{E6880EFF-5963-41E2-AB3E-9DCF5827DC73}" destId="{02038B37-ED34-0B42-80D3-D484885D43B0}" srcOrd="0" destOrd="0" presId="urn:microsoft.com/office/officeart/2005/8/layout/matrix3"/>
    <dgm:cxn modelId="{C0D21140-B664-4BCE-97E7-E21D2023E389}" srcId="{9B4ED3DF-484C-4555-9232-93472C0D5F90}" destId="{BF4AA789-1DC3-44C4-B7BB-2F1A48FA45D0}" srcOrd="0" destOrd="0" parTransId="{84DCA5FE-E964-4B64-B537-330A1617AEFA}" sibTransId="{7A81C650-9484-4DC5-9362-FFC0E333C149}"/>
    <dgm:cxn modelId="{69F4EA4E-5852-AF49-8296-1BCA9D7601CD}" type="presOf" srcId="{BF4AA789-1DC3-44C4-B7BB-2F1A48FA45D0}" destId="{D745759B-3FD3-7646-8650-FD01C642A699}" srcOrd="0" destOrd="0" presId="urn:microsoft.com/office/officeart/2005/8/layout/matrix3"/>
    <dgm:cxn modelId="{CE22EA63-0429-4AD2-AAC0-99DB56092919}" srcId="{9B4ED3DF-484C-4555-9232-93472C0D5F90}" destId="{E6880EFF-5963-41E2-AB3E-9DCF5827DC73}" srcOrd="2" destOrd="0" parTransId="{3060C3AD-B05E-4B94-826D-86C677EB4EED}" sibTransId="{DFC36D34-315C-43A7-8903-A936A490E586}"/>
    <dgm:cxn modelId="{C8CCAF67-0952-0B40-AF2B-8C0FBBD555E1}" type="presOf" srcId="{D4F64949-2A20-415B-AB08-88A577D2269B}" destId="{C5D0BC5C-1BEE-424F-8CE6-82DDDB65762F}" srcOrd="0" destOrd="0" presId="urn:microsoft.com/office/officeart/2005/8/layout/matrix3"/>
    <dgm:cxn modelId="{0792D5AC-C2E2-964C-9751-F3FA9BDBBD2D}" type="presOf" srcId="{9B4ED3DF-484C-4555-9232-93472C0D5F90}" destId="{C295B2E3-C2BB-1142-A1E1-35E03530A904}" srcOrd="0" destOrd="0" presId="urn:microsoft.com/office/officeart/2005/8/layout/matrix3"/>
    <dgm:cxn modelId="{B97A5EB5-DC97-4479-AF82-6B309E064AC9}" srcId="{9B4ED3DF-484C-4555-9232-93472C0D5F90}" destId="{975B74CF-C222-44D3-9C29-211E4D2C5030}" srcOrd="3" destOrd="0" parTransId="{E58889FA-D0AA-41CD-A40D-F64060B0776A}" sibTransId="{C7201272-6CB3-4FFB-8523-6ECDA75063C0}"/>
    <dgm:cxn modelId="{129CC1CC-5D66-4847-B18A-898EB9A321D9}" type="presOf" srcId="{975B74CF-C222-44D3-9C29-211E4D2C5030}" destId="{4E64DFF7-2DAC-384E-86FE-CA1B676B2536}" srcOrd="0" destOrd="0" presId="urn:microsoft.com/office/officeart/2005/8/layout/matrix3"/>
    <dgm:cxn modelId="{5E7A9FB5-1B86-DC44-97B0-32E4785BC5F2}" type="presParOf" srcId="{C295B2E3-C2BB-1142-A1E1-35E03530A904}" destId="{B6361679-AC54-1F4A-9CCE-D40F2F88C8DA}" srcOrd="0" destOrd="0" presId="urn:microsoft.com/office/officeart/2005/8/layout/matrix3"/>
    <dgm:cxn modelId="{65C65721-D680-284B-AA68-F94C6F39ED22}" type="presParOf" srcId="{C295B2E3-C2BB-1142-A1E1-35E03530A904}" destId="{D745759B-3FD3-7646-8650-FD01C642A699}" srcOrd="1" destOrd="0" presId="urn:microsoft.com/office/officeart/2005/8/layout/matrix3"/>
    <dgm:cxn modelId="{35A728A0-CBF8-A14D-9627-A97B705B85F8}" type="presParOf" srcId="{C295B2E3-C2BB-1142-A1E1-35E03530A904}" destId="{C5D0BC5C-1BEE-424F-8CE6-82DDDB65762F}" srcOrd="2" destOrd="0" presId="urn:microsoft.com/office/officeart/2005/8/layout/matrix3"/>
    <dgm:cxn modelId="{159694E1-BA5A-8A42-AB34-8427F67E3680}" type="presParOf" srcId="{C295B2E3-C2BB-1142-A1E1-35E03530A904}" destId="{02038B37-ED34-0B42-80D3-D484885D43B0}" srcOrd="3" destOrd="0" presId="urn:microsoft.com/office/officeart/2005/8/layout/matrix3"/>
    <dgm:cxn modelId="{7791909E-E4D4-C749-B64B-C2C294123DD2}" type="presParOf" srcId="{C295B2E3-C2BB-1142-A1E1-35E03530A904}" destId="{4E64DFF7-2DAC-384E-86FE-CA1B676B253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5567B-A28D-4EEA-A0BC-422A2E82D2C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6EDAF3-BFBA-40C4-9B57-034FE8C4E709}">
      <dgm:prSet/>
      <dgm:spPr/>
      <dgm:t>
        <a:bodyPr/>
        <a:lstStyle/>
        <a:p>
          <a:r>
            <a:rPr lang="en-US" dirty="0"/>
            <a:t>SSO – AUTH0 LOGIN</a:t>
          </a:r>
        </a:p>
      </dgm:t>
    </dgm:pt>
    <dgm:pt modelId="{CAC05C72-DAAB-4BF5-B70B-C1330E85F913}" type="parTrans" cxnId="{DB97463C-B056-468A-BF16-5B2BB4AB8534}">
      <dgm:prSet/>
      <dgm:spPr/>
      <dgm:t>
        <a:bodyPr/>
        <a:lstStyle/>
        <a:p>
          <a:endParaRPr lang="en-US"/>
        </a:p>
      </dgm:t>
    </dgm:pt>
    <dgm:pt modelId="{EAAA2D09-ACEB-408F-A695-5B5E04B058B7}" type="sibTrans" cxnId="{DB97463C-B056-468A-BF16-5B2BB4AB8534}">
      <dgm:prSet/>
      <dgm:spPr/>
      <dgm:t>
        <a:bodyPr/>
        <a:lstStyle/>
        <a:p>
          <a:endParaRPr lang="en-US"/>
        </a:p>
      </dgm:t>
    </dgm:pt>
    <dgm:pt modelId="{D4CDAF1A-6434-4219-ABE3-0421BBFEE5A0}">
      <dgm:prSet/>
      <dgm:spPr/>
      <dgm:t>
        <a:bodyPr/>
        <a:lstStyle/>
        <a:p>
          <a:r>
            <a:rPr lang="en-US" dirty="0"/>
            <a:t>JENKINS INTEGRATION</a:t>
          </a:r>
        </a:p>
      </dgm:t>
    </dgm:pt>
    <dgm:pt modelId="{93ECDE8B-D02B-450C-BD7B-27CE0FCD1AA1}" type="parTrans" cxnId="{BE1326D2-FEE1-4450-983B-2E17522DA6CF}">
      <dgm:prSet/>
      <dgm:spPr/>
      <dgm:t>
        <a:bodyPr/>
        <a:lstStyle/>
        <a:p>
          <a:endParaRPr lang="en-US"/>
        </a:p>
      </dgm:t>
    </dgm:pt>
    <dgm:pt modelId="{58EA3A68-2EE4-4FEB-885D-4E3521F398F6}" type="sibTrans" cxnId="{BE1326D2-FEE1-4450-983B-2E17522DA6CF}">
      <dgm:prSet/>
      <dgm:spPr/>
      <dgm:t>
        <a:bodyPr/>
        <a:lstStyle/>
        <a:p>
          <a:endParaRPr lang="en-US"/>
        </a:p>
      </dgm:t>
    </dgm:pt>
    <dgm:pt modelId="{F971A989-965C-4ECD-88FC-85FA3ADAD8B0}">
      <dgm:prSet/>
      <dgm:spPr/>
      <dgm:t>
        <a:bodyPr/>
        <a:lstStyle/>
        <a:p>
          <a:r>
            <a:rPr lang="en-US" dirty="0"/>
            <a:t>SECURE TWITTER INTEGRATION</a:t>
          </a:r>
        </a:p>
      </dgm:t>
    </dgm:pt>
    <dgm:pt modelId="{2BE2BD49-E4A0-4DA8-A2E3-ABEE92F924BC}" type="parTrans" cxnId="{846EA81F-2E66-482B-993C-59F1EEA7180D}">
      <dgm:prSet/>
      <dgm:spPr/>
      <dgm:t>
        <a:bodyPr/>
        <a:lstStyle/>
        <a:p>
          <a:endParaRPr lang="en-US"/>
        </a:p>
      </dgm:t>
    </dgm:pt>
    <dgm:pt modelId="{95E2C133-7F32-4F05-9792-FDA9D6894A50}" type="sibTrans" cxnId="{846EA81F-2E66-482B-993C-59F1EEA7180D}">
      <dgm:prSet/>
      <dgm:spPr/>
      <dgm:t>
        <a:bodyPr/>
        <a:lstStyle/>
        <a:p>
          <a:endParaRPr lang="en-US"/>
        </a:p>
      </dgm:t>
    </dgm:pt>
    <dgm:pt modelId="{6B9A4E7C-C5C5-2C43-9A37-238711B8FC83}">
      <dgm:prSet/>
      <dgm:spPr/>
      <dgm:t>
        <a:bodyPr/>
        <a:lstStyle/>
        <a:p>
          <a:r>
            <a:rPr lang="en-US" dirty="0"/>
            <a:t>EMAIL NOTIFICATION AFTER ALLOCATION/DEALLOCATION REQUEST</a:t>
          </a:r>
        </a:p>
      </dgm:t>
    </dgm:pt>
    <dgm:pt modelId="{7CC7CF90-51D5-2E47-8CA3-D3CC01498CEF}" type="parTrans" cxnId="{C4DF4857-E543-4A48-9E06-3366FC175B9C}">
      <dgm:prSet/>
      <dgm:spPr/>
      <dgm:t>
        <a:bodyPr/>
        <a:lstStyle/>
        <a:p>
          <a:endParaRPr lang="en-US"/>
        </a:p>
      </dgm:t>
    </dgm:pt>
    <dgm:pt modelId="{656E01F4-9C95-674F-9F76-E5F10460C72C}" type="sibTrans" cxnId="{C4DF4857-E543-4A48-9E06-3366FC175B9C}">
      <dgm:prSet/>
      <dgm:spPr/>
      <dgm:t>
        <a:bodyPr/>
        <a:lstStyle/>
        <a:p>
          <a:endParaRPr lang="en-US"/>
        </a:p>
      </dgm:t>
    </dgm:pt>
    <dgm:pt modelId="{6227269B-49AC-9042-9559-676DCD7B16C4}" type="pres">
      <dgm:prSet presAssocID="{2BF5567B-A28D-4EEA-A0BC-422A2E82D2C0}" presName="linear" presStyleCnt="0">
        <dgm:presLayoutVars>
          <dgm:animLvl val="lvl"/>
          <dgm:resizeHandles val="exact"/>
        </dgm:presLayoutVars>
      </dgm:prSet>
      <dgm:spPr/>
    </dgm:pt>
    <dgm:pt modelId="{0B39C561-7A6D-D148-9B0B-845A6849ABBB}" type="pres">
      <dgm:prSet presAssocID="{536EDAF3-BFBA-40C4-9B57-034FE8C4E7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01C87E-95E2-0B45-A3BD-CF321C0D3016}" type="pres">
      <dgm:prSet presAssocID="{EAAA2D09-ACEB-408F-A695-5B5E04B058B7}" presName="spacer" presStyleCnt="0"/>
      <dgm:spPr/>
    </dgm:pt>
    <dgm:pt modelId="{8FA9163F-853A-D145-B5C9-B7ACF38F9145}" type="pres">
      <dgm:prSet presAssocID="{D4CDAF1A-6434-4219-ABE3-0421BBFEE5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FE50DA-FD78-5042-BB2C-773BE8DFEB4A}" type="pres">
      <dgm:prSet presAssocID="{58EA3A68-2EE4-4FEB-885D-4E3521F398F6}" presName="spacer" presStyleCnt="0"/>
      <dgm:spPr/>
    </dgm:pt>
    <dgm:pt modelId="{C3159610-9C30-AB46-B04B-1DA1CFB1F5EE}" type="pres">
      <dgm:prSet presAssocID="{F971A989-965C-4ECD-88FC-85FA3ADAD8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A1A9F3-9953-8345-A72A-D33E82CA89A0}" type="pres">
      <dgm:prSet presAssocID="{95E2C133-7F32-4F05-9792-FDA9D6894A50}" presName="spacer" presStyleCnt="0"/>
      <dgm:spPr/>
    </dgm:pt>
    <dgm:pt modelId="{A2BD4331-AA8A-014F-9191-F0B71B8B6013}" type="pres">
      <dgm:prSet presAssocID="{6B9A4E7C-C5C5-2C43-9A37-238711B8FC8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6EA81F-2E66-482B-993C-59F1EEA7180D}" srcId="{2BF5567B-A28D-4EEA-A0BC-422A2E82D2C0}" destId="{F971A989-965C-4ECD-88FC-85FA3ADAD8B0}" srcOrd="2" destOrd="0" parTransId="{2BE2BD49-E4A0-4DA8-A2E3-ABEE92F924BC}" sibTransId="{95E2C133-7F32-4F05-9792-FDA9D6894A50}"/>
    <dgm:cxn modelId="{3A662835-31E3-EE44-AB5A-67CB4F6C8D43}" type="presOf" srcId="{2BF5567B-A28D-4EEA-A0BC-422A2E82D2C0}" destId="{6227269B-49AC-9042-9559-676DCD7B16C4}" srcOrd="0" destOrd="0" presId="urn:microsoft.com/office/officeart/2005/8/layout/vList2"/>
    <dgm:cxn modelId="{DB97463C-B056-468A-BF16-5B2BB4AB8534}" srcId="{2BF5567B-A28D-4EEA-A0BC-422A2E82D2C0}" destId="{536EDAF3-BFBA-40C4-9B57-034FE8C4E709}" srcOrd="0" destOrd="0" parTransId="{CAC05C72-DAAB-4BF5-B70B-C1330E85F913}" sibTransId="{EAAA2D09-ACEB-408F-A695-5B5E04B058B7}"/>
    <dgm:cxn modelId="{C4DF4857-E543-4A48-9E06-3366FC175B9C}" srcId="{2BF5567B-A28D-4EEA-A0BC-422A2E82D2C0}" destId="{6B9A4E7C-C5C5-2C43-9A37-238711B8FC83}" srcOrd="3" destOrd="0" parTransId="{7CC7CF90-51D5-2E47-8CA3-D3CC01498CEF}" sibTransId="{656E01F4-9C95-674F-9F76-E5F10460C72C}"/>
    <dgm:cxn modelId="{8A67A26F-70EE-C745-8A2E-9191E0A3B758}" type="presOf" srcId="{536EDAF3-BFBA-40C4-9B57-034FE8C4E709}" destId="{0B39C561-7A6D-D148-9B0B-845A6849ABBB}" srcOrd="0" destOrd="0" presId="urn:microsoft.com/office/officeart/2005/8/layout/vList2"/>
    <dgm:cxn modelId="{BE1326D2-FEE1-4450-983B-2E17522DA6CF}" srcId="{2BF5567B-A28D-4EEA-A0BC-422A2E82D2C0}" destId="{D4CDAF1A-6434-4219-ABE3-0421BBFEE5A0}" srcOrd="1" destOrd="0" parTransId="{93ECDE8B-D02B-450C-BD7B-27CE0FCD1AA1}" sibTransId="{58EA3A68-2EE4-4FEB-885D-4E3521F398F6}"/>
    <dgm:cxn modelId="{14A207F2-7C87-7B4D-96F5-910B8C3512F9}" type="presOf" srcId="{F971A989-965C-4ECD-88FC-85FA3ADAD8B0}" destId="{C3159610-9C30-AB46-B04B-1DA1CFB1F5EE}" srcOrd="0" destOrd="0" presId="urn:microsoft.com/office/officeart/2005/8/layout/vList2"/>
    <dgm:cxn modelId="{288517F3-ED83-BD48-8A55-AE4A8D60FF2A}" type="presOf" srcId="{6B9A4E7C-C5C5-2C43-9A37-238711B8FC83}" destId="{A2BD4331-AA8A-014F-9191-F0B71B8B6013}" srcOrd="0" destOrd="0" presId="urn:microsoft.com/office/officeart/2005/8/layout/vList2"/>
    <dgm:cxn modelId="{03D40EFD-122E-6A40-A386-B32017007E61}" type="presOf" srcId="{D4CDAF1A-6434-4219-ABE3-0421BBFEE5A0}" destId="{8FA9163F-853A-D145-B5C9-B7ACF38F9145}" srcOrd="0" destOrd="0" presId="urn:microsoft.com/office/officeart/2005/8/layout/vList2"/>
    <dgm:cxn modelId="{7D2C37FD-F7E1-2E46-A5C2-730AB8446FA0}" type="presParOf" srcId="{6227269B-49AC-9042-9559-676DCD7B16C4}" destId="{0B39C561-7A6D-D148-9B0B-845A6849ABBB}" srcOrd="0" destOrd="0" presId="urn:microsoft.com/office/officeart/2005/8/layout/vList2"/>
    <dgm:cxn modelId="{0E5E52FC-408F-D242-BD09-6BED932EA4C6}" type="presParOf" srcId="{6227269B-49AC-9042-9559-676DCD7B16C4}" destId="{0201C87E-95E2-0B45-A3BD-CF321C0D3016}" srcOrd="1" destOrd="0" presId="urn:microsoft.com/office/officeart/2005/8/layout/vList2"/>
    <dgm:cxn modelId="{9B46D558-4D85-3840-8DBD-065E9E5176A6}" type="presParOf" srcId="{6227269B-49AC-9042-9559-676DCD7B16C4}" destId="{8FA9163F-853A-D145-B5C9-B7ACF38F9145}" srcOrd="2" destOrd="0" presId="urn:microsoft.com/office/officeart/2005/8/layout/vList2"/>
    <dgm:cxn modelId="{DE4F10C1-A2A9-C242-883B-3E89276B35CA}" type="presParOf" srcId="{6227269B-49AC-9042-9559-676DCD7B16C4}" destId="{0EFE50DA-FD78-5042-BB2C-773BE8DFEB4A}" srcOrd="3" destOrd="0" presId="urn:microsoft.com/office/officeart/2005/8/layout/vList2"/>
    <dgm:cxn modelId="{83C5EBEC-AF97-B440-88C6-88C9F6CC126F}" type="presParOf" srcId="{6227269B-49AC-9042-9559-676DCD7B16C4}" destId="{C3159610-9C30-AB46-B04B-1DA1CFB1F5EE}" srcOrd="4" destOrd="0" presId="urn:microsoft.com/office/officeart/2005/8/layout/vList2"/>
    <dgm:cxn modelId="{198DDEF9-D4AA-774D-B65E-BB8E9EE091AA}" type="presParOf" srcId="{6227269B-49AC-9042-9559-676DCD7B16C4}" destId="{ADA1A9F3-9953-8345-A72A-D33E82CA89A0}" srcOrd="5" destOrd="0" presId="urn:microsoft.com/office/officeart/2005/8/layout/vList2"/>
    <dgm:cxn modelId="{A6AEA443-8740-544A-8890-6A9406DAB35A}" type="presParOf" srcId="{6227269B-49AC-9042-9559-676DCD7B16C4}" destId="{A2BD4331-AA8A-014F-9191-F0B71B8B601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3EBD1C-4DD6-429F-B016-A450B03CEB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49C180E-8D5C-43A4-B6E1-C0E7B26606E7}">
      <dgm:prSet/>
      <dgm:spPr/>
      <dgm:t>
        <a:bodyPr/>
        <a:lstStyle/>
        <a:p>
          <a:r>
            <a:rPr lang="en-US"/>
            <a:t>EMPLOYEE</a:t>
          </a:r>
        </a:p>
      </dgm:t>
    </dgm:pt>
    <dgm:pt modelId="{33D52CD9-669E-42E0-9E46-E9432A656908}" type="parTrans" cxnId="{9D2CFD60-1BDE-48E0-A03D-F741393FFCC3}">
      <dgm:prSet/>
      <dgm:spPr/>
      <dgm:t>
        <a:bodyPr/>
        <a:lstStyle/>
        <a:p>
          <a:endParaRPr lang="en-US"/>
        </a:p>
      </dgm:t>
    </dgm:pt>
    <dgm:pt modelId="{4C598F04-B4D1-4844-B772-723F306687FA}" type="sibTrans" cxnId="{9D2CFD60-1BDE-48E0-A03D-F741393FFCC3}">
      <dgm:prSet/>
      <dgm:spPr/>
      <dgm:t>
        <a:bodyPr/>
        <a:lstStyle/>
        <a:p>
          <a:endParaRPr lang="en-US"/>
        </a:p>
      </dgm:t>
    </dgm:pt>
    <dgm:pt modelId="{395D7B99-425B-46E8-88B6-4F030AD94D4B}">
      <dgm:prSet/>
      <dgm:spPr/>
      <dgm:t>
        <a:bodyPr/>
        <a:lstStyle/>
        <a:p>
          <a:r>
            <a:rPr lang="en-US"/>
            <a:t>HR</a:t>
          </a:r>
        </a:p>
      </dgm:t>
    </dgm:pt>
    <dgm:pt modelId="{953B84EB-AF39-4288-9FC6-7841613C8497}" type="parTrans" cxnId="{1A55871C-7F66-49BA-AA7C-CB5F5DB13698}">
      <dgm:prSet/>
      <dgm:spPr/>
      <dgm:t>
        <a:bodyPr/>
        <a:lstStyle/>
        <a:p>
          <a:endParaRPr lang="en-US"/>
        </a:p>
      </dgm:t>
    </dgm:pt>
    <dgm:pt modelId="{34B1F6D2-2FC2-472A-90E0-06B2C5F96BAB}" type="sibTrans" cxnId="{1A55871C-7F66-49BA-AA7C-CB5F5DB13698}">
      <dgm:prSet/>
      <dgm:spPr/>
      <dgm:t>
        <a:bodyPr/>
        <a:lstStyle/>
        <a:p>
          <a:endParaRPr lang="en-US"/>
        </a:p>
      </dgm:t>
    </dgm:pt>
    <dgm:pt modelId="{1D429178-57DC-47F6-9484-D36BB2B3C10F}">
      <dgm:prSet/>
      <dgm:spPr/>
      <dgm:t>
        <a:bodyPr/>
        <a:lstStyle/>
        <a:p>
          <a:r>
            <a:rPr lang="en-US"/>
            <a:t>MANAGER</a:t>
          </a:r>
        </a:p>
      </dgm:t>
    </dgm:pt>
    <dgm:pt modelId="{E5C67D00-7658-4179-85C6-AFC1431E9261}" type="parTrans" cxnId="{49C5FB1E-FC8E-4511-A6CA-D3F0144E6D09}">
      <dgm:prSet/>
      <dgm:spPr/>
      <dgm:t>
        <a:bodyPr/>
        <a:lstStyle/>
        <a:p>
          <a:endParaRPr lang="en-US"/>
        </a:p>
      </dgm:t>
    </dgm:pt>
    <dgm:pt modelId="{14515602-A914-4D2F-B1AE-379AF80BFEE0}" type="sibTrans" cxnId="{49C5FB1E-FC8E-4511-A6CA-D3F0144E6D09}">
      <dgm:prSet/>
      <dgm:spPr/>
      <dgm:t>
        <a:bodyPr/>
        <a:lstStyle/>
        <a:p>
          <a:endParaRPr lang="en-US"/>
        </a:p>
      </dgm:t>
    </dgm:pt>
    <dgm:pt modelId="{F278F317-617D-4626-8C28-BA2788A244C6}">
      <dgm:prSet/>
      <dgm:spPr/>
      <dgm:t>
        <a:bodyPr/>
        <a:lstStyle/>
        <a:p>
          <a:r>
            <a:rPr lang="en-US"/>
            <a:t>ADMIN</a:t>
          </a:r>
        </a:p>
      </dgm:t>
    </dgm:pt>
    <dgm:pt modelId="{587E7E2C-9345-4B0F-9802-C6B313D67B03}" type="parTrans" cxnId="{861EB22D-20EA-4742-8B2E-CF4E40ECB3BD}">
      <dgm:prSet/>
      <dgm:spPr/>
      <dgm:t>
        <a:bodyPr/>
        <a:lstStyle/>
        <a:p>
          <a:endParaRPr lang="en-US"/>
        </a:p>
      </dgm:t>
    </dgm:pt>
    <dgm:pt modelId="{46A87A85-4B0D-47C8-B301-5C52B6C715B6}" type="sibTrans" cxnId="{861EB22D-20EA-4742-8B2E-CF4E40ECB3BD}">
      <dgm:prSet/>
      <dgm:spPr/>
      <dgm:t>
        <a:bodyPr/>
        <a:lstStyle/>
        <a:p>
          <a:endParaRPr lang="en-US"/>
        </a:p>
      </dgm:t>
    </dgm:pt>
    <dgm:pt modelId="{9B86226E-85CD-4CC2-8030-8DDDEDDD53D2}" type="pres">
      <dgm:prSet presAssocID="{173EBD1C-4DD6-429F-B016-A450B03CEB5B}" presName="root" presStyleCnt="0">
        <dgm:presLayoutVars>
          <dgm:dir/>
          <dgm:resizeHandles val="exact"/>
        </dgm:presLayoutVars>
      </dgm:prSet>
      <dgm:spPr/>
    </dgm:pt>
    <dgm:pt modelId="{40E21A29-5D3B-479C-939D-6C8F2B2D311A}" type="pres">
      <dgm:prSet presAssocID="{349C180E-8D5C-43A4-B6E1-C0E7B26606E7}" presName="compNode" presStyleCnt="0"/>
      <dgm:spPr/>
    </dgm:pt>
    <dgm:pt modelId="{A009B879-1837-4F2F-86DD-EF5D34DEA1A4}" type="pres">
      <dgm:prSet presAssocID="{349C180E-8D5C-43A4-B6E1-C0E7B26606E7}" presName="bgRect" presStyleLbl="bgShp" presStyleIdx="0" presStyleCnt="4"/>
      <dgm:spPr/>
    </dgm:pt>
    <dgm:pt modelId="{EC9D9250-BB0C-48CB-89D6-6E1D9656527A}" type="pres">
      <dgm:prSet presAssocID="{349C180E-8D5C-43A4-B6E1-C0E7B26606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266F29F-9EFE-434C-89C6-C53E68757F40}" type="pres">
      <dgm:prSet presAssocID="{349C180E-8D5C-43A4-B6E1-C0E7B26606E7}" presName="spaceRect" presStyleCnt="0"/>
      <dgm:spPr/>
    </dgm:pt>
    <dgm:pt modelId="{67A51793-BAED-4987-835F-EACBAA70FEA2}" type="pres">
      <dgm:prSet presAssocID="{349C180E-8D5C-43A4-B6E1-C0E7B26606E7}" presName="parTx" presStyleLbl="revTx" presStyleIdx="0" presStyleCnt="4">
        <dgm:presLayoutVars>
          <dgm:chMax val="0"/>
          <dgm:chPref val="0"/>
        </dgm:presLayoutVars>
      </dgm:prSet>
      <dgm:spPr/>
    </dgm:pt>
    <dgm:pt modelId="{CCADBAA6-C45D-4885-9BB2-02E96A048420}" type="pres">
      <dgm:prSet presAssocID="{4C598F04-B4D1-4844-B772-723F306687FA}" presName="sibTrans" presStyleCnt="0"/>
      <dgm:spPr/>
    </dgm:pt>
    <dgm:pt modelId="{AAE44BC0-42CF-4BE4-B17B-F3E5592D06EA}" type="pres">
      <dgm:prSet presAssocID="{395D7B99-425B-46E8-88B6-4F030AD94D4B}" presName="compNode" presStyleCnt="0"/>
      <dgm:spPr/>
    </dgm:pt>
    <dgm:pt modelId="{F38D2812-91C7-4FC9-A9BB-26193F6C5891}" type="pres">
      <dgm:prSet presAssocID="{395D7B99-425B-46E8-88B6-4F030AD94D4B}" presName="bgRect" presStyleLbl="bgShp" presStyleIdx="1" presStyleCnt="4"/>
      <dgm:spPr/>
    </dgm:pt>
    <dgm:pt modelId="{8B95A4B5-DF16-4746-B232-92E1AF063079}" type="pres">
      <dgm:prSet presAssocID="{395D7B99-425B-46E8-88B6-4F030AD94D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55ED133-E9A8-4EC8-AABE-3CCA7203C858}" type="pres">
      <dgm:prSet presAssocID="{395D7B99-425B-46E8-88B6-4F030AD94D4B}" presName="spaceRect" presStyleCnt="0"/>
      <dgm:spPr/>
    </dgm:pt>
    <dgm:pt modelId="{5A72EB01-A8FC-4F9D-A069-0BE02335D98A}" type="pres">
      <dgm:prSet presAssocID="{395D7B99-425B-46E8-88B6-4F030AD94D4B}" presName="parTx" presStyleLbl="revTx" presStyleIdx="1" presStyleCnt="4">
        <dgm:presLayoutVars>
          <dgm:chMax val="0"/>
          <dgm:chPref val="0"/>
        </dgm:presLayoutVars>
      </dgm:prSet>
      <dgm:spPr/>
    </dgm:pt>
    <dgm:pt modelId="{4DEA4AD1-A7F7-4976-AA07-0FBF3DA3AC92}" type="pres">
      <dgm:prSet presAssocID="{34B1F6D2-2FC2-472A-90E0-06B2C5F96BAB}" presName="sibTrans" presStyleCnt="0"/>
      <dgm:spPr/>
    </dgm:pt>
    <dgm:pt modelId="{ED14447B-E423-4F4B-BA48-7EEBDFF6B9DE}" type="pres">
      <dgm:prSet presAssocID="{1D429178-57DC-47F6-9484-D36BB2B3C10F}" presName="compNode" presStyleCnt="0"/>
      <dgm:spPr/>
    </dgm:pt>
    <dgm:pt modelId="{E42CC64C-8C4D-4B32-A830-3B20FB3853AB}" type="pres">
      <dgm:prSet presAssocID="{1D429178-57DC-47F6-9484-D36BB2B3C10F}" presName="bgRect" presStyleLbl="bgShp" presStyleIdx="2" presStyleCnt="4"/>
      <dgm:spPr/>
    </dgm:pt>
    <dgm:pt modelId="{EAEB4A1A-ABF6-49DB-8E8D-696AAAD8D3E1}" type="pres">
      <dgm:prSet presAssocID="{1D429178-57DC-47F6-9484-D36BB2B3C1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745868C-34A8-4D2D-BB55-A5E7F0871F10}" type="pres">
      <dgm:prSet presAssocID="{1D429178-57DC-47F6-9484-D36BB2B3C10F}" presName="spaceRect" presStyleCnt="0"/>
      <dgm:spPr/>
    </dgm:pt>
    <dgm:pt modelId="{DA27E0C6-917E-4F0B-8F90-34C6A9B22BC7}" type="pres">
      <dgm:prSet presAssocID="{1D429178-57DC-47F6-9484-D36BB2B3C10F}" presName="parTx" presStyleLbl="revTx" presStyleIdx="2" presStyleCnt="4">
        <dgm:presLayoutVars>
          <dgm:chMax val="0"/>
          <dgm:chPref val="0"/>
        </dgm:presLayoutVars>
      </dgm:prSet>
      <dgm:spPr/>
    </dgm:pt>
    <dgm:pt modelId="{8A1D5F98-5D55-4E57-8E91-A954111C0A2B}" type="pres">
      <dgm:prSet presAssocID="{14515602-A914-4D2F-B1AE-379AF80BFEE0}" presName="sibTrans" presStyleCnt="0"/>
      <dgm:spPr/>
    </dgm:pt>
    <dgm:pt modelId="{89E18DC5-7577-4375-84DC-CD833D2A7679}" type="pres">
      <dgm:prSet presAssocID="{F278F317-617D-4626-8C28-BA2788A244C6}" presName="compNode" presStyleCnt="0"/>
      <dgm:spPr/>
    </dgm:pt>
    <dgm:pt modelId="{F505AB7D-DE0F-44B4-AA85-F4130956CF96}" type="pres">
      <dgm:prSet presAssocID="{F278F317-617D-4626-8C28-BA2788A244C6}" presName="bgRect" presStyleLbl="bgShp" presStyleIdx="3" presStyleCnt="4"/>
      <dgm:spPr/>
    </dgm:pt>
    <dgm:pt modelId="{7245FC6B-E8DB-4B6A-8EAB-BD76389F3713}" type="pres">
      <dgm:prSet presAssocID="{F278F317-617D-4626-8C28-BA2788A244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2F38E1E-A860-4603-8837-AF526BEC2685}" type="pres">
      <dgm:prSet presAssocID="{F278F317-617D-4626-8C28-BA2788A244C6}" presName="spaceRect" presStyleCnt="0"/>
      <dgm:spPr/>
    </dgm:pt>
    <dgm:pt modelId="{3CD44F69-F1C1-4BB4-B92A-6E1E06CB6A99}" type="pres">
      <dgm:prSet presAssocID="{F278F317-617D-4626-8C28-BA2788A244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831880F-836C-4B64-9764-D7AA16B3FBD1}" type="presOf" srcId="{F278F317-617D-4626-8C28-BA2788A244C6}" destId="{3CD44F69-F1C1-4BB4-B92A-6E1E06CB6A99}" srcOrd="0" destOrd="0" presId="urn:microsoft.com/office/officeart/2018/2/layout/IconVerticalSolidList"/>
    <dgm:cxn modelId="{1A55871C-7F66-49BA-AA7C-CB5F5DB13698}" srcId="{173EBD1C-4DD6-429F-B016-A450B03CEB5B}" destId="{395D7B99-425B-46E8-88B6-4F030AD94D4B}" srcOrd="1" destOrd="0" parTransId="{953B84EB-AF39-4288-9FC6-7841613C8497}" sibTransId="{34B1F6D2-2FC2-472A-90E0-06B2C5F96BAB}"/>
    <dgm:cxn modelId="{49C5FB1E-FC8E-4511-A6CA-D3F0144E6D09}" srcId="{173EBD1C-4DD6-429F-B016-A450B03CEB5B}" destId="{1D429178-57DC-47F6-9484-D36BB2B3C10F}" srcOrd="2" destOrd="0" parTransId="{E5C67D00-7658-4179-85C6-AFC1431E9261}" sibTransId="{14515602-A914-4D2F-B1AE-379AF80BFEE0}"/>
    <dgm:cxn modelId="{861EB22D-20EA-4742-8B2E-CF4E40ECB3BD}" srcId="{173EBD1C-4DD6-429F-B016-A450B03CEB5B}" destId="{F278F317-617D-4626-8C28-BA2788A244C6}" srcOrd="3" destOrd="0" parTransId="{587E7E2C-9345-4B0F-9802-C6B313D67B03}" sibTransId="{46A87A85-4B0D-47C8-B301-5C52B6C715B6}"/>
    <dgm:cxn modelId="{9D2CFD60-1BDE-48E0-A03D-F741393FFCC3}" srcId="{173EBD1C-4DD6-429F-B016-A450B03CEB5B}" destId="{349C180E-8D5C-43A4-B6E1-C0E7B26606E7}" srcOrd="0" destOrd="0" parTransId="{33D52CD9-669E-42E0-9E46-E9432A656908}" sibTransId="{4C598F04-B4D1-4844-B772-723F306687FA}"/>
    <dgm:cxn modelId="{5BF96D74-7A0F-4EE9-800B-D9CC18F007C3}" type="presOf" srcId="{349C180E-8D5C-43A4-B6E1-C0E7B26606E7}" destId="{67A51793-BAED-4987-835F-EACBAA70FEA2}" srcOrd="0" destOrd="0" presId="urn:microsoft.com/office/officeart/2018/2/layout/IconVerticalSolidList"/>
    <dgm:cxn modelId="{592C9475-E367-4980-AD8E-13319DF083A0}" type="presOf" srcId="{173EBD1C-4DD6-429F-B016-A450B03CEB5B}" destId="{9B86226E-85CD-4CC2-8030-8DDDEDDD53D2}" srcOrd="0" destOrd="0" presId="urn:microsoft.com/office/officeart/2018/2/layout/IconVerticalSolidList"/>
    <dgm:cxn modelId="{5D6AE39E-C902-4223-8F58-51B6030429C5}" type="presOf" srcId="{1D429178-57DC-47F6-9484-D36BB2B3C10F}" destId="{DA27E0C6-917E-4F0B-8F90-34C6A9B22BC7}" srcOrd="0" destOrd="0" presId="urn:microsoft.com/office/officeart/2018/2/layout/IconVerticalSolidList"/>
    <dgm:cxn modelId="{6455D4D9-544F-4A55-A38B-5F3C3ABE3AAE}" type="presOf" srcId="{395D7B99-425B-46E8-88B6-4F030AD94D4B}" destId="{5A72EB01-A8FC-4F9D-A069-0BE02335D98A}" srcOrd="0" destOrd="0" presId="urn:microsoft.com/office/officeart/2018/2/layout/IconVerticalSolidList"/>
    <dgm:cxn modelId="{FCC59B17-C546-4429-9FE0-58FEE90F930D}" type="presParOf" srcId="{9B86226E-85CD-4CC2-8030-8DDDEDDD53D2}" destId="{40E21A29-5D3B-479C-939D-6C8F2B2D311A}" srcOrd="0" destOrd="0" presId="urn:microsoft.com/office/officeart/2018/2/layout/IconVerticalSolidList"/>
    <dgm:cxn modelId="{DFA3AA1A-CB41-4BE3-9158-4335276B32C3}" type="presParOf" srcId="{40E21A29-5D3B-479C-939D-6C8F2B2D311A}" destId="{A009B879-1837-4F2F-86DD-EF5D34DEA1A4}" srcOrd="0" destOrd="0" presId="urn:microsoft.com/office/officeart/2018/2/layout/IconVerticalSolidList"/>
    <dgm:cxn modelId="{A75781FD-8E94-4564-A95A-929E100B9C0A}" type="presParOf" srcId="{40E21A29-5D3B-479C-939D-6C8F2B2D311A}" destId="{EC9D9250-BB0C-48CB-89D6-6E1D9656527A}" srcOrd="1" destOrd="0" presId="urn:microsoft.com/office/officeart/2018/2/layout/IconVerticalSolidList"/>
    <dgm:cxn modelId="{348CE300-4A5D-4B7F-96A7-8F4F1D5AFB09}" type="presParOf" srcId="{40E21A29-5D3B-479C-939D-6C8F2B2D311A}" destId="{D266F29F-9EFE-434C-89C6-C53E68757F40}" srcOrd="2" destOrd="0" presId="urn:microsoft.com/office/officeart/2018/2/layout/IconVerticalSolidList"/>
    <dgm:cxn modelId="{06D19CDF-33A4-44FE-A697-2638352B2741}" type="presParOf" srcId="{40E21A29-5D3B-479C-939D-6C8F2B2D311A}" destId="{67A51793-BAED-4987-835F-EACBAA70FEA2}" srcOrd="3" destOrd="0" presId="urn:microsoft.com/office/officeart/2018/2/layout/IconVerticalSolidList"/>
    <dgm:cxn modelId="{5B13CF40-465B-4B1A-88F5-AF0B1FDA8C57}" type="presParOf" srcId="{9B86226E-85CD-4CC2-8030-8DDDEDDD53D2}" destId="{CCADBAA6-C45D-4885-9BB2-02E96A048420}" srcOrd="1" destOrd="0" presId="urn:microsoft.com/office/officeart/2018/2/layout/IconVerticalSolidList"/>
    <dgm:cxn modelId="{FB7A21F0-1A7E-4945-9215-3604C305F070}" type="presParOf" srcId="{9B86226E-85CD-4CC2-8030-8DDDEDDD53D2}" destId="{AAE44BC0-42CF-4BE4-B17B-F3E5592D06EA}" srcOrd="2" destOrd="0" presId="urn:microsoft.com/office/officeart/2018/2/layout/IconVerticalSolidList"/>
    <dgm:cxn modelId="{54653111-A5F3-45CD-BE0E-9E26A16888B6}" type="presParOf" srcId="{AAE44BC0-42CF-4BE4-B17B-F3E5592D06EA}" destId="{F38D2812-91C7-4FC9-A9BB-26193F6C5891}" srcOrd="0" destOrd="0" presId="urn:microsoft.com/office/officeart/2018/2/layout/IconVerticalSolidList"/>
    <dgm:cxn modelId="{D5B6EB1E-06DF-4CF1-A274-5257779E54BE}" type="presParOf" srcId="{AAE44BC0-42CF-4BE4-B17B-F3E5592D06EA}" destId="{8B95A4B5-DF16-4746-B232-92E1AF063079}" srcOrd="1" destOrd="0" presId="urn:microsoft.com/office/officeart/2018/2/layout/IconVerticalSolidList"/>
    <dgm:cxn modelId="{7E1A7208-D999-4C46-9F61-9B3B886A9A4F}" type="presParOf" srcId="{AAE44BC0-42CF-4BE4-B17B-F3E5592D06EA}" destId="{A55ED133-E9A8-4EC8-AABE-3CCA7203C858}" srcOrd="2" destOrd="0" presId="urn:microsoft.com/office/officeart/2018/2/layout/IconVerticalSolidList"/>
    <dgm:cxn modelId="{288F2D50-6BC2-43A1-A1AE-CE3309997E59}" type="presParOf" srcId="{AAE44BC0-42CF-4BE4-B17B-F3E5592D06EA}" destId="{5A72EB01-A8FC-4F9D-A069-0BE02335D98A}" srcOrd="3" destOrd="0" presId="urn:microsoft.com/office/officeart/2018/2/layout/IconVerticalSolidList"/>
    <dgm:cxn modelId="{CF094D7D-08F1-47F3-8A98-9AECDDB6F21F}" type="presParOf" srcId="{9B86226E-85CD-4CC2-8030-8DDDEDDD53D2}" destId="{4DEA4AD1-A7F7-4976-AA07-0FBF3DA3AC92}" srcOrd="3" destOrd="0" presId="urn:microsoft.com/office/officeart/2018/2/layout/IconVerticalSolidList"/>
    <dgm:cxn modelId="{55AB725D-869D-424A-B317-CD9DFCA5CDB7}" type="presParOf" srcId="{9B86226E-85CD-4CC2-8030-8DDDEDDD53D2}" destId="{ED14447B-E423-4F4B-BA48-7EEBDFF6B9DE}" srcOrd="4" destOrd="0" presId="urn:microsoft.com/office/officeart/2018/2/layout/IconVerticalSolidList"/>
    <dgm:cxn modelId="{1E3970D3-5B26-4886-8DD7-20D9AF72B26E}" type="presParOf" srcId="{ED14447B-E423-4F4B-BA48-7EEBDFF6B9DE}" destId="{E42CC64C-8C4D-4B32-A830-3B20FB3853AB}" srcOrd="0" destOrd="0" presId="urn:microsoft.com/office/officeart/2018/2/layout/IconVerticalSolidList"/>
    <dgm:cxn modelId="{8487EC9D-1EF6-44D4-8800-889D23F5019F}" type="presParOf" srcId="{ED14447B-E423-4F4B-BA48-7EEBDFF6B9DE}" destId="{EAEB4A1A-ABF6-49DB-8E8D-696AAAD8D3E1}" srcOrd="1" destOrd="0" presId="urn:microsoft.com/office/officeart/2018/2/layout/IconVerticalSolidList"/>
    <dgm:cxn modelId="{4AA266B1-60DB-4C9B-A965-85C10905D804}" type="presParOf" srcId="{ED14447B-E423-4F4B-BA48-7EEBDFF6B9DE}" destId="{8745868C-34A8-4D2D-BB55-A5E7F0871F10}" srcOrd="2" destOrd="0" presId="urn:microsoft.com/office/officeart/2018/2/layout/IconVerticalSolidList"/>
    <dgm:cxn modelId="{BD690CAF-F372-46D7-B258-AAA404273168}" type="presParOf" srcId="{ED14447B-E423-4F4B-BA48-7EEBDFF6B9DE}" destId="{DA27E0C6-917E-4F0B-8F90-34C6A9B22BC7}" srcOrd="3" destOrd="0" presId="urn:microsoft.com/office/officeart/2018/2/layout/IconVerticalSolidList"/>
    <dgm:cxn modelId="{5EC39762-46A8-430F-AF37-68C10BE693EB}" type="presParOf" srcId="{9B86226E-85CD-4CC2-8030-8DDDEDDD53D2}" destId="{8A1D5F98-5D55-4E57-8E91-A954111C0A2B}" srcOrd="5" destOrd="0" presId="urn:microsoft.com/office/officeart/2018/2/layout/IconVerticalSolidList"/>
    <dgm:cxn modelId="{26269F68-5782-4EDB-B7E2-E8203E8CD134}" type="presParOf" srcId="{9B86226E-85CD-4CC2-8030-8DDDEDDD53D2}" destId="{89E18DC5-7577-4375-84DC-CD833D2A7679}" srcOrd="6" destOrd="0" presId="urn:microsoft.com/office/officeart/2018/2/layout/IconVerticalSolidList"/>
    <dgm:cxn modelId="{36E6DFF9-B81A-4108-8EA0-15451983A4EC}" type="presParOf" srcId="{89E18DC5-7577-4375-84DC-CD833D2A7679}" destId="{F505AB7D-DE0F-44B4-AA85-F4130956CF96}" srcOrd="0" destOrd="0" presId="urn:microsoft.com/office/officeart/2018/2/layout/IconVerticalSolidList"/>
    <dgm:cxn modelId="{7224E68A-6912-41CA-A8BB-B10D928F95F2}" type="presParOf" srcId="{89E18DC5-7577-4375-84DC-CD833D2A7679}" destId="{7245FC6B-E8DB-4B6A-8EAB-BD76389F3713}" srcOrd="1" destOrd="0" presId="urn:microsoft.com/office/officeart/2018/2/layout/IconVerticalSolidList"/>
    <dgm:cxn modelId="{EF268220-0742-4024-A7EC-045A6588E608}" type="presParOf" srcId="{89E18DC5-7577-4375-84DC-CD833D2A7679}" destId="{E2F38E1E-A860-4603-8837-AF526BEC2685}" srcOrd="2" destOrd="0" presId="urn:microsoft.com/office/officeart/2018/2/layout/IconVerticalSolidList"/>
    <dgm:cxn modelId="{ECB75122-518E-44E3-863C-28FC795F38DA}" type="presParOf" srcId="{89E18DC5-7577-4375-84DC-CD833D2A7679}" destId="{3CD44F69-F1C1-4BB4-B92A-6E1E06CB6A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F5567B-A28D-4EEA-A0BC-422A2E82D2C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6EDAF3-BFBA-40C4-9B57-034FE8C4E709}">
      <dgm:prSet/>
      <dgm:spPr/>
      <dgm:t>
        <a:bodyPr/>
        <a:lstStyle/>
        <a:p>
          <a:r>
            <a:rPr lang="en-US" dirty="0"/>
            <a:t>Auth0 User Store</a:t>
          </a:r>
        </a:p>
      </dgm:t>
    </dgm:pt>
    <dgm:pt modelId="{CAC05C72-DAAB-4BF5-B70B-C1330E85F913}" type="parTrans" cxnId="{DB97463C-B056-468A-BF16-5B2BB4AB8534}">
      <dgm:prSet/>
      <dgm:spPr/>
      <dgm:t>
        <a:bodyPr/>
        <a:lstStyle/>
        <a:p>
          <a:endParaRPr lang="en-US"/>
        </a:p>
      </dgm:t>
    </dgm:pt>
    <dgm:pt modelId="{EAAA2D09-ACEB-408F-A695-5B5E04B058B7}" type="sibTrans" cxnId="{DB97463C-B056-468A-BF16-5B2BB4AB8534}">
      <dgm:prSet/>
      <dgm:spPr/>
      <dgm:t>
        <a:bodyPr/>
        <a:lstStyle/>
        <a:p>
          <a:endParaRPr lang="en-US"/>
        </a:p>
      </dgm:t>
    </dgm:pt>
    <dgm:pt modelId="{D4CDAF1A-6434-4219-ABE3-0421BBFEE5A0}">
      <dgm:prSet/>
      <dgm:spPr/>
      <dgm:t>
        <a:bodyPr/>
        <a:lstStyle/>
        <a:p>
          <a:r>
            <a:rPr lang="en-US" dirty="0"/>
            <a:t>DUO MFA </a:t>
          </a:r>
        </a:p>
      </dgm:t>
    </dgm:pt>
    <dgm:pt modelId="{93ECDE8B-D02B-450C-BD7B-27CE0FCD1AA1}" type="parTrans" cxnId="{BE1326D2-FEE1-4450-983B-2E17522DA6CF}">
      <dgm:prSet/>
      <dgm:spPr/>
      <dgm:t>
        <a:bodyPr/>
        <a:lstStyle/>
        <a:p>
          <a:endParaRPr lang="en-US"/>
        </a:p>
      </dgm:t>
    </dgm:pt>
    <dgm:pt modelId="{58EA3A68-2EE4-4FEB-885D-4E3521F398F6}" type="sibTrans" cxnId="{BE1326D2-FEE1-4450-983B-2E17522DA6CF}">
      <dgm:prSet/>
      <dgm:spPr/>
      <dgm:t>
        <a:bodyPr/>
        <a:lstStyle/>
        <a:p>
          <a:endParaRPr lang="en-US"/>
        </a:p>
      </dgm:t>
    </dgm:pt>
    <dgm:pt modelId="{6B9A4E7C-C5C5-2C43-9A37-238711B8FC83}">
      <dgm:prSet/>
      <dgm:spPr/>
      <dgm:t>
        <a:bodyPr/>
        <a:lstStyle/>
        <a:p>
          <a:r>
            <a:rPr lang="en-US" dirty="0"/>
            <a:t>Role Based Access Control</a:t>
          </a:r>
        </a:p>
      </dgm:t>
    </dgm:pt>
    <dgm:pt modelId="{7CC7CF90-51D5-2E47-8CA3-D3CC01498CEF}" type="parTrans" cxnId="{C4DF4857-E543-4A48-9E06-3366FC175B9C}">
      <dgm:prSet/>
      <dgm:spPr/>
      <dgm:t>
        <a:bodyPr/>
        <a:lstStyle/>
        <a:p>
          <a:endParaRPr lang="en-US"/>
        </a:p>
      </dgm:t>
    </dgm:pt>
    <dgm:pt modelId="{656E01F4-9C95-674F-9F76-E5F10460C72C}" type="sibTrans" cxnId="{C4DF4857-E543-4A48-9E06-3366FC175B9C}">
      <dgm:prSet/>
      <dgm:spPr/>
      <dgm:t>
        <a:bodyPr/>
        <a:lstStyle/>
        <a:p>
          <a:endParaRPr lang="en-US"/>
        </a:p>
      </dgm:t>
    </dgm:pt>
    <dgm:pt modelId="{6227269B-49AC-9042-9559-676DCD7B16C4}" type="pres">
      <dgm:prSet presAssocID="{2BF5567B-A28D-4EEA-A0BC-422A2E82D2C0}" presName="linear" presStyleCnt="0">
        <dgm:presLayoutVars>
          <dgm:animLvl val="lvl"/>
          <dgm:resizeHandles val="exact"/>
        </dgm:presLayoutVars>
      </dgm:prSet>
      <dgm:spPr/>
    </dgm:pt>
    <dgm:pt modelId="{0B39C561-7A6D-D148-9B0B-845A6849ABBB}" type="pres">
      <dgm:prSet presAssocID="{536EDAF3-BFBA-40C4-9B57-034FE8C4E7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01C87E-95E2-0B45-A3BD-CF321C0D3016}" type="pres">
      <dgm:prSet presAssocID="{EAAA2D09-ACEB-408F-A695-5B5E04B058B7}" presName="spacer" presStyleCnt="0"/>
      <dgm:spPr/>
    </dgm:pt>
    <dgm:pt modelId="{8FA9163F-853A-D145-B5C9-B7ACF38F9145}" type="pres">
      <dgm:prSet presAssocID="{D4CDAF1A-6434-4219-ABE3-0421BBFEE5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FE50DA-FD78-5042-BB2C-773BE8DFEB4A}" type="pres">
      <dgm:prSet presAssocID="{58EA3A68-2EE4-4FEB-885D-4E3521F398F6}" presName="spacer" presStyleCnt="0"/>
      <dgm:spPr/>
    </dgm:pt>
    <dgm:pt modelId="{A2BD4331-AA8A-014F-9191-F0B71B8B6013}" type="pres">
      <dgm:prSet presAssocID="{6B9A4E7C-C5C5-2C43-9A37-238711B8FC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662835-31E3-EE44-AB5A-67CB4F6C8D43}" type="presOf" srcId="{2BF5567B-A28D-4EEA-A0BC-422A2E82D2C0}" destId="{6227269B-49AC-9042-9559-676DCD7B16C4}" srcOrd="0" destOrd="0" presId="urn:microsoft.com/office/officeart/2005/8/layout/vList2"/>
    <dgm:cxn modelId="{DB97463C-B056-468A-BF16-5B2BB4AB8534}" srcId="{2BF5567B-A28D-4EEA-A0BC-422A2E82D2C0}" destId="{536EDAF3-BFBA-40C4-9B57-034FE8C4E709}" srcOrd="0" destOrd="0" parTransId="{CAC05C72-DAAB-4BF5-B70B-C1330E85F913}" sibTransId="{EAAA2D09-ACEB-408F-A695-5B5E04B058B7}"/>
    <dgm:cxn modelId="{C4DF4857-E543-4A48-9E06-3366FC175B9C}" srcId="{2BF5567B-A28D-4EEA-A0BC-422A2E82D2C0}" destId="{6B9A4E7C-C5C5-2C43-9A37-238711B8FC83}" srcOrd="2" destOrd="0" parTransId="{7CC7CF90-51D5-2E47-8CA3-D3CC01498CEF}" sibTransId="{656E01F4-9C95-674F-9F76-E5F10460C72C}"/>
    <dgm:cxn modelId="{8A67A26F-70EE-C745-8A2E-9191E0A3B758}" type="presOf" srcId="{536EDAF3-BFBA-40C4-9B57-034FE8C4E709}" destId="{0B39C561-7A6D-D148-9B0B-845A6849ABBB}" srcOrd="0" destOrd="0" presId="urn:microsoft.com/office/officeart/2005/8/layout/vList2"/>
    <dgm:cxn modelId="{BE1326D2-FEE1-4450-983B-2E17522DA6CF}" srcId="{2BF5567B-A28D-4EEA-A0BC-422A2E82D2C0}" destId="{D4CDAF1A-6434-4219-ABE3-0421BBFEE5A0}" srcOrd="1" destOrd="0" parTransId="{93ECDE8B-D02B-450C-BD7B-27CE0FCD1AA1}" sibTransId="{58EA3A68-2EE4-4FEB-885D-4E3521F398F6}"/>
    <dgm:cxn modelId="{288517F3-ED83-BD48-8A55-AE4A8D60FF2A}" type="presOf" srcId="{6B9A4E7C-C5C5-2C43-9A37-238711B8FC83}" destId="{A2BD4331-AA8A-014F-9191-F0B71B8B6013}" srcOrd="0" destOrd="0" presId="urn:microsoft.com/office/officeart/2005/8/layout/vList2"/>
    <dgm:cxn modelId="{03D40EFD-122E-6A40-A386-B32017007E61}" type="presOf" srcId="{D4CDAF1A-6434-4219-ABE3-0421BBFEE5A0}" destId="{8FA9163F-853A-D145-B5C9-B7ACF38F9145}" srcOrd="0" destOrd="0" presId="urn:microsoft.com/office/officeart/2005/8/layout/vList2"/>
    <dgm:cxn modelId="{7D2C37FD-F7E1-2E46-A5C2-730AB8446FA0}" type="presParOf" srcId="{6227269B-49AC-9042-9559-676DCD7B16C4}" destId="{0B39C561-7A6D-D148-9B0B-845A6849ABBB}" srcOrd="0" destOrd="0" presId="urn:microsoft.com/office/officeart/2005/8/layout/vList2"/>
    <dgm:cxn modelId="{0E5E52FC-408F-D242-BD09-6BED932EA4C6}" type="presParOf" srcId="{6227269B-49AC-9042-9559-676DCD7B16C4}" destId="{0201C87E-95E2-0B45-A3BD-CF321C0D3016}" srcOrd="1" destOrd="0" presId="urn:microsoft.com/office/officeart/2005/8/layout/vList2"/>
    <dgm:cxn modelId="{9B46D558-4D85-3840-8DBD-065E9E5176A6}" type="presParOf" srcId="{6227269B-49AC-9042-9559-676DCD7B16C4}" destId="{8FA9163F-853A-D145-B5C9-B7ACF38F9145}" srcOrd="2" destOrd="0" presId="urn:microsoft.com/office/officeart/2005/8/layout/vList2"/>
    <dgm:cxn modelId="{DE4F10C1-A2A9-C242-883B-3E89276B35CA}" type="presParOf" srcId="{6227269B-49AC-9042-9559-676DCD7B16C4}" destId="{0EFE50DA-FD78-5042-BB2C-773BE8DFEB4A}" srcOrd="3" destOrd="0" presId="urn:microsoft.com/office/officeart/2005/8/layout/vList2"/>
    <dgm:cxn modelId="{A6AEA443-8740-544A-8890-6A9406DAB35A}" type="presParOf" srcId="{6227269B-49AC-9042-9559-676DCD7B16C4}" destId="{A2BD4331-AA8A-014F-9191-F0B71B8B60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61679-AC54-1F4A-9CCE-D40F2F88C8DA}">
      <dsp:nvSpPr>
        <dsp:cNvPr id="0" name=""/>
        <dsp:cNvSpPr/>
      </dsp:nvSpPr>
      <dsp:spPr>
        <a:xfrm>
          <a:off x="618474" y="0"/>
          <a:ext cx="5252560" cy="525256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5759B-3FD3-7646-8650-FD01C642A699}">
      <dsp:nvSpPr>
        <dsp:cNvPr id="0" name=""/>
        <dsp:cNvSpPr/>
      </dsp:nvSpPr>
      <dsp:spPr>
        <a:xfrm>
          <a:off x="1117467" y="498993"/>
          <a:ext cx="2048498" cy="20484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Varun Alla</a:t>
          </a:r>
        </a:p>
      </dsp:txBody>
      <dsp:txXfrm>
        <a:off x="1217466" y="598992"/>
        <a:ext cx="1848500" cy="1848500"/>
      </dsp:txXfrm>
    </dsp:sp>
    <dsp:sp modelId="{C5D0BC5C-1BEE-424F-8CE6-82DDDB65762F}">
      <dsp:nvSpPr>
        <dsp:cNvPr id="0" name=""/>
        <dsp:cNvSpPr/>
      </dsp:nvSpPr>
      <dsp:spPr>
        <a:xfrm>
          <a:off x="3323543" y="498993"/>
          <a:ext cx="2048498" cy="204849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Aakanksha Gupta</a:t>
          </a:r>
        </a:p>
      </dsp:txBody>
      <dsp:txXfrm>
        <a:off x="3423542" y="598992"/>
        <a:ext cx="1848500" cy="1848500"/>
      </dsp:txXfrm>
    </dsp:sp>
    <dsp:sp modelId="{02038B37-ED34-0B42-80D3-D484885D43B0}">
      <dsp:nvSpPr>
        <dsp:cNvPr id="0" name=""/>
        <dsp:cNvSpPr/>
      </dsp:nvSpPr>
      <dsp:spPr>
        <a:xfrm>
          <a:off x="1117467" y="2705068"/>
          <a:ext cx="2048498" cy="20484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Abhishek Yadav</a:t>
          </a:r>
        </a:p>
      </dsp:txBody>
      <dsp:txXfrm>
        <a:off x="1217466" y="2805067"/>
        <a:ext cx="1848500" cy="1848500"/>
      </dsp:txXfrm>
    </dsp:sp>
    <dsp:sp modelId="{4E64DFF7-2DAC-384E-86FE-CA1B676B2536}">
      <dsp:nvSpPr>
        <dsp:cNvPr id="0" name=""/>
        <dsp:cNvSpPr/>
      </dsp:nvSpPr>
      <dsp:spPr>
        <a:xfrm>
          <a:off x="3323543" y="2705068"/>
          <a:ext cx="2048498" cy="20484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Dharahasini Gangalapudi</a:t>
          </a:r>
        </a:p>
      </dsp:txBody>
      <dsp:txXfrm>
        <a:off x="3423542" y="2805067"/>
        <a:ext cx="1848500" cy="1848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9C561-7A6D-D148-9B0B-845A6849ABBB}">
      <dsp:nvSpPr>
        <dsp:cNvPr id="0" name=""/>
        <dsp:cNvSpPr/>
      </dsp:nvSpPr>
      <dsp:spPr>
        <a:xfrm>
          <a:off x="0" y="323004"/>
          <a:ext cx="6263640" cy="1152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SSO – AUTH0 LOGIN</a:t>
          </a:r>
        </a:p>
      </dsp:txBody>
      <dsp:txXfrm>
        <a:off x="56237" y="379241"/>
        <a:ext cx="6151166" cy="1039555"/>
      </dsp:txXfrm>
    </dsp:sp>
    <dsp:sp modelId="{8FA9163F-853A-D145-B5C9-B7ACF38F9145}">
      <dsp:nvSpPr>
        <dsp:cNvPr id="0" name=""/>
        <dsp:cNvSpPr/>
      </dsp:nvSpPr>
      <dsp:spPr>
        <a:xfrm>
          <a:off x="0" y="1558554"/>
          <a:ext cx="6263640" cy="115202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JENKINS INTEGRATION</a:t>
          </a:r>
        </a:p>
      </dsp:txBody>
      <dsp:txXfrm>
        <a:off x="56237" y="1614791"/>
        <a:ext cx="6151166" cy="1039555"/>
      </dsp:txXfrm>
    </dsp:sp>
    <dsp:sp modelId="{C3159610-9C30-AB46-B04B-1DA1CFB1F5EE}">
      <dsp:nvSpPr>
        <dsp:cNvPr id="0" name=""/>
        <dsp:cNvSpPr/>
      </dsp:nvSpPr>
      <dsp:spPr>
        <a:xfrm>
          <a:off x="0" y="2794104"/>
          <a:ext cx="6263640" cy="115202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SECURE TWITTER INTEGRATION</a:t>
          </a:r>
        </a:p>
      </dsp:txBody>
      <dsp:txXfrm>
        <a:off x="56237" y="2850341"/>
        <a:ext cx="6151166" cy="1039555"/>
      </dsp:txXfrm>
    </dsp:sp>
    <dsp:sp modelId="{A2BD4331-AA8A-014F-9191-F0B71B8B6013}">
      <dsp:nvSpPr>
        <dsp:cNvPr id="0" name=""/>
        <dsp:cNvSpPr/>
      </dsp:nvSpPr>
      <dsp:spPr>
        <a:xfrm>
          <a:off x="0" y="4029653"/>
          <a:ext cx="6263640" cy="115202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EMAIL NOTIFICATION AFTER ALLOCATION/DEALLOCATION REQUEST</a:t>
          </a:r>
        </a:p>
      </dsp:txBody>
      <dsp:txXfrm>
        <a:off x="56237" y="4085890"/>
        <a:ext cx="6151166" cy="10395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9B879-1837-4F2F-86DD-EF5D34DEA1A4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D9250-BB0C-48CB-89D6-6E1D9656527A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51793-BAED-4987-835F-EACBAA70FEA2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EMPLOYEE</a:t>
          </a:r>
        </a:p>
      </dsp:txBody>
      <dsp:txXfrm>
        <a:off x="1337397" y="2284"/>
        <a:ext cx="4926242" cy="1157919"/>
      </dsp:txXfrm>
    </dsp:sp>
    <dsp:sp modelId="{F38D2812-91C7-4FC9-A9BB-26193F6C5891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5A4B5-DF16-4746-B232-92E1AF063079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2EB01-A8FC-4F9D-A069-0BE02335D98A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HR</a:t>
          </a:r>
        </a:p>
      </dsp:txBody>
      <dsp:txXfrm>
        <a:off x="1337397" y="1449684"/>
        <a:ext cx="4926242" cy="1157919"/>
      </dsp:txXfrm>
    </dsp:sp>
    <dsp:sp modelId="{E42CC64C-8C4D-4B32-A830-3B20FB3853AB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B4A1A-ABF6-49DB-8E8D-696AAAD8D3E1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7E0C6-917E-4F0B-8F90-34C6A9B22BC7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MANAGER</a:t>
          </a:r>
        </a:p>
      </dsp:txBody>
      <dsp:txXfrm>
        <a:off x="1337397" y="2897083"/>
        <a:ext cx="4926242" cy="1157919"/>
      </dsp:txXfrm>
    </dsp:sp>
    <dsp:sp modelId="{F505AB7D-DE0F-44B4-AA85-F4130956CF96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5FC6B-E8DB-4B6A-8EAB-BD76389F3713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44F69-F1C1-4BB4-B92A-6E1E06CB6A99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ADMIN</a:t>
          </a:r>
        </a:p>
      </dsp:txBody>
      <dsp:txXfrm>
        <a:off x="1337397" y="4344483"/>
        <a:ext cx="4926242" cy="1157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9C561-7A6D-D148-9B0B-845A6849ABBB}">
      <dsp:nvSpPr>
        <dsp:cNvPr id="0" name=""/>
        <dsp:cNvSpPr/>
      </dsp:nvSpPr>
      <dsp:spPr>
        <a:xfrm>
          <a:off x="0" y="226606"/>
          <a:ext cx="10831916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Auth0 User Store</a:t>
          </a:r>
        </a:p>
      </dsp:txBody>
      <dsp:txXfrm>
        <a:off x="76105" y="302711"/>
        <a:ext cx="10679706" cy="1406815"/>
      </dsp:txXfrm>
    </dsp:sp>
    <dsp:sp modelId="{8FA9163F-853A-D145-B5C9-B7ACF38F9145}">
      <dsp:nvSpPr>
        <dsp:cNvPr id="0" name=""/>
        <dsp:cNvSpPr/>
      </dsp:nvSpPr>
      <dsp:spPr>
        <a:xfrm>
          <a:off x="0" y="1972831"/>
          <a:ext cx="10831916" cy="1559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DUO MFA </a:t>
          </a:r>
        </a:p>
      </dsp:txBody>
      <dsp:txXfrm>
        <a:off x="76105" y="2048936"/>
        <a:ext cx="10679706" cy="1406815"/>
      </dsp:txXfrm>
    </dsp:sp>
    <dsp:sp modelId="{A2BD4331-AA8A-014F-9191-F0B71B8B6013}">
      <dsp:nvSpPr>
        <dsp:cNvPr id="0" name=""/>
        <dsp:cNvSpPr/>
      </dsp:nvSpPr>
      <dsp:spPr>
        <a:xfrm>
          <a:off x="0" y="3719056"/>
          <a:ext cx="10831916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Role Based Access Control</a:t>
          </a:r>
        </a:p>
      </dsp:txBody>
      <dsp:txXfrm>
        <a:off x="76105" y="3795161"/>
        <a:ext cx="10679706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9961-36E8-2B42-BB20-78C4F98C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817BC-CC63-2447-A6F6-571AC1FF6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992E-B036-F444-AEB8-685D4F5F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EC27-A122-904B-84EC-BE4E0A1A1D69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4DF8-C039-3441-A2CC-CF02485C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B9F3-9636-F140-8B88-31E61475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A7FD-E031-4E47-9DDA-48500A89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E3C1-F9F9-FE4C-8477-3879A5C4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2B23C-1FC2-634D-9A83-70663B8DB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61CB5-5EF3-1B4E-B8A9-23203813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EC27-A122-904B-84EC-BE4E0A1A1D69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8CB91-B177-5346-A3E5-5EA1B930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1077-24F5-8C40-8689-5E81808C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A7FD-E031-4E47-9DDA-48500A89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EAB46-EBDC-AA43-9382-CDDE0B78C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1E3CF-D7AE-444A-B320-3EE36FE40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CDC58-8697-744F-A735-A22CC7AE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EC27-A122-904B-84EC-BE4E0A1A1D69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DCC4E-8F94-AB48-8421-225CAB9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1C441-059F-4743-A6DD-D976B289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A7FD-E031-4E47-9DDA-48500A89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280D-76C4-EB42-B100-C44C6C32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2E7F-8D5B-AD4E-ABAF-D5A66C99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72B4-045C-364B-9623-ABE96850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EC27-A122-904B-84EC-BE4E0A1A1D69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CC72-5DF7-A344-84F4-EFD5F683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47E45-D5F2-5442-86FA-B4E1D8C3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A7FD-E031-4E47-9DDA-48500A89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8F61-9E28-FC4A-B7B3-E6FAED58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2D8B0-B563-1A43-9AAD-3E993665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31ED-4982-134C-A9EF-2239C5D4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EC27-A122-904B-84EC-BE4E0A1A1D69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3625-0B41-724F-A450-774DC419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2EB0-0648-3A49-BD60-73C44E1C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A7FD-E031-4E47-9DDA-48500A89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ABB9-81A0-D040-AD10-2B9148AF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4B43-B1EC-EC4B-A7A2-B09C75008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AC16A-14C7-5F45-B6A0-8BA53B29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7C995-5427-1547-BA6C-E61FBAF1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EC27-A122-904B-84EC-BE4E0A1A1D69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B81B-45E7-9647-B948-663A65ED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9092F-6000-3044-BC7F-165CDEAD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A7FD-E031-4E47-9DDA-48500A89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699A-E8CF-7D46-AF42-569A38E4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6E23-DB13-4C4A-A9A6-46ED7300E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B60F-724B-CF49-9F90-0EEE302A4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2DF54-D8D8-8E4F-8FF4-5DE277634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4858B-BCCD-864F-8E77-17E88F2E5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40531-563C-1C4B-B0A1-858533C4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EC27-A122-904B-84EC-BE4E0A1A1D69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DF5EE-9C02-7141-8F7A-81439856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1D1D2-B672-4F4A-A714-F7164D76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A7FD-E031-4E47-9DDA-48500A89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3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7292-2854-7A45-955E-5BBED4A2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92096-4479-4144-8C9D-7701D335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EC27-A122-904B-84EC-BE4E0A1A1D69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B0352-C9ED-CC4A-BE22-0E606641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55E1F-793B-314D-8B40-3C2B2F29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A7FD-E031-4E47-9DDA-48500A89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D3520-CC5C-EC4A-A708-8DB50423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EC27-A122-904B-84EC-BE4E0A1A1D69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E31FD-0BF5-FF48-8F47-298E19E8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70A72-120E-4946-A09F-F6692DAB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A7FD-E031-4E47-9DDA-48500A89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79C4-FB68-8E4A-87D3-AAFC618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105E-5850-2F4C-809A-0B14B550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3652D-4052-F444-A316-B2A90788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356AF-1150-AA46-8C1C-D6B2C509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EC27-A122-904B-84EC-BE4E0A1A1D69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9D450-958D-3741-90F5-B3B024C8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A563B-2525-EA4A-AFC9-4BDAD2C7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A7FD-E031-4E47-9DDA-48500A89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4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24D3-2DDA-1347-AC31-7DF04CB6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1069C-934D-7741-BBBB-C6CF594E5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DF498-57C8-B647-AE23-666F4BEC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01F7B-A5C8-2D48-A201-0F01418E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EC27-A122-904B-84EC-BE4E0A1A1D69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1E482-D33B-C24C-878A-9EE0A64A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619AF-70E8-C344-B741-9BE2D0CD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A7FD-E031-4E47-9DDA-48500A89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1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B8502-68F0-A742-9AE7-FC542CF5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0257A-B2B3-CE44-8EAB-59D9F40F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3B5D-C3FC-1D4D-848B-B1C559F5B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EC27-A122-904B-84EC-BE4E0A1A1D69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1F08-26DB-0E41-935F-554845982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5C49-39F0-2546-9E6F-8328853A8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A7FD-E031-4E47-9DDA-48500A89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6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F8958-1295-9E4B-8C49-550CF6EB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Team Nibble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83113-1D12-FB49-913B-2DF52550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ENTERPRISE RESOURCE </a:t>
            </a:r>
            <a:r>
              <a:rPr lang="en-US" sz="3600" dirty="0">
                <a:solidFill>
                  <a:srgbClr val="080808"/>
                </a:solidFill>
              </a:rPr>
              <a:t>MANAGEMENT FINAL PROJECT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782D-729C-6E40-BEAD-CC88F4B4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F3FA-B547-0A43-AFCA-5529A9DE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82D46-1652-6A4B-B150-E2FF1CFF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0"/>
            <a:ext cx="12120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32746B-E0C5-1747-8B30-992B02B10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764" y="643467"/>
            <a:ext cx="7188472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3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CEE1A-6E36-864D-BFDE-4A389E14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TWITTER 3 LEGGED AUTH USE CASE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503A5A8-D8D7-704E-A525-D9631071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49" y="320231"/>
            <a:ext cx="8342849" cy="283656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119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50428A-A0FE-4718-BB52-1A3BDBF5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A4816AD-26D3-4C16-8CD2-0AE877FBA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urved stone pathway in a calm lake at sunrise">
            <a:extLst>
              <a:ext uri="{FF2B5EF4-FFF2-40B4-BE49-F238E27FC236}">
                <a16:creationId xmlns:a16="http://schemas.microsoft.com/office/drawing/2014/main" id="{A5843763-6CEA-4490-AB0E-99FFBA2A3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2005"/>
          <a:stretch/>
        </p:blipFill>
        <p:spPr>
          <a:xfrm>
            <a:off x="2285136" y="10"/>
            <a:ext cx="7621733" cy="5781597"/>
          </a:xfrm>
          <a:custGeom>
            <a:avLst/>
            <a:gdLst/>
            <a:ahLst/>
            <a:cxnLst/>
            <a:rect l="l" t="t" r="r" b="b"/>
            <a:pathLst>
              <a:path w="7621733" h="5781607">
                <a:moveTo>
                  <a:pt x="1970741" y="0"/>
                </a:moveTo>
                <a:lnTo>
                  <a:pt x="5650993" y="0"/>
                </a:lnTo>
                <a:lnTo>
                  <a:pt x="7621733" y="1970741"/>
                </a:lnTo>
                <a:lnTo>
                  <a:pt x="3810867" y="5781607"/>
                </a:lnTo>
                <a:lnTo>
                  <a:pt x="0" y="1970741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22FAC-951C-314C-9B68-33C9813E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021" y="89538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80808"/>
                </a:solidFill>
              </a:rPr>
              <a:t>APP WALKTHROUGH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AB622-50BE-2048-A730-1912D8D0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TEAM MEMBERS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4AE45C3-4F38-47EA-AA89-189FF2657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4384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71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4D7A4-54D0-3B40-A419-6535CF09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image2.jpg">
            <a:extLst>
              <a:ext uri="{FF2B5EF4-FFF2-40B4-BE49-F238E27FC236}">
                <a16:creationId xmlns:a16="http://schemas.microsoft.com/office/drawing/2014/main" id="{819ADF49-3723-EC4C-9565-6D19538CE2A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7663" y="783668"/>
            <a:ext cx="11582400" cy="5669475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CD739-8A7A-FC40-936A-0991CF72A646}"/>
              </a:ext>
            </a:extLst>
          </p:cNvPr>
          <p:cNvSpPr txBox="1"/>
          <p:nvPr/>
        </p:nvSpPr>
        <p:spPr>
          <a:xfrm>
            <a:off x="1828800" y="288485"/>
            <a:ext cx="331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1146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5933C-2390-0348-A75A-7388589F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8E18-6090-6341-A8B0-5A56DA2A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FRONTEND – ANGULAR</a:t>
            </a:r>
          </a:p>
          <a:p>
            <a:pPr marL="0" indent="0">
              <a:buNone/>
            </a:pPr>
            <a:r>
              <a:rPr lang="en-US" sz="2400" dirty="0"/>
              <a:t>FRONTEND STYLING – ANGULAR MATERIAL </a:t>
            </a:r>
          </a:p>
          <a:p>
            <a:pPr marL="0" indent="0">
              <a:buNone/>
            </a:pPr>
            <a:r>
              <a:rPr lang="en-US" sz="2400" dirty="0"/>
              <a:t>SSO – AUTH0</a:t>
            </a:r>
          </a:p>
          <a:p>
            <a:pPr marL="0" indent="0">
              <a:buNone/>
            </a:pPr>
            <a:r>
              <a:rPr lang="en-US" sz="2400" dirty="0"/>
              <a:t>BACKEND - Node </a:t>
            </a:r>
            <a:r>
              <a:rPr lang="en-US" sz="2400" dirty="0" err="1"/>
              <a:t>js</a:t>
            </a:r>
            <a:r>
              <a:rPr lang="en-US" sz="2400" dirty="0"/>
              <a:t> Express Server on EC2, AWS Lambda</a:t>
            </a:r>
          </a:p>
          <a:p>
            <a:pPr marL="0" indent="0">
              <a:buNone/>
            </a:pPr>
            <a:r>
              <a:rPr lang="en-US" sz="2400" dirty="0"/>
              <a:t>SQL – MYSQL/AWS RDS</a:t>
            </a:r>
          </a:p>
          <a:p>
            <a:pPr marL="0" indent="0">
              <a:buNone/>
            </a:pPr>
            <a:r>
              <a:rPr lang="en-US" sz="2400" dirty="0"/>
              <a:t>CI/CD - Jenkins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561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CE2E9-D752-D140-B7C5-5D53854C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02DBF-E87B-42C8-BD2A-019328255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34303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48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87689-43C7-A74D-86AA-AE4A6275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9116B5-0CC4-43BD-B02A-2470A9209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6159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48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355CF0-422E-4E6A-95EA-261971F67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91B1-11EC-3D40-8A85-60B9D20F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7" y="637953"/>
            <a:ext cx="765968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SSO – AUTH0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AA5B50B-519E-4763-9EFB-2C80373D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56608"/>
            <a:ext cx="542047" cy="1997227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98FD7FF-CB14-4A07-B879-0731A184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14476"/>
            <a:ext cx="369761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CA0D5741-1590-4555-A7A7-DC9B4E2E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122185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E9C0339-B0D3-40BA-96EF-3C1DB738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6820" y="4214476"/>
            <a:ext cx="339126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4B9A42A-C5B8-4470-8743-670E3442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122186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EDB12AFC-55F8-4AE8-9351-0F38D0C5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122187"/>
            <a:ext cx="7978524" cy="1647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C58506DD-7B3D-4594-846B-F78590BE9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5946" y="4356608"/>
            <a:ext cx="3122079" cy="1641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1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2E9-D752-D140-B7C5-5D53854C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02DBF-E87B-42C8-BD2A-019328255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34679"/>
              </p:ext>
            </p:extLst>
          </p:nvPr>
        </p:nvGraphicFramePr>
        <p:xfrm>
          <a:off x="900113" y="620392"/>
          <a:ext cx="10831916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0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8045-C6B7-C14C-9C8E-09BDECD5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5ED9CD-F4AE-5E43-8614-61AC9C103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5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96</Words>
  <Application>Microsoft Macintosh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ENTERPRISE RESOURCE MANAGEMENT FINAL PROJECT</vt:lpstr>
      <vt:lpstr>TEAM MEMBERS</vt:lpstr>
      <vt:lpstr>PowerPoint Presentation</vt:lpstr>
      <vt:lpstr>Technologies</vt:lpstr>
      <vt:lpstr>FEATURES</vt:lpstr>
      <vt:lpstr>ROLES</vt:lpstr>
      <vt:lpstr>SSO – AUTH0</vt:lpstr>
      <vt:lpstr>FEATURES</vt:lpstr>
      <vt:lpstr>PowerPoint Presentation</vt:lpstr>
      <vt:lpstr>PowerPoint Presentation</vt:lpstr>
      <vt:lpstr>PowerPoint Presentation</vt:lpstr>
      <vt:lpstr>TWITTER 3 LEGGED AUTH USE CASE</vt:lpstr>
      <vt:lpstr>APP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SOFTWARE MANAGEMENT FINAL PROJECT</dc:title>
  <dc:creator>Aakanksha Gupta</dc:creator>
  <cp:lastModifiedBy>Varun Alla</cp:lastModifiedBy>
  <cp:revision>9</cp:revision>
  <dcterms:created xsi:type="dcterms:W3CDTF">2021-12-03T02:17:26Z</dcterms:created>
  <dcterms:modified xsi:type="dcterms:W3CDTF">2021-12-13T07:22:06Z</dcterms:modified>
</cp:coreProperties>
</file>