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7912100" cy="4292600"/>
  <p:notesSz cx="7912100" cy="4292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3407" y="1330706"/>
            <a:ext cx="6725285" cy="90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86815" y="2403856"/>
            <a:ext cx="5538469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95605" y="987298"/>
            <a:ext cx="3441763" cy="28331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74731" y="987298"/>
            <a:ext cx="3441763" cy="28331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44817"/>
            <a:ext cx="7903845" cy="137160"/>
          </a:xfrm>
          <a:custGeom>
            <a:avLst/>
            <a:gdLst/>
            <a:ahLst/>
            <a:cxnLst/>
            <a:rect l="l" t="t" r="r" b="b"/>
            <a:pathLst>
              <a:path w="7903845" h="137160">
                <a:moveTo>
                  <a:pt x="0" y="137096"/>
                </a:moveTo>
                <a:lnTo>
                  <a:pt x="7903507" y="137096"/>
                </a:lnTo>
                <a:lnTo>
                  <a:pt x="7903507" y="0"/>
                </a:lnTo>
                <a:lnTo>
                  <a:pt x="0" y="0"/>
                </a:lnTo>
                <a:lnTo>
                  <a:pt x="0" y="137096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99821"/>
            <a:ext cx="77546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8593" y="1289050"/>
            <a:ext cx="6134912" cy="1872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63615" y="4152620"/>
            <a:ext cx="1981834" cy="12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3A383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95605" y="3992118"/>
            <a:ext cx="1819783" cy="214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696712" y="3992118"/>
            <a:ext cx="1819783" cy="214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Relationship Id="rId4" Type="http://schemas.openxmlformats.org/officeDocument/2006/relationships/image" Target="../media/image4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jpg"/><Relationship Id="rId4" Type="http://schemas.openxmlformats.org/officeDocument/2006/relationships/image" Target="../media/image5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jpg"/><Relationship Id="rId4" Type="http://schemas.openxmlformats.org/officeDocument/2006/relationships/image" Target="../media/image5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jpg"/><Relationship Id="rId4" Type="http://schemas.openxmlformats.org/officeDocument/2006/relationships/image" Target="../media/image6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jpg"/><Relationship Id="rId4" Type="http://schemas.openxmlformats.org/officeDocument/2006/relationships/image" Target="../media/image6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jpg"/><Relationship Id="rId4" Type="http://schemas.openxmlformats.org/officeDocument/2006/relationships/image" Target="../media/image68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jpg"/><Relationship Id="rId4" Type="http://schemas.openxmlformats.org/officeDocument/2006/relationships/image" Target="../media/image71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jpg"/><Relationship Id="rId4" Type="http://schemas.openxmlformats.org/officeDocument/2006/relationships/image" Target="../media/image7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jpg"/><Relationship Id="rId4" Type="http://schemas.openxmlformats.org/officeDocument/2006/relationships/image" Target="../media/image8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jpg"/><Relationship Id="rId3" Type="http://schemas.openxmlformats.org/officeDocument/2006/relationships/image" Target="../media/image8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87.jpg"/><Relationship Id="rId4" Type="http://schemas.openxmlformats.org/officeDocument/2006/relationships/image" Target="../media/image8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Relationship Id="rId3" Type="http://schemas.openxmlformats.org/officeDocument/2006/relationships/image" Target="../media/image9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jpg"/><Relationship Id="rId4" Type="http://schemas.openxmlformats.org/officeDocument/2006/relationships/image" Target="../media/image9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jpg"/><Relationship Id="rId3" Type="http://schemas.openxmlformats.org/officeDocument/2006/relationships/image" Target="../media/image9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Relationship Id="rId3" Type="http://schemas.openxmlformats.org/officeDocument/2006/relationships/image" Target="../media/image97.jpg"/><Relationship Id="rId4" Type="http://schemas.openxmlformats.org/officeDocument/2006/relationships/image" Target="../media/image98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jpg"/><Relationship Id="rId3" Type="http://schemas.openxmlformats.org/officeDocument/2006/relationships/image" Target="../media/image10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jpg"/><Relationship Id="rId4" Type="http://schemas.openxmlformats.org/officeDocument/2006/relationships/image" Target="../media/image103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Relationship Id="rId4" Type="http://schemas.openxmlformats.org/officeDocument/2006/relationships/image" Target="../media/image1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jpg"/><Relationship Id="rId3" Type="http://schemas.openxmlformats.org/officeDocument/2006/relationships/image" Target="../media/image105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png"/><Relationship Id="rId3" Type="http://schemas.openxmlformats.org/officeDocument/2006/relationships/image" Target="../media/image107.jpg"/><Relationship Id="rId4" Type="http://schemas.openxmlformats.org/officeDocument/2006/relationships/image" Target="../media/image10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Relationship Id="rId3" Type="http://schemas.openxmlformats.org/officeDocument/2006/relationships/image" Target="../media/image110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3" Type="http://schemas.openxmlformats.org/officeDocument/2006/relationships/image" Target="../media/image112.jpg"/><Relationship Id="rId4" Type="http://schemas.openxmlformats.org/officeDocument/2006/relationships/image" Target="../media/image11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jpg"/><Relationship Id="rId3" Type="http://schemas.openxmlformats.org/officeDocument/2006/relationships/image" Target="../media/image115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6.png"/><Relationship Id="rId3" Type="http://schemas.openxmlformats.org/officeDocument/2006/relationships/image" Target="../media/image117.jpg"/><Relationship Id="rId4" Type="http://schemas.openxmlformats.org/officeDocument/2006/relationships/image" Target="../media/image118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9.jpg"/><Relationship Id="rId3" Type="http://schemas.openxmlformats.org/officeDocument/2006/relationships/image" Target="../media/image120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3" Type="http://schemas.openxmlformats.org/officeDocument/2006/relationships/image" Target="../media/image122.jpg"/><Relationship Id="rId4" Type="http://schemas.openxmlformats.org/officeDocument/2006/relationships/image" Target="../media/image123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Relationship Id="rId4" Type="http://schemas.openxmlformats.org/officeDocument/2006/relationships/image" Target="../media/image1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599929"/>
            <a:ext cx="7908925" cy="688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algn="r" marR="394335">
              <a:lnSpc>
                <a:spcPct val="100000"/>
              </a:lnSpc>
              <a:spcBef>
                <a:spcPts val="575"/>
              </a:spcBef>
            </a:pP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C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o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p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y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g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h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2014,</a:t>
            </a:r>
            <a:r>
              <a:rPr dirty="0" sz="800" spc="-3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m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p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il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n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dirty="0" sz="80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l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g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h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dirty="0" sz="800" spc="-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v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"/>
            <a:ext cx="7908925" cy="525780"/>
          </a:xfrm>
          <a:custGeom>
            <a:avLst/>
            <a:gdLst/>
            <a:ahLst/>
            <a:cxnLst/>
            <a:rect l="l" t="t" r="r" b="b"/>
            <a:pathLst>
              <a:path w="7908925" h="525780">
                <a:moveTo>
                  <a:pt x="0" y="525741"/>
                </a:moveTo>
                <a:lnTo>
                  <a:pt x="7908925" y="525741"/>
                </a:lnTo>
                <a:lnTo>
                  <a:pt x="7908925" y="0"/>
                </a:lnTo>
                <a:lnTo>
                  <a:pt x="0" y="0"/>
                </a:lnTo>
                <a:lnTo>
                  <a:pt x="0" y="525741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3599929"/>
            <a:ext cx="7908925" cy="688340"/>
          </a:xfrm>
          <a:custGeom>
            <a:avLst/>
            <a:gdLst/>
            <a:ahLst/>
            <a:cxnLst/>
            <a:rect l="l" t="t" r="r" b="b"/>
            <a:pathLst>
              <a:path w="7908925" h="688339">
                <a:moveTo>
                  <a:pt x="0" y="687908"/>
                </a:moveTo>
                <a:lnTo>
                  <a:pt x="7908925" y="687908"/>
                </a:lnTo>
                <a:lnTo>
                  <a:pt x="7908925" y="0"/>
                </a:lnTo>
                <a:lnTo>
                  <a:pt x="0" y="0"/>
                </a:lnTo>
                <a:lnTo>
                  <a:pt x="0" y="687908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41551" y="1959863"/>
            <a:ext cx="812165" cy="812165"/>
          </a:xfrm>
          <a:custGeom>
            <a:avLst/>
            <a:gdLst/>
            <a:ahLst/>
            <a:cxnLst/>
            <a:rect l="l" t="t" r="r" b="b"/>
            <a:pathLst>
              <a:path w="812164" h="812164">
                <a:moveTo>
                  <a:pt x="405892" y="0"/>
                </a:moveTo>
                <a:lnTo>
                  <a:pt x="358558" y="2730"/>
                </a:lnTo>
                <a:lnTo>
                  <a:pt x="312828" y="10720"/>
                </a:lnTo>
                <a:lnTo>
                  <a:pt x="269006" y="23665"/>
                </a:lnTo>
                <a:lnTo>
                  <a:pt x="227396" y="41260"/>
                </a:lnTo>
                <a:lnTo>
                  <a:pt x="188303" y="63201"/>
                </a:lnTo>
                <a:lnTo>
                  <a:pt x="152032" y="89183"/>
                </a:lnTo>
                <a:lnTo>
                  <a:pt x="118887" y="118903"/>
                </a:lnTo>
                <a:lnTo>
                  <a:pt x="89173" y="152056"/>
                </a:lnTo>
                <a:lnTo>
                  <a:pt x="63195" y="188337"/>
                </a:lnTo>
                <a:lnTo>
                  <a:pt x="41257" y="227442"/>
                </a:lnTo>
                <a:lnTo>
                  <a:pt x="23664" y="269068"/>
                </a:lnTo>
                <a:lnTo>
                  <a:pt x="10720" y="312908"/>
                </a:lnTo>
                <a:lnTo>
                  <a:pt x="2730" y="358660"/>
                </a:lnTo>
                <a:lnTo>
                  <a:pt x="0" y="406019"/>
                </a:lnTo>
                <a:lnTo>
                  <a:pt x="2730" y="453352"/>
                </a:lnTo>
                <a:lnTo>
                  <a:pt x="10720" y="499082"/>
                </a:lnTo>
                <a:lnTo>
                  <a:pt x="23664" y="542904"/>
                </a:lnTo>
                <a:lnTo>
                  <a:pt x="41257" y="584514"/>
                </a:lnTo>
                <a:lnTo>
                  <a:pt x="63195" y="623607"/>
                </a:lnTo>
                <a:lnTo>
                  <a:pt x="89173" y="659878"/>
                </a:lnTo>
                <a:lnTo>
                  <a:pt x="118887" y="693023"/>
                </a:lnTo>
                <a:lnTo>
                  <a:pt x="152032" y="722737"/>
                </a:lnTo>
                <a:lnTo>
                  <a:pt x="188303" y="748715"/>
                </a:lnTo>
                <a:lnTo>
                  <a:pt x="227396" y="770653"/>
                </a:lnTo>
                <a:lnTo>
                  <a:pt x="269006" y="788246"/>
                </a:lnTo>
                <a:lnTo>
                  <a:pt x="312828" y="801190"/>
                </a:lnTo>
                <a:lnTo>
                  <a:pt x="358558" y="809180"/>
                </a:lnTo>
                <a:lnTo>
                  <a:pt x="405892" y="811911"/>
                </a:lnTo>
                <a:lnTo>
                  <a:pt x="453250" y="809180"/>
                </a:lnTo>
                <a:lnTo>
                  <a:pt x="499002" y="801190"/>
                </a:lnTo>
                <a:lnTo>
                  <a:pt x="542842" y="788246"/>
                </a:lnTo>
                <a:lnTo>
                  <a:pt x="584468" y="770653"/>
                </a:lnTo>
                <a:lnTo>
                  <a:pt x="623573" y="748715"/>
                </a:lnTo>
                <a:lnTo>
                  <a:pt x="659854" y="722737"/>
                </a:lnTo>
                <a:lnTo>
                  <a:pt x="693007" y="693023"/>
                </a:lnTo>
                <a:lnTo>
                  <a:pt x="722727" y="659878"/>
                </a:lnTo>
                <a:lnTo>
                  <a:pt x="748709" y="623607"/>
                </a:lnTo>
                <a:lnTo>
                  <a:pt x="770650" y="584514"/>
                </a:lnTo>
                <a:lnTo>
                  <a:pt x="788245" y="542904"/>
                </a:lnTo>
                <a:lnTo>
                  <a:pt x="801190" y="499082"/>
                </a:lnTo>
                <a:lnTo>
                  <a:pt x="809180" y="453352"/>
                </a:lnTo>
                <a:lnTo>
                  <a:pt x="811911" y="406019"/>
                </a:lnTo>
                <a:lnTo>
                  <a:pt x="809180" y="358660"/>
                </a:lnTo>
                <a:lnTo>
                  <a:pt x="801190" y="312908"/>
                </a:lnTo>
                <a:lnTo>
                  <a:pt x="788245" y="269068"/>
                </a:lnTo>
                <a:lnTo>
                  <a:pt x="770650" y="227442"/>
                </a:lnTo>
                <a:lnTo>
                  <a:pt x="748709" y="188337"/>
                </a:lnTo>
                <a:lnTo>
                  <a:pt x="722727" y="152056"/>
                </a:lnTo>
                <a:lnTo>
                  <a:pt x="693007" y="118903"/>
                </a:lnTo>
                <a:lnTo>
                  <a:pt x="659854" y="89183"/>
                </a:lnTo>
                <a:lnTo>
                  <a:pt x="623573" y="63201"/>
                </a:lnTo>
                <a:lnTo>
                  <a:pt x="584468" y="41260"/>
                </a:lnTo>
                <a:lnTo>
                  <a:pt x="542842" y="23665"/>
                </a:lnTo>
                <a:lnTo>
                  <a:pt x="499002" y="10720"/>
                </a:lnTo>
                <a:lnTo>
                  <a:pt x="453250" y="2730"/>
                </a:lnTo>
                <a:lnTo>
                  <a:pt x="405892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54835" y="2153564"/>
            <a:ext cx="585215" cy="418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40685" y="1959863"/>
            <a:ext cx="812165" cy="812165"/>
          </a:xfrm>
          <a:custGeom>
            <a:avLst/>
            <a:gdLst/>
            <a:ahLst/>
            <a:cxnLst/>
            <a:rect l="l" t="t" r="r" b="b"/>
            <a:pathLst>
              <a:path w="812164" h="812164">
                <a:moveTo>
                  <a:pt x="405891" y="0"/>
                </a:moveTo>
                <a:lnTo>
                  <a:pt x="358558" y="2730"/>
                </a:lnTo>
                <a:lnTo>
                  <a:pt x="312828" y="10720"/>
                </a:lnTo>
                <a:lnTo>
                  <a:pt x="269006" y="23665"/>
                </a:lnTo>
                <a:lnTo>
                  <a:pt x="227396" y="41260"/>
                </a:lnTo>
                <a:lnTo>
                  <a:pt x="188303" y="63201"/>
                </a:lnTo>
                <a:lnTo>
                  <a:pt x="152032" y="89183"/>
                </a:lnTo>
                <a:lnTo>
                  <a:pt x="118887" y="118903"/>
                </a:lnTo>
                <a:lnTo>
                  <a:pt x="89173" y="152056"/>
                </a:lnTo>
                <a:lnTo>
                  <a:pt x="63195" y="188337"/>
                </a:lnTo>
                <a:lnTo>
                  <a:pt x="41257" y="227442"/>
                </a:lnTo>
                <a:lnTo>
                  <a:pt x="23664" y="269068"/>
                </a:lnTo>
                <a:lnTo>
                  <a:pt x="10720" y="312908"/>
                </a:lnTo>
                <a:lnTo>
                  <a:pt x="2730" y="358660"/>
                </a:lnTo>
                <a:lnTo>
                  <a:pt x="0" y="406019"/>
                </a:lnTo>
                <a:lnTo>
                  <a:pt x="2730" y="453352"/>
                </a:lnTo>
                <a:lnTo>
                  <a:pt x="10720" y="499082"/>
                </a:lnTo>
                <a:lnTo>
                  <a:pt x="23664" y="542904"/>
                </a:lnTo>
                <a:lnTo>
                  <a:pt x="41257" y="584514"/>
                </a:lnTo>
                <a:lnTo>
                  <a:pt x="63195" y="623607"/>
                </a:lnTo>
                <a:lnTo>
                  <a:pt x="89173" y="659878"/>
                </a:lnTo>
                <a:lnTo>
                  <a:pt x="118887" y="693023"/>
                </a:lnTo>
                <a:lnTo>
                  <a:pt x="152032" y="722737"/>
                </a:lnTo>
                <a:lnTo>
                  <a:pt x="188303" y="748715"/>
                </a:lnTo>
                <a:lnTo>
                  <a:pt x="227396" y="770653"/>
                </a:lnTo>
                <a:lnTo>
                  <a:pt x="269006" y="788246"/>
                </a:lnTo>
                <a:lnTo>
                  <a:pt x="312828" y="801190"/>
                </a:lnTo>
                <a:lnTo>
                  <a:pt x="358558" y="809180"/>
                </a:lnTo>
                <a:lnTo>
                  <a:pt x="405891" y="811911"/>
                </a:lnTo>
                <a:lnTo>
                  <a:pt x="453250" y="809180"/>
                </a:lnTo>
                <a:lnTo>
                  <a:pt x="499002" y="801190"/>
                </a:lnTo>
                <a:lnTo>
                  <a:pt x="542842" y="788246"/>
                </a:lnTo>
                <a:lnTo>
                  <a:pt x="584468" y="770653"/>
                </a:lnTo>
                <a:lnTo>
                  <a:pt x="623573" y="748715"/>
                </a:lnTo>
                <a:lnTo>
                  <a:pt x="659854" y="722737"/>
                </a:lnTo>
                <a:lnTo>
                  <a:pt x="693007" y="693023"/>
                </a:lnTo>
                <a:lnTo>
                  <a:pt x="722727" y="659878"/>
                </a:lnTo>
                <a:lnTo>
                  <a:pt x="748709" y="623607"/>
                </a:lnTo>
                <a:lnTo>
                  <a:pt x="770650" y="584514"/>
                </a:lnTo>
                <a:lnTo>
                  <a:pt x="788245" y="542904"/>
                </a:lnTo>
                <a:lnTo>
                  <a:pt x="801190" y="499082"/>
                </a:lnTo>
                <a:lnTo>
                  <a:pt x="809180" y="453352"/>
                </a:lnTo>
                <a:lnTo>
                  <a:pt x="811911" y="406019"/>
                </a:lnTo>
                <a:lnTo>
                  <a:pt x="809180" y="358660"/>
                </a:lnTo>
                <a:lnTo>
                  <a:pt x="801190" y="312908"/>
                </a:lnTo>
                <a:lnTo>
                  <a:pt x="788245" y="269068"/>
                </a:lnTo>
                <a:lnTo>
                  <a:pt x="770650" y="227442"/>
                </a:lnTo>
                <a:lnTo>
                  <a:pt x="748709" y="188337"/>
                </a:lnTo>
                <a:lnTo>
                  <a:pt x="722727" y="152056"/>
                </a:lnTo>
                <a:lnTo>
                  <a:pt x="693007" y="118903"/>
                </a:lnTo>
                <a:lnTo>
                  <a:pt x="659854" y="89183"/>
                </a:lnTo>
                <a:lnTo>
                  <a:pt x="623573" y="63201"/>
                </a:lnTo>
                <a:lnTo>
                  <a:pt x="584468" y="41260"/>
                </a:lnTo>
                <a:lnTo>
                  <a:pt x="542842" y="23665"/>
                </a:lnTo>
                <a:lnTo>
                  <a:pt x="499002" y="10720"/>
                </a:lnTo>
                <a:lnTo>
                  <a:pt x="453250" y="2730"/>
                </a:lnTo>
                <a:lnTo>
                  <a:pt x="405891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43883" y="1959863"/>
            <a:ext cx="812165" cy="812165"/>
          </a:xfrm>
          <a:custGeom>
            <a:avLst/>
            <a:gdLst/>
            <a:ahLst/>
            <a:cxnLst/>
            <a:rect l="l" t="t" r="r" b="b"/>
            <a:pathLst>
              <a:path w="812164" h="812164">
                <a:moveTo>
                  <a:pt x="406018" y="0"/>
                </a:moveTo>
                <a:lnTo>
                  <a:pt x="358660" y="2730"/>
                </a:lnTo>
                <a:lnTo>
                  <a:pt x="312908" y="10720"/>
                </a:lnTo>
                <a:lnTo>
                  <a:pt x="269068" y="23665"/>
                </a:lnTo>
                <a:lnTo>
                  <a:pt x="227442" y="41260"/>
                </a:lnTo>
                <a:lnTo>
                  <a:pt x="188337" y="63201"/>
                </a:lnTo>
                <a:lnTo>
                  <a:pt x="152056" y="89183"/>
                </a:lnTo>
                <a:lnTo>
                  <a:pt x="118903" y="118903"/>
                </a:lnTo>
                <a:lnTo>
                  <a:pt x="89183" y="152056"/>
                </a:lnTo>
                <a:lnTo>
                  <a:pt x="63201" y="188337"/>
                </a:lnTo>
                <a:lnTo>
                  <a:pt x="41260" y="227442"/>
                </a:lnTo>
                <a:lnTo>
                  <a:pt x="23665" y="269068"/>
                </a:lnTo>
                <a:lnTo>
                  <a:pt x="10720" y="312908"/>
                </a:lnTo>
                <a:lnTo>
                  <a:pt x="2730" y="358660"/>
                </a:lnTo>
                <a:lnTo>
                  <a:pt x="0" y="406019"/>
                </a:lnTo>
                <a:lnTo>
                  <a:pt x="2730" y="453352"/>
                </a:lnTo>
                <a:lnTo>
                  <a:pt x="10720" y="499082"/>
                </a:lnTo>
                <a:lnTo>
                  <a:pt x="23665" y="542904"/>
                </a:lnTo>
                <a:lnTo>
                  <a:pt x="41260" y="584514"/>
                </a:lnTo>
                <a:lnTo>
                  <a:pt x="63201" y="623607"/>
                </a:lnTo>
                <a:lnTo>
                  <a:pt x="89183" y="659878"/>
                </a:lnTo>
                <a:lnTo>
                  <a:pt x="118903" y="693023"/>
                </a:lnTo>
                <a:lnTo>
                  <a:pt x="152056" y="722737"/>
                </a:lnTo>
                <a:lnTo>
                  <a:pt x="188337" y="748715"/>
                </a:lnTo>
                <a:lnTo>
                  <a:pt x="227442" y="770653"/>
                </a:lnTo>
                <a:lnTo>
                  <a:pt x="269068" y="788246"/>
                </a:lnTo>
                <a:lnTo>
                  <a:pt x="312908" y="801190"/>
                </a:lnTo>
                <a:lnTo>
                  <a:pt x="358660" y="809180"/>
                </a:lnTo>
                <a:lnTo>
                  <a:pt x="406018" y="811911"/>
                </a:lnTo>
                <a:lnTo>
                  <a:pt x="453352" y="809180"/>
                </a:lnTo>
                <a:lnTo>
                  <a:pt x="499082" y="801190"/>
                </a:lnTo>
                <a:lnTo>
                  <a:pt x="542904" y="788246"/>
                </a:lnTo>
                <a:lnTo>
                  <a:pt x="584514" y="770653"/>
                </a:lnTo>
                <a:lnTo>
                  <a:pt x="623607" y="748715"/>
                </a:lnTo>
                <a:lnTo>
                  <a:pt x="659878" y="722737"/>
                </a:lnTo>
                <a:lnTo>
                  <a:pt x="693023" y="693023"/>
                </a:lnTo>
                <a:lnTo>
                  <a:pt x="722737" y="659878"/>
                </a:lnTo>
                <a:lnTo>
                  <a:pt x="748715" y="623607"/>
                </a:lnTo>
                <a:lnTo>
                  <a:pt x="770653" y="584514"/>
                </a:lnTo>
                <a:lnTo>
                  <a:pt x="788246" y="542904"/>
                </a:lnTo>
                <a:lnTo>
                  <a:pt x="801190" y="499082"/>
                </a:lnTo>
                <a:lnTo>
                  <a:pt x="809180" y="453352"/>
                </a:lnTo>
                <a:lnTo>
                  <a:pt x="811911" y="406019"/>
                </a:lnTo>
                <a:lnTo>
                  <a:pt x="809180" y="358660"/>
                </a:lnTo>
                <a:lnTo>
                  <a:pt x="801190" y="312908"/>
                </a:lnTo>
                <a:lnTo>
                  <a:pt x="788246" y="269068"/>
                </a:lnTo>
                <a:lnTo>
                  <a:pt x="770653" y="227442"/>
                </a:lnTo>
                <a:lnTo>
                  <a:pt x="748715" y="188337"/>
                </a:lnTo>
                <a:lnTo>
                  <a:pt x="722737" y="152056"/>
                </a:lnTo>
                <a:lnTo>
                  <a:pt x="693023" y="118903"/>
                </a:lnTo>
                <a:lnTo>
                  <a:pt x="659878" y="89183"/>
                </a:lnTo>
                <a:lnTo>
                  <a:pt x="623607" y="63201"/>
                </a:lnTo>
                <a:lnTo>
                  <a:pt x="584514" y="41260"/>
                </a:lnTo>
                <a:lnTo>
                  <a:pt x="542904" y="23665"/>
                </a:lnTo>
                <a:lnTo>
                  <a:pt x="499082" y="10720"/>
                </a:lnTo>
                <a:lnTo>
                  <a:pt x="453352" y="2730"/>
                </a:lnTo>
                <a:lnTo>
                  <a:pt x="40601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59653" y="1959863"/>
            <a:ext cx="812165" cy="812165"/>
          </a:xfrm>
          <a:custGeom>
            <a:avLst/>
            <a:gdLst/>
            <a:ahLst/>
            <a:cxnLst/>
            <a:rect l="l" t="t" r="r" b="b"/>
            <a:pathLst>
              <a:path w="812164" h="812164">
                <a:moveTo>
                  <a:pt x="405892" y="0"/>
                </a:moveTo>
                <a:lnTo>
                  <a:pt x="358558" y="2730"/>
                </a:lnTo>
                <a:lnTo>
                  <a:pt x="312828" y="10720"/>
                </a:lnTo>
                <a:lnTo>
                  <a:pt x="269006" y="23665"/>
                </a:lnTo>
                <a:lnTo>
                  <a:pt x="227396" y="41260"/>
                </a:lnTo>
                <a:lnTo>
                  <a:pt x="188303" y="63201"/>
                </a:lnTo>
                <a:lnTo>
                  <a:pt x="152032" y="89183"/>
                </a:lnTo>
                <a:lnTo>
                  <a:pt x="118887" y="118903"/>
                </a:lnTo>
                <a:lnTo>
                  <a:pt x="89173" y="152056"/>
                </a:lnTo>
                <a:lnTo>
                  <a:pt x="63195" y="188337"/>
                </a:lnTo>
                <a:lnTo>
                  <a:pt x="41257" y="227442"/>
                </a:lnTo>
                <a:lnTo>
                  <a:pt x="23664" y="269068"/>
                </a:lnTo>
                <a:lnTo>
                  <a:pt x="10720" y="312908"/>
                </a:lnTo>
                <a:lnTo>
                  <a:pt x="2730" y="358660"/>
                </a:lnTo>
                <a:lnTo>
                  <a:pt x="0" y="406019"/>
                </a:lnTo>
                <a:lnTo>
                  <a:pt x="2730" y="453352"/>
                </a:lnTo>
                <a:lnTo>
                  <a:pt x="10720" y="499082"/>
                </a:lnTo>
                <a:lnTo>
                  <a:pt x="23664" y="542904"/>
                </a:lnTo>
                <a:lnTo>
                  <a:pt x="41257" y="584514"/>
                </a:lnTo>
                <a:lnTo>
                  <a:pt x="63195" y="623607"/>
                </a:lnTo>
                <a:lnTo>
                  <a:pt x="89173" y="659878"/>
                </a:lnTo>
                <a:lnTo>
                  <a:pt x="118887" y="693023"/>
                </a:lnTo>
                <a:lnTo>
                  <a:pt x="152032" y="722737"/>
                </a:lnTo>
                <a:lnTo>
                  <a:pt x="188303" y="748715"/>
                </a:lnTo>
                <a:lnTo>
                  <a:pt x="227396" y="770653"/>
                </a:lnTo>
                <a:lnTo>
                  <a:pt x="269006" y="788246"/>
                </a:lnTo>
                <a:lnTo>
                  <a:pt x="312828" y="801190"/>
                </a:lnTo>
                <a:lnTo>
                  <a:pt x="358558" y="809180"/>
                </a:lnTo>
                <a:lnTo>
                  <a:pt x="405892" y="811911"/>
                </a:lnTo>
                <a:lnTo>
                  <a:pt x="453250" y="809180"/>
                </a:lnTo>
                <a:lnTo>
                  <a:pt x="499002" y="801190"/>
                </a:lnTo>
                <a:lnTo>
                  <a:pt x="542842" y="788246"/>
                </a:lnTo>
                <a:lnTo>
                  <a:pt x="584468" y="770653"/>
                </a:lnTo>
                <a:lnTo>
                  <a:pt x="623573" y="748715"/>
                </a:lnTo>
                <a:lnTo>
                  <a:pt x="659854" y="722737"/>
                </a:lnTo>
                <a:lnTo>
                  <a:pt x="693007" y="693023"/>
                </a:lnTo>
                <a:lnTo>
                  <a:pt x="722727" y="659878"/>
                </a:lnTo>
                <a:lnTo>
                  <a:pt x="748709" y="623607"/>
                </a:lnTo>
                <a:lnTo>
                  <a:pt x="770650" y="584514"/>
                </a:lnTo>
                <a:lnTo>
                  <a:pt x="788245" y="542904"/>
                </a:lnTo>
                <a:lnTo>
                  <a:pt x="801190" y="499082"/>
                </a:lnTo>
                <a:lnTo>
                  <a:pt x="809180" y="453352"/>
                </a:lnTo>
                <a:lnTo>
                  <a:pt x="811911" y="406019"/>
                </a:lnTo>
                <a:lnTo>
                  <a:pt x="809180" y="358660"/>
                </a:lnTo>
                <a:lnTo>
                  <a:pt x="801190" y="312908"/>
                </a:lnTo>
                <a:lnTo>
                  <a:pt x="788245" y="269068"/>
                </a:lnTo>
                <a:lnTo>
                  <a:pt x="770650" y="227442"/>
                </a:lnTo>
                <a:lnTo>
                  <a:pt x="748709" y="188337"/>
                </a:lnTo>
                <a:lnTo>
                  <a:pt x="722727" y="152056"/>
                </a:lnTo>
                <a:lnTo>
                  <a:pt x="693007" y="118903"/>
                </a:lnTo>
                <a:lnTo>
                  <a:pt x="659854" y="89183"/>
                </a:lnTo>
                <a:lnTo>
                  <a:pt x="623573" y="63201"/>
                </a:lnTo>
                <a:lnTo>
                  <a:pt x="584468" y="41260"/>
                </a:lnTo>
                <a:lnTo>
                  <a:pt x="542842" y="23665"/>
                </a:lnTo>
                <a:lnTo>
                  <a:pt x="499002" y="10720"/>
                </a:lnTo>
                <a:lnTo>
                  <a:pt x="453250" y="2730"/>
                </a:lnTo>
                <a:lnTo>
                  <a:pt x="405892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68395" y="2109647"/>
            <a:ext cx="356476" cy="5123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84853" y="2100833"/>
            <a:ext cx="529971" cy="529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59348" y="2116188"/>
            <a:ext cx="612559" cy="4992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-1" y="3538047"/>
            <a:ext cx="712470" cy="61594"/>
          </a:xfrm>
          <a:custGeom>
            <a:avLst/>
            <a:gdLst/>
            <a:ahLst/>
            <a:cxnLst/>
            <a:rect l="l" t="t" r="r" b="b"/>
            <a:pathLst>
              <a:path w="712470" h="61595">
                <a:moveTo>
                  <a:pt x="0" y="61412"/>
                </a:moveTo>
                <a:lnTo>
                  <a:pt x="712000" y="61412"/>
                </a:lnTo>
                <a:lnTo>
                  <a:pt x="712000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1987" y="3538047"/>
            <a:ext cx="3455670" cy="61594"/>
          </a:xfrm>
          <a:custGeom>
            <a:avLst/>
            <a:gdLst/>
            <a:ahLst/>
            <a:cxnLst/>
            <a:rect l="l" t="t" r="r" b="b"/>
            <a:pathLst>
              <a:path w="3455670" h="61595">
                <a:moveTo>
                  <a:pt x="0" y="61412"/>
                </a:moveTo>
                <a:lnTo>
                  <a:pt x="3455162" y="61412"/>
                </a:lnTo>
                <a:lnTo>
                  <a:pt x="3455162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7123" y="3538047"/>
            <a:ext cx="683895" cy="61594"/>
          </a:xfrm>
          <a:custGeom>
            <a:avLst/>
            <a:gdLst/>
            <a:ahLst/>
            <a:cxnLst/>
            <a:rect l="l" t="t" r="r" b="b"/>
            <a:pathLst>
              <a:path w="683895" h="61595">
                <a:moveTo>
                  <a:pt x="0" y="61412"/>
                </a:moveTo>
                <a:lnTo>
                  <a:pt x="683412" y="61412"/>
                </a:lnTo>
                <a:lnTo>
                  <a:pt x="683412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50638" y="3538047"/>
            <a:ext cx="228600" cy="61594"/>
          </a:xfrm>
          <a:custGeom>
            <a:avLst/>
            <a:gdLst/>
            <a:ahLst/>
            <a:cxnLst/>
            <a:rect l="l" t="t" r="r" b="b"/>
            <a:pathLst>
              <a:path w="228600" h="61595">
                <a:moveTo>
                  <a:pt x="0" y="61412"/>
                </a:moveTo>
                <a:lnTo>
                  <a:pt x="228600" y="61412"/>
                </a:lnTo>
                <a:lnTo>
                  <a:pt x="228600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60136" y="3538047"/>
            <a:ext cx="812165" cy="61594"/>
          </a:xfrm>
          <a:custGeom>
            <a:avLst/>
            <a:gdLst/>
            <a:ahLst/>
            <a:cxnLst/>
            <a:rect l="l" t="t" r="r" b="b"/>
            <a:pathLst>
              <a:path w="812164" h="61595">
                <a:moveTo>
                  <a:pt x="0" y="61412"/>
                </a:moveTo>
                <a:lnTo>
                  <a:pt x="811999" y="61412"/>
                </a:lnTo>
                <a:lnTo>
                  <a:pt x="811999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72175" y="3538047"/>
            <a:ext cx="1936750" cy="61594"/>
          </a:xfrm>
          <a:custGeom>
            <a:avLst/>
            <a:gdLst/>
            <a:ahLst/>
            <a:cxnLst/>
            <a:rect l="l" t="t" r="r" b="b"/>
            <a:pathLst>
              <a:path w="1936750" h="61595">
                <a:moveTo>
                  <a:pt x="0" y="61412"/>
                </a:moveTo>
                <a:lnTo>
                  <a:pt x="1936750" y="61412"/>
                </a:lnTo>
                <a:lnTo>
                  <a:pt x="1936750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66204" y="47650"/>
            <a:ext cx="1347470" cy="4085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781682" y="1505330"/>
            <a:ext cx="2312035" cy="213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solidFill>
                  <a:srgbClr val="252525"/>
                </a:solidFill>
                <a:latin typeface="Calibri"/>
                <a:cs typeface="Calibri"/>
              </a:rPr>
              <a:t>L</a:t>
            </a:r>
            <a:r>
              <a:rPr dirty="0" sz="1400" spc="-1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5">
                <a:solidFill>
                  <a:srgbClr val="252525"/>
                </a:solidFill>
                <a:latin typeface="Calibri"/>
                <a:cs typeface="Calibri"/>
              </a:rPr>
              <a:t>ss</a:t>
            </a:r>
            <a:r>
              <a:rPr dirty="0" sz="1400" spc="5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n</a:t>
            </a:r>
            <a:r>
              <a:rPr dirty="0" sz="14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52525"/>
                </a:solidFill>
                <a:latin typeface="Calibri"/>
                <a:cs typeface="Calibri"/>
              </a:rPr>
              <a:t>3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—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Ha</a:t>
            </a:r>
            <a:r>
              <a:rPr dirty="0" sz="1400" spc="-10">
                <a:solidFill>
                  <a:srgbClr val="252525"/>
                </a:solidFill>
                <a:latin typeface="Calibri"/>
                <a:cs typeface="Calibri"/>
              </a:rPr>
              <a:t>d</a:t>
            </a:r>
            <a:r>
              <a:rPr dirty="0" sz="1400" spc="-5">
                <a:solidFill>
                  <a:srgbClr val="252525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op</a:t>
            </a:r>
            <a:r>
              <a:rPr dirty="0" sz="1400" spc="-15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 spc="-1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 spc="-10">
                <a:solidFill>
                  <a:srgbClr val="252525"/>
                </a:solidFill>
                <a:latin typeface="Calibri"/>
                <a:cs typeface="Calibri"/>
              </a:rPr>
              <a:t>h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i</a:t>
            </a:r>
            <a:r>
              <a:rPr dirty="0" sz="1400" spc="-15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5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r>
              <a:rPr dirty="0" sz="1400" spc="-10">
                <a:solidFill>
                  <a:srgbClr val="252525"/>
                </a:solidFill>
                <a:latin typeface="Calibri"/>
                <a:cs typeface="Calibri"/>
              </a:rPr>
              <a:t>c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t</a:t>
            </a:r>
            <a:r>
              <a:rPr dirty="0" sz="1400" spc="-15">
                <a:solidFill>
                  <a:srgbClr val="252525"/>
                </a:solidFill>
                <a:latin typeface="Calibri"/>
                <a:cs typeface="Calibri"/>
              </a:rPr>
              <a:t>u</a:t>
            </a:r>
            <a:r>
              <a:rPr dirty="0" sz="1400" spc="-25">
                <a:solidFill>
                  <a:srgbClr val="252525"/>
                </a:solidFill>
                <a:latin typeface="Calibri"/>
                <a:cs typeface="Calibri"/>
              </a:rPr>
              <a:t>r</a:t>
            </a:r>
            <a:r>
              <a:rPr dirty="0" sz="1400">
                <a:solidFill>
                  <a:srgbClr val="252525"/>
                </a:solidFill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84470" y="3864965"/>
            <a:ext cx="220408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lil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9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dirty="0" sz="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81682" y="1188846"/>
            <a:ext cx="2716530" cy="2438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B</a:t>
            </a:r>
            <a:r>
              <a:rPr dirty="0" b="1">
                <a:solidFill>
                  <a:srgbClr val="171717"/>
                </a:solidFill>
                <a:latin typeface="Calibri"/>
                <a:cs typeface="Calibri"/>
              </a:rPr>
              <a:t>i</a:t>
            </a: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g</a:t>
            </a: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171717"/>
                </a:solidFill>
                <a:latin typeface="Calibri"/>
                <a:cs typeface="Calibri"/>
              </a:rPr>
              <a:t>D</a:t>
            </a:r>
            <a:r>
              <a:rPr dirty="0" spc="-20" b="1">
                <a:solidFill>
                  <a:srgbClr val="171717"/>
                </a:solidFill>
                <a:latin typeface="Calibri"/>
                <a:cs typeface="Calibri"/>
              </a:rPr>
              <a:t>a</a:t>
            </a:r>
            <a:r>
              <a:rPr dirty="0" spc="-20" b="1">
                <a:solidFill>
                  <a:srgbClr val="171717"/>
                </a:solidFill>
                <a:latin typeface="Calibri"/>
                <a:cs typeface="Calibri"/>
              </a:rPr>
              <a:t>t</a:t>
            </a: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a</a:t>
            </a:r>
            <a:r>
              <a:rPr dirty="0" spc="-15" b="1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and</a:t>
            </a:r>
            <a:r>
              <a:rPr dirty="0" spc="10" b="1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Hadoop</a:t>
            </a:r>
            <a:r>
              <a:rPr dirty="0" spc="5" b="1">
                <a:solidFill>
                  <a:srgbClr val="171717"/>
                </a:solidFill>
                <a:latin typeface="Calibri"/>
                <a:cs typeface="Calibri"/>
              </a:rPr>
              <a:t> </a:t>
            </a:r>
            <a:r>
              <a:rPr dirty="0" spc="-10" b="1">
                <a:solidFill>
                  <a:srgbClr val="171717"/>
                </a:solidFill>
                <a:latin typeface="Calibri"/>
                <a:cs typeface="Calibri"/>
              </a:rPr>
              <a:t>D</a:t>
            </a:r>
            <a:r>
              <a:rPr dirty="0" spc="-20" b="1">
                <a:solidFill>
                  <a:srgbClr val="171717"/>
                </a:solidFill>
                <a:latin typeface="Calibri"/>
                <a:cs typeface="Calibri"/>
              </a:rPr>
              <a:t>e</a:t>
            </a:r>
            <a:r>
              <a:rPr dirty="0" spc="-20" b="1">
                <a:solidFill>
                  <a:srgbClr val="171717"/>
                </a:solidFill>
                <a:latin typeface="Calibri"/>
                <a:cs typeface="Calibri"/>
              </a:rPr>
              <a:t>v</a:t>
            </a:r>
            <a:r>
              <a:rPr dirty="0" spc="-10" b="1">
                <a:solidFill>
                  <a:srgbClr val="171717"/>
                </a:solidFill>
                <a:latin typeface="Calibri"/>
                <a:cs typeface="Calibri"/>
              </a:rPr>
              <a:t>el</a:t>
            </a:r>
            <a:r>
              <a:rPr dirty="0" b="1">
                <a:solidFill>
                  <a:srgbClr val="171717"/>
                </a:solidFill>
                <a:latin typeface="Calibri"/>
                <a:cs typeface="Calibri"/>
              </a:rPr>
              <a:t>o</a:t>
            </a:r>
            <a:r>
              <a:rPr dirty="0" spc="-15" b="1">
                <a:solidFill>
                  <a:srgbClr val="171717"/>
                </a:solidFill>
                <a:latin typeface="Calibri"/>
                <a:cs typeface="Calibri"/>
              </a:rPr>
              <a:t>p</a:t>
            </a:r>
            <a:r>
              <a:rPr dirty="0" spc="-5" b="1">
                <a:solidFill>
                  <a:srgbClr val="171717"/>
                </a:solidFill>
                <a:latin typeface="Calibri"/>
                <a:cs typeface="Calibri"/>
              </a:rPr>
              <a:t>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4436" y="1261109"/>
            <a:ext cx="3544570" cy="330835"/>
          </a:xfrm>
          <a:custGeom>
            <a:avLst/>
            <a:gdLst/>
            <a:ahLst/>
            <a:cxnLst/>
            <a:rect l="l" t="t" r="r" b="b"/>
            <a:pathLst>
              <a:path w="3544570" h="330834">
                <a:moveTo>
                  <a:pt x="0" y="0"/>
                </a:moveTo>
                <a:lnTo>
                  <a:pt x="3489020" y="0"/>
                </a:lnTo>
                <a:lnTo>
                  <a:pt x="3510491" y="4323"/>
                </a:lnTo>
                <a:lnTo>
                  <a:pt x="3528009" y="16113"/>
                </a:lnTo>
                <a:lnTo>
                  <a:pt x="3539812" y="33593"/>
                </a:lnTo>
                <a:lnTo>
                  <a:pt x="3544138" y="54990"/>
                </a:lnTo>
                <a:lnTo>
                  <a:pt x="3544138" y="330326"/>
                </a:lnTo>
                <a:lnTo>
                  <a:pt x="0" y="33032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4081" y="1592960"/>
            <a:ext cx="3544570" cy="2334260"/>
          </a:xfrm>
          <a:custGeom>
            <a:avLst/>
            <a:gdLst/>
            <a:ahLst/>
            <a:cxnLst/>
            <a:rect l="l" t="t" r="r" b="b"/>
            <a:pathLst>
              <a:path w="3544570" h="2334260">
                <a:moveTo>
                  <a:pt x="3379393" y="2334247"/>
                </a:moveTo>
                <a:lnTo>
                  <a:pt x="165100" y="2334247"/>
                </a:lnTo>
                <a:lnTo>
                  <a:pt x="121208" y="2328349"/>
                </a:lnTo>
                <a:lnTo>
                  <a:pt x="81769" y="2311703"/>
                </a:lnTo>
                <a:lnTo>
                  <a:pt x="48355" y="2285885"/>
                </a:lnTo>
                <a:lnTo>
                  <a:pt x="22540" y="2252468"/>
                </a:lnTo>
                <a:lnTo>
                  <a:pt x="5897" y="2213026"/>
                </a:lnTo>
                <a:lnTo>
                  <a:pt x="0" y="2169134"/>
                </a:lnTo>
                <a:lnTo>
                  <a:pt x="0" y="0"/>
                </a:lnTo>
                <a:lnTo>
                  <a:pt x="3544493" y="0"/>
                </a:lnTo>
                <a:lnTo>
                  <a:pt x="3544493" y="2169134"/>
                </a:lnTo>
                <a:lnTo>
                  <a:pt x="3538596" y="2213026"/>
                </a:lnTo>
                <a:lnTo>
                  <a:pt x="3521953" y="2252468"/>
                </a:lnTo>
                <a:lnTo>
                  <a:pt x="3496138" y="2285885"/>
                </a:lnTo>
                <a:lnTo>
                  <a:pt x="3462724" y="2311703"/>
                </a:lnTo>
                <a:lnTo>
                  <a:pt x="3423285" y="2328349"/>
                </a:lnTo>
                <a:lnTo>
                  <a:pt x="3379393" y="2334247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92575" y="1264538"/>
            <a:ext cx="3544570" cy="330835"/>
          </a:xfrm>
          <a:custGeom>
            <a:avLst/>
            <a:gdLst/>
            <a:ahLst/>
            <a:cxnLst/>
            <a:rect l="l" t="t" r="r" b="b"/>
            <a:pathLst>
              <a:path w="3544570" h="330834">
                <a:moveTo>
                  <a:pt x="0" y="0"/>
                </a:moveTo>
                <a:lnTo>
                  <a:pt x="3489071" y="0"/>
                </a:lnTo>
                <a:lnTo>
                  <a:pt x="3510468" y="4323"/>
                </a:lnTo>
                <a:lnTo>
                  <a:pt x="3527948" y="16113"/>
                </a:lnTo>
                <a:lnTo>
                  <a:pt x="3539738" y="33593"/>
                </a:lnTo>
                <a:lnTo>
                  <a:pt x="3544061" y="54991"/>
                </a:lnTo>
                <a:lnTo>
                  <a:pt x="3544061" y="330327"/>
                </a:lnTo>
                <a:lnTo>
                  <a:pt x="0" y="33032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92194" y="1596389"/>
            <a:ext cx="3544570" cy="2334260"/>
          </a:xfrm>
          <a:custGeom>
            <a:avLst/>
            <a:gdLst/>
            <a:ahLst/>
            <a:cxnLst/>
            <a:rect l="l" t="t" r="r" b="b"/>
            <a:pathLst>
              <a:path w="3544570" h="2334260">
                <a:moveTo>
                  <a:pt x="3379342" y="2334260"/>
                </a:moveTo>
                <a:lnTo>
                  <a:pt x="165100" y="2334260"/>
                </a:lnTo>
                <a:lnTo>
                  <a:pt x="121208" y="2328362"/>
                </a:lnTo>
                <a:lnTo>
                  <a:pt x="81769" y="2311719"/>
                </a:lnTo>
                <a:lnTo>
                  <a:pt x="48355" y="2285904"/>
                </a:lnTo>
                <a:lnTo>
                  <a:pt x="22540" y="2252490"/>
                </a:lnTo>
                <a:lnTo>
                  <a:pt x="5897" y="2213051"/>
                </a:lnTo>
                <a:lnTo>
                  <a:pt x="0" y="2169160"/>
                </a:lnTo>
                <a:lnTo>
                  <a:pt x="0" y="0"/>
                </a:lnTo>
                <a:lnTo>
                  <a:pt x="3544442" y="0"/>
                </a:lnTo>
                <a:lnTo>
                  <a:pt x="3544442" y="2169160"/>
                </a:lnTo>
                <a:lnTo>
                  <a:pt x="3538545" y="2213051"/>
                </a:lnTo>
                <a:lnTo>
                  <a:pt x="3521902" y="2252490"/>
                </a:lnTo>
                <a:lnTo>
                  <a:pt x="3496087" y="2285904"/>
                </a:lnTo>
                <a:lnTo>
                  <a:pt x="3462673" y="2311719"/>
                </a:lnTo>
                <a:lnTo>
                  <a:pt x="3423234" y="2328362"/>
                </a:lnTo>
                <a:lnTo>
                  <a:pt x="3379342" y="233426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4436" y="1262125"/>
            <a:ext cx="200025" cy="328930"/>
          </a:xfrm>
          <a:custGeom>
            <a:avLst/>
            <a:gdLst/>
            <a:ahLst/>
            <a:cxnLst/>
            <a:rect l="l" t="t" r="r" b="b"/>
            <a:pathLst>
              <a:path w="200025" h="328930">
                <a:moveTo>
                  <a:pt x="0" y="328422"/>
                </a:moveTo>
                <a:lnTo>
                  <a:pt x="200024" y="328422"/>
                </a:lnTo>
                <a:lnTo>
                  <a:pt x="200024" y="0"/>
                </a:lnTo>
                <a:lnTo>
                  <a:pt x="0" y="0"/>
                </a:lnTo>
                <a:lnTo>
                  <a:pt x="0" y="328422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92575" y="1267967"/>
            <a:ext cx="200025" cy="328930"/>
          </a:xfrm>
          <a:custGeom>
            <a:avLst/>
            <a:gdLst/>
            <a:ahLst/>
            <a:cxnLst/>
            <a:rect l="l" t="t" r="r" b="b"/>
            <a:pathLst>
              <a:path w="200025" h="328930">
                <a:moveTo>
                  <a:pt x="0" y="328421"/>
                </a:moveTo>
                <a:lnTo>
                  <a:pt x="200025" y="328421"/>
                </a:lnTo>
                <a:lnTo>
                  <a:pt x="200025" y="0"/>
                </a:lnTo>
                <a:lnTo>
                  <a:pt x="0" y="0"/>
                </a:lnTo>
                <a:lnTo>
                  <a:pt x="0" y="328421"/>
                </a:lnTo>
                <a:close/>
              </a:path>
            </a:pathLst>
          </a:custGeom>
          <a:solidFill>
            <a:srgbClr val="646D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92575" y="1267967"/>
            <a:ext cx="200025" cy="328930"/>
          </a:xfrm>
          <a:custGeom>
            <a:avLst/>
            <a:gdLst/>
            <a:ahLst/>
            <a:cxnLst/>
            <a:rect l="l" t="t" r="r" b="b"/>
            <a:pathLst>
              <a:path w="200025" h="328930">
                <a:moveTo>
                  <a:pt x="0" y="328421"/>
                </a:moveTo>
                <a:lnTo>
                  <a:pt x="200025" y="328421"/>
                </a:lnTo>
                <a:lnTo>
                  <a:pt x="200025" y="0"/>
                </a:lnTo>
                <a:lnTo>
                  <a:pt x="0" y="0"/>
                </a:lnTo>
                <a:lnTo>
                  <a:pt x="0" y="328421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R</a:t>
            </a:r>
            <a:r>
              <a:rPr dirty="0" spc="-5"/>
              <a:t>egu</a:t>
            </a:r>
            <a:r>
              <a:rPr dirty="0"/>
              <a:t>l</a:t>
            </a:r>
            <a:r>
              <a:rPr dirty="0" spc="-5"/>
              <a:t>ar</a:t>
            </a:r>
            <a:r>
              <a:rPr dirty="0" spc="-5"/>
              <a:t> </a:t>
            </a:r>
            <a:r>
              <a:rPr dirty="0" spc="-10"/>
              <a:t>Fi</a:t>
            </a:r>
            <a:r>
              <a:rPr dirty="0"/>
              <a:t>l</a:t>
            </a:r>
            <a:r>
              <a:rPr dirty="0" spc="-5"/>
              <a:t>e</a:t>
            </a:r>
            <a:r>
              <a:rPr dirty="0" spc="-5"/>
              <a:t> </a:t>
            </a:r>
            <a:r>
              <a:rPr dirty="0" spc="-35"/>
              <a:t>S</a:t>
            </a:r>
            <a:r>
              <a:rPr dirty="0" spc="-20"/>
              <a:t>y</a:t>
            </a:r>
            <a:r>
              <a:rPr dirty="0" spc="-20"/>
              <a:t>s</a:t>
            </a:r>
            <a:r>
              <a:rPr dirty="0" spc="-15"/>
              <a:t>t</a:t>
            </a:r>
            <a:r>
              <a:rPr dirty="0" spc="-5"/>
              <a:t>em</a:t>
            </a:r>
            <a:r>
              <a:rPr dirty="0" spc="10"/>
              <a:t> </a:t>
            </a:r>
            <a:r>
              <a:rPr dirty="0" spc="-20"/>
              <a:t>v</a:t>
            </a:r>
            <a:r>
              <a:rPr dirty="0" spc="-10"/>
              <a:t>s</a:t>
            </a:r>
            <a:r>
              <a:rPr dirty="0" spc="-5"/>
              <a:t>.</a:t>
            </a:r>
            <a:r>
              <a:rPr dirty="0" spc="10"/>
              <a:t> </a:t>
            </a:r>
            <a:r>
              <a:rPr dirty="0" spc="-5"/>
              <a:t>HD</a:t>
            </a:r>
            <a:r>
              <a:rPr dirty="0" spc="-30"/>
              <a:t>F</a:t>
            </a:r>
            <a:r>
              <a:rPr dirty="0" spc="-5"/>
              <a:t>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0654" y="1598716"/>
            <a:ext cx="2663190" cy="66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501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sma</a:t>
            </a:r>
            <a:r>
              <a:rPr dirty="0" sz="1400">
                <a:latin typeface="Calibri"/>
                <a:cs typeface="Calibri"/>
              </a:rPr>
              <a:t>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-35">
                <a:latin typeface="Calibri"/>
                <a:cs typeface="Calibri"/>
              </a:rPr>
              <a:t>z</a:t>
            </a:r>
            <a:r>
              <a:rPr dirty="0" sz="1400">
                <a:latin typeface="Calibri"/>
                <a:cs typeface="Calibri"/>
              </a:rPr>
              <a:t>e;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o</a:t>
            </a:r>
            <a:r>
              <a:rPr dirty="0" sz="1400" spc="-5">
                <a:latin typeface="Calibri"/>
                <a:cs typeface="Calibri"/>
              </a:rPr>
              <a:t>x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ely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51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 spc="1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0654" y="2315250"/>
            <a:ext cx="3016885" cy="982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41300" marR="5080" indent="-228600">
              <a:lnSpc>
                <a:spcPct val="1501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La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 spc="-15">
                <a:latin typeface="Calibri"/>
                <a:cs typeface="Calibri"/>
              </a:rPr>
              <a:t>f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isk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/O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obl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;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lti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see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ope</a:t>
            </a:r>
            <a:r>
              <a:rPr dirty="0" sz="1400" spc="-3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3865" y="1607266"/>
            <a:ext cx="2992755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marR="5080" indent="-228600">
              <a:lnSpc>
                <a:spcPct val="1502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-35">
                <a:latin typeface="Calibri"/>
                <a:cs typeface="Calibri"/>
              </a:rPr>
              <a:t>z</a:t>
            </a:r>
            <a:r>
              <a:rPr dirty="0" sz="1400">
                <a:latin typeface="Calibri"/>
                <a:cs typeface="Calibri"/>
              </a:rPr>
              <a:t>e;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6</a:t>
            </a:r>
            <a:r>
              <a:rPr dirty="0" sz="1400" spc="-10">
                <a:latin typeface="Calibri"/>
                <a:cs typeface="Calibri"/>
              </a:rPr>
              <a:t>4</a:t>
            </a:r>
            <a:r>
              <a:rPr dirty="0" sz="1400">
                <a:latin typeface="Calibri"/>
                <a:cs typeface="Calibri"/>
              </a:rPr>
              <a:t>MB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53865" y="2431033"/>
            <a:ext cx="2874645" cy="555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10">
                <a:latin typeface="Calibri"/>
                <a:cs typeface="Calibri"/>
              </a:rPr>
              <a:t>q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tially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dirty="0" sz="1400" spc="-5">
                <a:latin typeface="Calibri"/>
                <a:cs typeface="Calibri"/>
              </a:rPr>
              <a:t>sing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ee</a:t>
            </a:r>
            <a:r>
              <a:rPr dirty="0" sz="140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438" y="621029"/>
            <a:ext cx="591312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ariso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ee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lar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mm</a:t>
            </a:r>
            <a:r>
              <a:rPr dirty="0" sz="1400">
                <a:latin typeface="Calibri"/>
                <a:cs typeface="Calibri"/>
              </a:rPr>
              <a:t>ari</a:t>
            </a:r>
            <a:r>
              <a:rPr dirty="0" sz="1400" spc="-40">
                <a:latin typeface="Calibri"/>
                <a:cs typeface="Calibri"/>
              </a:rPr>
              <a:t>z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2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697" y="1281937"/>
            <a:ext cx="14528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25" b="1">
                <a:latin typeface="Calibri"/>
                <a:cs typeface="Calibri"/>
              </a:rPr>
              <a:t>R</a:t>
            </a:r>
            <a:r>
              <a:rPr dirty="0" sz="1400" spc="-5" b="1">
                <a:latin typeface="Calibri"/>
                <a:cs typeface="Calibri"/>
              </a:rPr>
              <a:t>egula</a:t>
            </a:r>
            <a:r>
              <a:rPr dirty="0" sz="1400" b="1">
                <a:latin typeface="Calibri"/>
                <a:cs typeface="Calibri"/>
              </a:rPr>
              <a:t>r</a:t>
            </a:r>
            <a:r>
              <a:rPr dirty="0" sz="1400" spc="-2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Fi</a:t>
            </a:r>
            <a:r>
              <a:rPr dirty="0" sz="1400" b="1">
                <a:latin typeface="Calibri"/>
                <a:cs typeface="Calibri"/>
              </a:rPr>
              <a:t>le</a:t>
            </a:r>
            <a:r>
              <a:rPr dirty="0" sz="1400" spc="-15" b="1">
                <a:latin typeface="Calibri"/>
                <a:cs typeface="Calibri"/>
              </a:rPr>
              <a:t> </a:t>
            </a:r>
            <a:r>
              <a:rPr dirty="0" sz="1400" spc="-30" b="1">
                <a:latin typeface="Calibri"/>
                <a:cs typeface="Calibri"/>
              </a:rPr>
              <a:t>S</a:t>
            </a:r>
            <a:r>
              <a:rPr dirty="0" sz="1400" spc="-20" b="1">
                <a:latin typeface="Calibri"/>
                <a:cs typeface="Calibri"/>
              </a:rPr>
              <a:t>y</a:t>
            </a:r>
            <a:r>
              <a:rPr dirty="0" sz="1400" spc="-10" b="1">
                <a:latin typeface="Calibri"/>
                <a:cs typeface="Calibri"/>
              </a:rPr>
              <a:t>s</a:t>
            </a:r>
            <a:r>
              <a:rPr dirty="0" sz="1400" spc="-10" b="1">
                <a:latin typeface="Calibri"/>
                <a:cs typeface="Calibri"/>
              </a:rPr>
              <a:t>t</a:t>
            </a:r>
            <a:r>
              <a:rPr dirty="0" sz="1400" spc="-5" b="1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6420" y="1285239"/>
            <a:ext cx="41465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HD</a:t>
            </a:r>
            <a:r>
              <a:rPr dirty="0" sz="1400" spc="-25" b="1">
                <a:latin typeface="Calibri"/>
                <a:cs typeface="Calibri"/>
              </a:rPr>
              <a:t>F</a:t>
            </a:r>
            <a:r>
              <a:rPr dirty="0" sz="1400" b="1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5121910" cy="2217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asic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ti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po</a:t>
            </a:r>
            <a:r>
              <a:rPr dirty="0" sz="1400" spc="-10">
                <a:latin typeface="Calibri"/>
                <a:cs typeface="Calibri"/>
              </a:rPr>
              <a:t>pu</a:t>
            </a:r>
            <a:r>
              <a:rPr dirty="0" sz="1400">
                <a:latin typeface="Calibri"/>
                <a:cs typeface="Calibri"/>
              </a:rPr>
              <a:t>lar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Hig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Hig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oug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Sui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Sui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ea</a:t>
            </a:r>
            <a:r>
              <a:rPr dirty="0" sz="1400" spc="-1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ilt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odit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eous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10"/>
              <a:t>S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 spc="-10"/>
              <a:t>Ch</a:t>
            </a:r>
            <a:r>
              <a:rPr dirty="0" spc="-5"/>
              <a:t>a</a:t>
            </a:r>
            <a:r>
              <a:rPr dirty="0" spc="-50"/>
              <a:t>r</a:t>
            </a:r>
            <a:r>
              <a:rPr dirty="0" spc="-5"/>
              <a:t>ac</a:t>
            </a:r>
            <a:r>
              <a:rPr dirty="0" spc="-15"/>
              <a:t>t</a:t>
            </a:r>
            <a:r>
              <a:rPr dirty="0" spc="-5"/>
              <a:t>e</a:t>
            </a:r>
            <a:r>
              <a:rPr dirty="0" spc="-15"/>
              <a:t>r</a:t>
            </a:r>
            <a:r>
              <a:rPr dirty="0" spc="-5"/>
              <a:t>i</a:t>
            </a:r>
            <a:r>
              <a:rPr dirty="0" spc="-20"/>
              <a:t>s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5"/>
              <a:t>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7385050" cy="2781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S:</a:t>
            </a:r>
            <a:endParaRPr sz="1400">
              <a:latin typeface="Calibri"/>
              <a:cs typeface="Calibri"/>
            </a:endParaRPr>
          </a:p>
          <a:p>
            <a:pPr marL="241300" marR="27940" indent="-228600">
              <a:lnSpc>
                <a:spcPct val="150000"/>
              </a:lnSpc>
              <a:spcBef>
                <a:spcPts val="600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lti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</a:t>
            </a:r>
            <a:r>
              <a:rPr dirty="0" sz="1400" spc="-1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oug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ou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elia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ess.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00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5">
                <a:latin typeface="Calibri"/>
                <a:cs typeface="Calibri"/>
              </a:rPr>
              <a:t>ot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UR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if</a:t>
            </a:r>
            <a:r>
              <a:rPr dirty="0" sz="1400">
                <a:latin typeface="Calibri"/>
                <a:cs typeface="Calibri"/>
              </a:rPr>
              <a:t>ied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h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s:/</a:t>
            </a:r>
            <a:r>
              <a:rPr dirty="0" sz="1400" spc="-10">
                <a:latin typeface="Calibri"/>
                <a:cs typeface="Calibri"/>
              </a:rPr>
              <a:t>/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Blo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ol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35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lock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4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lock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35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ally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10"/>
              <a:t>S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 spc="-30"/>
              <a:t>K</a:t>
            </a:r>
            <a:r>
              <a:rPr dirty="0" spc="-20"/>
              <a:t>e</a:t>
            </a:r>
            <a:r>
              <a:rPr dirty="0" spc="-5"/>
              <a:t>y</a:t>
            </a:r>
            <a:r>
              <a:rPr dirty="0" spc="40"/>
              <a:t> </a:t>
            </a:r>
            <a:r>
              <a:rPr dirty="0" spc="-30"/>
              <a:t>F</a:t>
            </a:r>
            <a:r>
              <a:rPr dirty="0" spc="-5"/>
              <a:t>e</a:t>
            </a:r>
            <a:r>
              <a:rPr dirty="0" spc="-20"/>
              <a:t>a</a:t>
            </a:r>
            <a:r>
              <a:rPr dirty="0" spc="-5"/>
              <a:t>t</a:t>
            </a:r>
            <a:r>
              <a:rPr dirty="0" spc="-10"/>
              <a:t>u</a:t>
            </a:r>
            <a:r>
              <a:rPr dirty="0" spc="-35"/>
              <a:t>r</a:t>
            </a:r>
            <a:r>
              <a:rPr dirty="0" spc="-5"/>
              <a:t>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5"/>
              <a:t>S</a:t>
            </a:r>
            <a:r>
              <a:rPr dirty="0" spc="20"/>
              <a:t> </a:t>
            </a:r>
            <a:r>
              <a:rPr dirty="0" spc="-5"/>
              <a:t>A</a:t>
            </a:r>
            <a:r>
              <a:rPr dirty="0" spc="-35"/>
              <a:t>r</a:t>
            </a:r>
            <a:r>
              <a:rPr dirty="0" spc="-5"/>
              <a:t>chit</a:t>
            </a:r>
            <a:r>
              <a:rPr dirty="0" spc="-10"/>
              <a:t>e</a:t>
            </a:r>
            <a:r>
              <a:rPr dirty="0" spc="-5"/>
              <a:t>ctu</a:t>
            </a:r>
            <a:r>
              <a:rPr dirty="0" spc="-30"/>
              <a:t>r</a:t>
            </a:r>
            <a:r>
              <a:rPr dirty="0" spc="-5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695705"/>
            <a:ext cx="4512310" cy="3212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 spc="-10">
                <a:latin typeface="Calibri"/>
                <a:cs typeface="Calibri"/>
              </a:rPr>
              <a:t>mm</a:t>
            </a:r>
            <a:r>
              <a:rPr dirty="0" sz="1400">
                <a:latin typeface="Calibri"/>
                <a:cs typeface="Calibri"/>
              </a:rPr>
              <a:t>ari</a:t>
            </a:r>
            <a:r>
              <a:rPr dirty="0" sz="1400" spc="-40">
                <a:latin typeface="Calibri"/>
                <a:cs typeface="Calibri"/>
              </a:rPr>
              <a:t>z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241300" marR="202565" indent="-228600">
              <a:lnSpc>
                <a:spcPct val="150000"/>
              </a:lnSpc>
              <a:spcBef>
                <a:spcPts val="64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S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ond</a:t>
            </a:r>
            <a:r>
              <a:rPr dirty="0" sz="1200" spc="-5">
                <a:latin typeface="Calibri"/>
                <a:cs typeface="Calibri"/>
              </a:rPr>
              <a:t>ary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itu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e.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sl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esp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</a:t>
            </a:r>
            <a:r>
              <a:rPr dirty="0" sz="1200" spc="-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j</a:t>
            </a:r>
            <a:r>
              <a:rPr dirty="0" sz="1200">
                <a:latin typeface="Calibri"/>
                <a:cs typeface="Calibri"/>
              </a:rPr>
              <a:t>ob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lie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q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ill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load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seg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g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hun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  <a:p>
            <a:pPr marL="241300" marR="75565" indent="-228600">
              <a:lnSpc>
                <a:spcPct val="15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po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iles.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es.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ith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lu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176" y="1347469"/>
            <a:ext cx="2743200" cy="1847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6691630" cy="555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rise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f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v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5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5"/>
              <a:t>S</a:t>
            </a:r>
            <a:r>
              <a:rPr dirty="0" spc="15"/>
              <a:t> </a:t>
            </a:r>
            <a:r>
              <a:rPr dirty="0" spc="-10"/>
              <a:t>Ope</a:t>
            </a:r>
            <a:r>
              <a:rPr dirty="0" spc="-50"/>
              <a:t>r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 spc="10"/>
              <a:t> </a:t>
            </a:r>
            <a:r>
              <a:rPr dirty="0" spc="-5"/>
              <a:t>Prin</a:t>
            </a:r>
            <a:r>
              <a:rPr dirty="0" spc="-5"/>
              <a:t>cip</a:t>
            </a:r>
            <a:r>
              <a:rPr dirty="0"/>
              <a:t>l</a:t>
            </a:r>
            <a:r>
              <a:rPr dirty="0" spc="-5"/>
              <a:t>e</a:t>
            </a:r>
          </a:p>
        </p:txBody>
      </p:sp>
      <p:sp>
        <p:nvSpPr>
          <p:cNvPr id="12" name="object 12"/>
          <p:cNvSpPr/>
          <p:nvPr/>
        </p:nvSpPr>
        <p:spPr>
          <a:xfrm>
            <a:off x="256476" y="1351787"/>
            <a:ext cx="2431415" cy="524510"/>
          </a:xfrm>
          <a:custGeom>
            <a:avLst/>
            <a:gdLst/>
            <a:ahLst/>
            <a:cxnLst/>
            <a:rect l="l" t="t" r="r" b="b"/>
            <a:pathLst>
              <a:path w="2431415" h="524510">
                <a:moveTo>
                  <a:pt x="0" y="0"/>
                </a:moveTo>
                <a:lnTo>
                  <a:pt x="2343594" y="0"/>
                </a:lnTo>
                <a:lnTo>
                  <a:pt x="2377606" y="6865"/>
                </a:lnTo>
                <a:lnTo>
                  <a:pt x="2405380" y="25590"/>
                </a:lnTo>
                <a:lnTo>
                  <a:pt x="2424104" y="53363"/>
                </a:lnTo>
                <a:lnTo>
                  <a:pt x="2430970" y="87375"/>
                </a:lnTo>
                <a:lnTo>
                  <a:pt x="2430970" y="524383"/>
                </a:lnTo>
                <a:lnTo>
                  <a:pt x="0" y="5243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6120" y="1775459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431199" y="0"/>
                </a:moveTo>
                <a:lnTo>
                  <a:pt x="0" y="0"/>
                </a:lnTo>
                <a:lnTo>
                  <a:pt x="0" y="2117128"/>
                </a:lnTo>
                <a:lnTo>
                  <a:pt x="5756" y="2159968"/>
                </a:lnTo>
                <a:lnTo>
                  <a:pt x="22001" y="2198464"/>
                </a:lnTo>
                <a:lnTo>
                  <a:pt x="47199" y="2231078"/>
                </a:lnTo>
                <a:lnTo>
                  <a:pt x="79814" y="2256276"/>
                </a:lnTo>
                <a:lnTo>
                  <a:pt x="118309" y="2272522"/>
                </a:lnTo>
                <a:lnTo>
                  <a:pt x="161150" y="2278278"/>
                </a:lnTo>
                <a:lnTo>
                  <a:pt x="2270036" y="2278278"/>
                </a:lnTo>
                <a:lnTo>
                  <a:pt x="2312886" y="2272522"/>
                </a:lnTo>
                <a:lnTo>
                  <a:pt x="2351386" y="2256276"/>
                </a:lnTo>
                <a:lnTo>
                  <a:pt x="2384002" y="2231078"/>
                </a:lnTo>
                <a:lnTo>
                  <a:pt x="2409199" y="2198464"/>
                </a:lnTo>
                <a:lnTo>
                  <a:pt x="2425443" y="2159968"/>
                </a:lnTo>
                <a:lnTo>
                  <a:pt x="2431199" y="2117128"/>
                </a:lnTo>
                <a:lnTo>
                  <a:pt x="24311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6120" y="1775459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270036" y="2278278"/>
                </a:moveTo>
                <a:lnTo>
                  <a:pt x="161150" y="2278278"/>
                </a:lnTo>
                <a:lnTo>
                  <a:pt x="118309" y="2272522"/>
                </a:lnTo>
                <a:lnTo>
                  <a:pt x="79814" y="2256276"/>
                </a:lnTo>
                <a:lnTo>
                  <a:pt x="47199" y="2231078"/>
                </a:lnTo>
                <a:lnTo>
                  <a:pt x="22001" y="2198464"/>
                </a:lnTo>
                <a:lnTo>
                  <a:pt x="5756" y="2159968"/>
                </a:lnTo>
                <a:lnTo>
                  <a:pt x="0" y="2117128"/>
                </a:lnTo>
                <a:lnTo>
                  <a:pt x="0" y="0"/>
                </a:lnTo>
                <a:lnTo>
                  <a:pt x="2431199" y="0"/>
                </a:lnTo>
                <a:lnTo>
                  <a:pt x="2431199" y="2117128"/>
                </a:lnTo>
                <a:lnTo>
                  <a:pt x="2425443" y="2159968"/>
                </a:lnTo>
                <a:lnTo>
                  <a:pt x="2409199" y="2198464"/>
                </a:lnTo>
                <a:lnTo>
                  <a:pt x="2384002" y="2231078"/>
                </a:lnTo>
                <a:lnTo>
                  <a:pt x="2351386" y="2256276"/>
                </a:lnTo>
                <a:lnTo>
                  <a:pt x="2312886" y="2272522"/>
                </a:lnTo>
                <a:lnTo>
                  <a:pt x="2270036" y="2278278"/>
                </a:lnTo>
                <a:close/>
              </a:path>
            </a:pathLst>
          </a:custGeom>
          <a:ln w="126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34772" y="1964689"/>
            <a:ext cx="2252345" cy="200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spa</a:t>
            </a:r>
            <a:r>
              <a:rPr dirty="0" sz="1100">
                <a:latin typeface="Calibri"/>
                <a:cs typeface="Calibri"/>
              </a:rPr>
              <a:t>ce</a:t>
            </a:r>
            <a:endParaRPr sz="1100">
              <a:latin typeface="Calibri"/>
              <a:cs typeface="Calibri"/>
            </a:endParaRPr>
          </a:p>
          <a:p>
            <a:pPr algn="just" marL="299085" marR="6096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>
                <a:latin typeface="Calibri"/>
                <a:cs typeface="Calibri"/>
              </a:rPr>
              <a:t>M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es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fil</a:t>
            </a:r>
            <a:r>
              <a:rPr dirty="0" sz="1100">
                <a:latin typeface="Calibri"/>
                <a:cs typeface="Calibri"/>
              </a:rPr>
              <a:t>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irect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ries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fil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tree</a:t>
            </a:r>
            <a:endParaRPr sz="1100">
              <a:latin typeface="Calibri"/>
              <a:cs typeface="Calibri"/>
            </a:endParaRPr>
          </a:p>
          <a:p>
            <a:pPr algn="just" marL="299085" marR="508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res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f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rm</a:t>
            </a:r>
            <a:r>
              <a:rPr dirty="0" sz="1100">
                <a:latin typeface="Calibri"/>
                <a:cs typeface="Calibri"/>
              </a:rPr>
              <a:t>ati</a:t>
            </a:r>
            <a:r>
              <a:rPr dirty="0" sz="1100" spc="-1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amespace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ed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>
                <a:latin typeface="Calibri"/>
                <a:cs typeface="Calibri"/>
              </a:rPr>
              <a:t>g</a:t>
            </a:r>
            <a:endParaRPr sz="1100">
              <a:latin typeface="Calibri"/>
              <a:cs typeface="Calibri"/>
            </a:endParaRPr>
          </a:p>
          <a:p>
            <a:pPr algn="just" marL="299085" marR="23495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</a:t>
            </a:r>
            <a:r>
              <a:rPr dirty="0" sz="1100">
                <a:latin typeface="Calibri"/>
                <a:cs typeface="Calibri"/>
              </a:rPr>
              <a:t>ws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es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>
                <a:latin typeface="Calibri"/>
                <a:cs typeface="Calibri"/>
              </a:rPr>
              <a:t>cks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ive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fil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</a:t>
            </a:r>
            <a:r>
              <a:rPr dirty="0" sz="1100">
                <a:latin typeface="Calibri"/>
                <a:cs typeface="Calibri"/>
              </a:rPr>
              <a:t>ist</a:t>
            </a:r>
            <a:endParaRPr sz="11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sz="1100">
                <a:latin typeface="Calibri"/>
                <a:cs typeface="Calibri"/>
              </a:rPr>
              <a:t>tical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fai</a:t>
            </a:r>
            <a:r>
              <a:rPr dirty="0" sz="1100">
                <a:latin typeface="Calibri"/>
                <a:cs typeface="Calibri"/>
              </a:rPr>
              <a:t>l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6476" y="1366583"/>
            <a:ext cx="190500" cy="424815"/>
          </a:xfrm>
          <a:custGeom>
            <a:avLst/>
            <a:gdLst/>
            <a:ahLst/>
            <a:cxnLst/>
            <a:rect l="l" t="t" r="r" b="b"/>
            <a:pathLst>
              <a:path w="190500" h="424814">
                <a:moveTo>
                  <a:pt x="0" y="424243"/>
                </a:moveTo>
                <a:lnTo>
                  <a:pt x="190144" y="424243"/>
                </a:lnTo>
                <a:lnTo>
                  <a:pt x="190144" y="0"/>
                </a:lnTo>
                <a:lnTo>
                  <a:pt x="0" y="0"/>
                </a:lnTo>
                <a:lnTo>
                  <a:pt x="0" y="42424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4772" y="1388998"/>
            <a:ext cx="2087245" cy="595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7170" marR="259079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Na</a:t>
            </a:r>
            <a:r>
              <a:rPr dirty="0" sz="1200" spc="-10" b="1">
                <a:latin typeface="Calibri"/>
                <a:cs typeface="Calibri"/>
              </a:rPr>
              <a:t>m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No</a:t>
            </a:r>
            <a:r>
              <a:rPr dirty="0" sz="1200" spc="-5" b="1">
                <a:latin typeface="Calibri"/>
                <a:cs typeface="Calibri"/>
              </a:rPr>
              <a:t>d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-10" b="1">
                <a:latin typeface="Calibri"/>
                <a:cs typeface="Calibri"/>
              </a:rPr>
              <a:t>e</a:t>
            </a:r>
            <a:r>
              <a:rPr dirty="0" sz="1200" spc="15" b="1">
                <a:latin typeface="Calibri"/>
                <a:cs typeface="Calibri"/>
              </a:rPr>
              <a:t>r</a:t>
            </a:r>
            <a:r>
              <a:rPr dirty="0" sz="1200" spc="-20" b="1">
                <a:latin typeface="Calibri"/>
                <a:cs typeface="Calibri"/>
              </a:rPr>
              <a:t>v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r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(si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g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15" b="1">
                <a:latin typeface="Calibri"/>
                <a:cs typeface="Calibri"/>
              </a:rPr>
              <a:t>s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ce)</a:t>
            </a:r>
            <a:endParaRPr sz="1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>
                <a:latin typeface="Calibri"/>
                <a:cs typeface="Calibri"/>
              </a:rPr>
              <a:t>Mai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tai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</a:t>
            </a:r>
            <a:r>
              <a:rPr dirty="0" sz="1100">
                <a:latin typeface="Calibri"/>
                <a:cs typeface="Calibri"/>
              </a:rPr>
              <a:t>le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sys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em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43402" y="1365122"/>
            <a:ext cx="2431415" cy="524510"/>
          </a:xfrm>
          <a:custGeom>
            <a:avLst/>
            <a:gdLst/>
            <a:ahLst/>
            <a:cxnLst/>
            <a:rect l="l" t="t" r="r" b="b"/>
            <a:pathLst>
              <a:path w="2431415" h="524510">
                <a:moveTo>
                  <a:pt x="0" y="0"/>
                </a:moveTo>
                <a:lnTo>
                  <a:pt x="2343531" y="0"/>
                </a:lnTo>
                <a:lnTo>
                  <a:pt x="2377543" y="6865"/>
                </a:lnTo>
                <a:lnTo>
                  <a:pt x="2405316" y="25590"/>
                </a:lnTo>
                <a:lnTo>
                  <a:pt x="2424041" y="53363"/>
                </a:lnTo>
                <a:lnTo>
                  <a:pt x="2430907" y="87375"/>
                </a:lnTo>
                <a:lnTo>
                  <a:pt x="2430907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3022" y="1788667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431288" y="0"/>
                </a:moveTo>
                <a:lnTo>
                  <a:pt x="0" y="0"/>
                </a:lnTo>
                <a:lnTo>
                  <a:pt x="0" y="2117178"/>
                </a:lnTo>
                <a:lnTo>
                  <a:pt x="5755" y="2160013"/>
                </a:lnTo>
                <a:lnTo>
                  <a:pt x="21999" y="2198505"/>
                </a:lnTo>
                <a:lnTo>
                  <a:pt x="47196" y="2231118"/>
                </a:lnTo>
                <a:lnTo>
                  <a:pt x="79812" y="2256315"/>
                </a:lnTo>
                <a:lnTo>
                  <a:pt x="118312" y="2272560"/>
                </a:lnTo>
                <a:lnTo>
                  <a:pt x="161162" y="2278316"/>
                </a:lnTo>
                <a:lnTo>
                  <a:pt x="2270125" y="2278316"/>
                </a:lnTo>
                <a:lnTo>
                  <a:pt x="2312931" y="2272560"/>
                </a:lnTo>
                <a:lnTo>
                  <a:pt x="2351419" y="2256315"/>
                </a:lnTo>
                <a:lnTo>
                  <a:pt x="2384043" y="2231118"/>
                </a:lnTo>
                <a:lnTo>
                  <a:pt x="2409260" y="2198505"/>
                </a:lnTo>
                <a:lnTo>
                  <a:pt x="2425523" y="2160013"/>
                </a:lnTo>
                <a:lnTo>
                  <a:pt x="2431288" y="2117178"/>
                </a:lnTo>
                <a:lnTo>
                  <a:pt x="24312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43022" y="1788667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270125" y="2278316"/>
                </a:moveTo>
                <a:lnTo>
                  <a:pt x="161162" y="2278316"/>
                </a:lnTo>
                <a:lnTo>
                  <a:pt x="118312" y="2272560"/>
                </a:lnTo>
                <a:lnTo>
                  <a:pt x="79812" y="2256315"/>
                </a:lnTo>
                <a:lnTo>
                  <a:pt x="47196" y="2231118"/>
                </a:lnTo>
                <a:lnTo>
                  <a:pt x="21999" y="2198505"/>
                </a:lnTo>
                <a:lnTo>
                  <a:pt x="5755" y="2160013"/>
                </a:lnTo>
                <a:lnTo>
                  <a:pt x="0" y="2117178"/>
                </a:lnTo>
                <a:lnTo>
                  <a:pt x="0" y="0"/>
                </a:lnTo>
                <a:lnTo>
                  <a:pt x="2431288" y="0"/>
                </a:lnTo>
                <a:lnTo>
                  <a:pt x="2431288" y="2117178"/>
                </a:lnTo>
                <a:lnTo>
                  <a:pt x="2425523" y="2160013"/>
                </a:lnTo>
                <a:lnTo>
                  <a:pt x="2409260" y="2198505"/>
                </a:lnTo>
                <a:lnTo>
                  <a:pt x="2384043" y="2231118"/>
                </a:lnTo>
                <a:lnTo>
                  <a:pt x="2351419" y="2256315"/>
                </a:lnTo>
                <a:lnTo>
                  <a:pt x="2312931" y="2272560"/>
                </a:lnTo>
                <a:lnTo>
                  <a:pt x="2270125" y="2278316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22270" y="1977770"/>
            <a:ext cx="2270125" cy="17583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ct val="100000"/>
              </a:lnSpc>
            </a:pP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laces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fil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>
                <a:latin typeface="Calibri"/>
                <a:cs typeface="Calibri"/>
              </a:rPr>
              <a:t>em</a:t>
            </a:r>
            <a:endParaRPr sz="11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>
                <a:latin typeface="Calibri"/>
                <a:cs typeface="Calibri"/>
              </a:rPr>
              <a:t>Repo</a:t>
            </a:r>
            <a:r>
              <a:rPr dirty="0" sz="1100">
                <a:latin typeface="Calibri"/>
                <a:cs typeface="Calibri"/>
              </a:rPr>
              <a:t>rts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erio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ica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ly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>
                <a:latin typeface="Calibri"/>
                <a:cs typeface="Calibri"/>
              </a:rPr>
              <a:t>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>
                <a:latin typeface="Calibri"/>
                <a:cs typeface="Calibri"/>
              </a:rPr>
              <a:t>cks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re</a:t>
            </a:r>
            <a:endParaRPr sz="1100">
              <a:latin typeface="Calibri"/>
              <a:cs typeface="Calibri"/>
            </a:endParaRPr>
          </a:p>
          <a:p>
            <a:pPr marL="299085" marR="9144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res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</a:t>
            </a:r>
            <a:r>
              <a:rPr dirty="0" sz="1100">
                <a:latin typeface="Calibri"/>
                <a:cs typeface="Calibri"/>
              </a:rPr>
              <a:t>trie</a:t>
            </a:r>
            <a:r>
              <a:rPr dirty="0" sz="1100" spc="5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>
                <a:latin typeface="Calibri"/>
                <a:cs typeface="Calibri"/>
              </a:rPr>
              <a:t>cks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referred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clie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ts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endParaRPr sz="1100">
              <a:latin typeface="Calibri"/>
              <a:cs typeface="Calibri"/>
            </a:endParaRPr>
          </a:p>
          <a:p>
            <a:pPr marL="299085" marR="3556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5">
                <a:latin typeface="Calibri"/>
                <a:cs typeface="Calibri"/>
              </a:rPr>
              <a:t>Serv</a:t>
            </a:r>
            <a:r>
              <a:rPr dirty="0" sz="1100" spc="5">
                <a:latin typeface="Calibri"/>
                <a:cs typeface="Calibri"/>
              </a:rPr>
              <a:t>e</a:t>
            </a:r>
            <a:r>
              <a:rPr dirty="0" sz="1100">
                <a:latin typeface="Calibri"/>
                <a:cs typeface="Calibri"/>
              </a:rPr>
              <a:t>rs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write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est</a:t>
            </a:r>
            <a:r>
              <a:rPr dirty="0" sz="1100" spc="-5">
                <a:latin typeface="Calibri"/>
                <a:cs typeface="Calibri"/>
              </a:rPr>
              <a:t>s,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erfo</a:t>
            </a:r>
            <a:r>
              <a:rPr dirty="0" sz="1100">
                <a:latin typeface="Calibri"/>
                <a:cs typeface="Calibri"/>
              </a:rPr>
              <a:t>rm</a:t>
            </a:r>
            <a:r>
              <a:rPr dirty="0" sz="1100">
                <a:latin typeface="Calibri"/>
                <a:cs typeface="Calibri"/>
              </a:rPr>
              <a:t>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>
                <a:latin typeface="Calibri"/>
                <a:cs typeface="Calibri"/>
              </a:rPr>
              <a:t>ck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creati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elet</a:t>
            </a:r>
            <a:r>
              <a:rPr dirty="0" sz="1100">
                <a:latin typeface="Calibri"/>
                <a:cs typeface="Calibri"/>
              </a:rPr>
              <a:t>io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icatio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structi</a:t>
            </a:r>
            <a:r>
              <a:rPr dirty="0" sz="1100" spc="-1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fr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43402" y="1379918"/>
            <a:ext cx="190500" cy="424815"/>
          </a:xfrm>
          <a:custGeom>
            <a:avLst/>
            <a:gdLst/>
            <a:ahLst/>
            <a:cxnLst/>
            <a:rect l="l" t="t" r="r" b="b"/>
            <a:pathLst>
              <a:path w="190500" h="424814">
                <a:moveTo>
                  <a:pt x="0" y="424243"/>
                </a:moveTo>
                <a:lnTo>
                  <a:pt x="190144" y="424243"/>
                </a:lnTo>
                <a:lnTo>
                  <a:pt x="190144" y="0"/>
                </a:lnTo>
                <a:lnTo>
                  <a:pt x="0" y="0"/>
                </a:lnTo>
                <a:lnTo>
                  <a:pt x="0" y="42424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922270" y="1402079"/>
            <a:ext cx="1946910" cy="595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7170" marR="33655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D</a:t>
            </a:r>
            <a:r>
              <a:rPr dirty="0" sz="1200" spc="-20" b="1">
                <a:latin typeface="Calibri"/>
                <a:cs typeface="Calibri"/>
              </a:rPr>
              <a:t>a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No</a:t>
            </a:r>
            <a:r>
              <a:rPr dirty="0" sz="1200" spc="-5" b="1">
                <a:latin typeface="Calibri"/>
                <a:cs typeface="Calibri"/>
              </a:rPr>
              <a:t>d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-10" b="1">
                <a:latin typeface="Calibri"/>
                <a:cs typeface="Calibri"/>
              </a:rPr>
              <a:t>e</a:t>
            </a:r>
            <a:r>
              <a:rPr dirty="0" sz="1200" spc="15" b="1">
                <a:latin typeface="Calibri"/>
                <a:cs typeface="Calibri"/>
              </a:rPr>
              <a:t>r</a:t>
            </a:r>
            <a:r>
              <a:rPr dirty="0" sz="1200" spc="-20" b="1">
                <a:latin typeface="Calibri"/>
                <a:cs typeface="Calibri"/>
              </a:rPr>
              <a:t>v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r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</a:t>
            </a:r>
            <a:r>
              <a:rPr dirty="0" sz="1200" spc="-10" b="1">
                <a:latin typeface="Calibri"/>
                <a:cs typeface="Calibri"/>
              </a:rPr>
              <a:t>m</a:t>
            </a:r>
            <a:r>
              <a:rPr dirty="0" sz="1200" spc="-5" b="1">
                <a:latin typeface="Calibri"/>
                <a:cs typeface="Calibri"/>
              </a:rPr>
              <a:t>u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spc="-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p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15" b="1">
                <a:latin typeface="Calibri"/>
                <a:cs typeface="Calibri"/>
              </a:rPr>
              <a:t>s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ces)</a:t>
            </a:r>
            <a:endParaRPr sz="1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>
                <a:latin typeface="Calibri"/>
                <a:cs typeface="Calibri"/>
              </a:rPr>
              <a:t>Asso</a:t>
            </a:r>
            <a:r>
              <a:rPr dirty="0" sz="1100">
                <a:latin typeface="Calibri"/>
                <a:cs typeface="Calibri"/>
              </a:rPr>
              <a:t>cia</a:t>
            </a:r>
            <a:r>
              <a:rPr dirty="0" sz="1100" spc="-15">
                <a:latin typeface="Calibri"/>
                <a:cs typeface="Calibri"/>
              </a:rPr>
              <a:t>t</a:t>
            </a:r>
            <a:r>
              <a:rPr dirty="0" sz="1100">
                <a:latin typeface="Calibri"/>
                <a:cs typeface="Calibri"/>
              </a:rPr>
              <a:t>ed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ata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ra</a:t>
            </a:r>
            <a:r>
              <a:rPr dirty="0" sz="1100" spc="-10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21884" y="1368170"/>
            <a:ext cx="2431415" cy="524510"/>
          </a:xfrm>
          <a:custGeom>
            <a:avLst/>
            <a:gdLst/>
            <a:ahLst/>
            <a:cxnLst/>
            <a:rect l="l" t="t" r="r" b="b"/>
            <a:pathLst>
              <a:path w="2431415" h="524510">
                <a:moveTo>
                  <a:pt x="0" y="0"/>
                </a:moveTo>
                <a:lnTo>
                  <a:pt x="2343658" y="0"/>
                </a:lnTo>
                <a:lnTo>
                  <a:pt x="2377670" y="6865"/>
                </a:lnTo>
                <a:lnTo>
                  <a:pt x="2405443" y="25590"/>
                </a:lnTo>
                <a:lnTo>
                  <a:pt x="2424168" y="53363"/>
                </a:lnTo>
                <a:lnTo>
                  <a:pt x="2431034" y="87375"/>
                </a:lnTo>
                <a:lnTo>
                  <a:pt x="2431034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1629" y="1791715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431161" y="0"/>
                </a:moveTo>
                <a:lnTo>
                  <a:pt x="0" y="0"/>
                </a:lnTo>
                <a:lnTo>
                  <a:pt x="0" y="2117178"/>
                </a:lnTo>
                <a:lnTo>
                  <a:pt x="5754" y="2160019"/>
                </a:lnTo>
                <a:lnTo>
                  <a:pt x="21994" y="2198514"/>
                </a:lnTo>
                <a:lnTo>
                  <a:pt x="47180" y="2231129"/>
                </a:lnTo>
                <a:lnTo>
                  <a:pt x="79774" y="2256327"/>
                </a:lnTo>
                <a:lnTo>
                  <a:pt x="118239" y="2272572"/>
                </a:lnTo>
                <a:lnTo>
                  <a:pt x="161036" y="2278329"/>
                </a:lnTo>
                <a:lnTo>
                  <a:pt x="2269998" y="2278329"/>
                </a:lnTo>
                <a:lnTo>
                  <a:pt x="2312848" y="2272572"/>
                </a:lnTo>
                <a:lnTo>
                  <a:pt x="2351348" y="2256327"/>
                </a:lnTo>
                <a:lnTo>
                  <a:pt x="2383964" y="2231129"/>
                </a:lnTo>
                <a:lnTo>
                  <a:pt x="2409161" y="2198514"/>
                </a:lnTo>
                <a:lnTo>
                  <a:pt x="2425405" y="2160019"/>
                </a:lnTo>
                <a:lnTo>
                  <a:pt x="2431161" y="2117178"/>
                </a:lnTo>
                <a:lnTo>
                  <a:pt x="24311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21629" y="1791715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269998" y="2278329"/>
                </a:moveTo>
                <a:lnTo>
                  <a:pt x="161036" y="2278329"/>
                </a:lnTo>
                <a:lnTo>
                  <a:pt x="118239" y="2272572"/>
                </a:lnTo>
                <a:lnTo>
                  <a:pt x="79774" y="2256327"/>
                </a:lnTo>
                <a:lnTo>
                  <a:pt x="47180" y="2231129"/>
                </a:lnTo>
                <a:lnTo>
                  <a:pt x="21994" y="2198514"/>
                </a:lnTo>
                <a:lnTo>
                  <a:pt x="5754" y="2160019"/>
                </a:lnTo>
                <a:lnTo>
                  <a:pt x="0" y="2117178"/>
                </a:lnTo>
                <a:lnTo>
                  <a:pt x="0" y="0"/>
                </a:lnTo>
                <a:lnTo>
                  <a:pt x="2431161" y="0"/>
                </a:lnTo>
                <a:lnTo>
                  <a:pt x="2431161" y="2117178"/>
                </a:lnTo>
                <a:lnTo>
                  <a:pt x="2425405" y="2160019"/>
                </a:lnTo>
                <a:lnTo>
                  <a:pt x="2409161" y="2198514"/>
                </a:lnTo>
                <a:lnTo>
                  <a:pt x="2383964" y="2231129"/>
                </a:lnTo>
                <a:lnTo>
                  <a:pt x="2351348" y="2256327"/>
                </a:lnTo>
                <a:lnTo>
                  <a:pt x="2312848" y="2272572"/>
                </a:lnTo>
                <a:lnTo>
                  <a:pt x="2269998" y="2278329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501132" y="1980818"/>
            <a:ext cx="2219325" cy="1423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actual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ser</a:t>
            </a:r>
            <a:r>
              <a:rPr dirty="0" sz="1100" spc="5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299085" marR="74295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</a:t>
            </a:r>
            <a:r>
              <a:rPr dirty="0" sz="1100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ery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</a:t>
            </a:r>
            <a:r>
              <a:rPr dirty="0" sz="1100">
                <a:latin typeface="Calibri"/>
                <a:cs typeface="Calibri"/>
              </a:rPr>
              <a:t>ase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ameNode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fai</a:t>
            </a:r>
            <a:r>
              <a:rPr dirty="0" sz="1100">
                <a:latin typeface="Calibri"/>
                <a:cs typeface="Calibri"/>
              </a:rPr>
              <a:t>l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>
                <a:latin typeface="Calibri"/>
                <a:cs typeface="Calibri"/>
              </a:rPr>
              <a:t>re</a:t>
            </a:r>
            <a:endParaRPr sz="1100">
              <a:latin typeface="Calibri"/>
              <a:cs typeface="Calibri"/>
            </a:endParaRPr>
          </a:p>
          <a:p>
            <a:pPr marL="299085" marR="3429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>
                <a:latin typeface="Calibri"/>
                <a:cs typeface="Calibri"/>
              </a:rPr>
              <a:t>Ke</a:t>
            </a:r>
            <a:r>
              <a:rPr dirty="0" sz="1100">
                <a:latin typeface="Calibri"/>
                <a:cs typeface="Calibri"/>
              </a:rPr>
              <a:t>eps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amespace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</a:t>
            </a:r>
            <a:r>
              <a:rPr dirty="0" sz="1100" spc="-5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h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ed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>
                <a:latin typeface="Calibri"/>
                <a:cs typeface="Calibri"/>
              </a:rPr>
              <a:t>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>
                <a:latin typeface="Calibri"/>
                <a:cs typeface="Calibri"/>
              </a:rPr>
              <a:t>erio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ica</a:t>
            </a:r>
            <a:r>
              <a:rPr dirty="0" sz="1100" spc="-5">
                <a:latin typeface="Calibri"/>
                <a:cs typeface="Calibri"/>
              </a:rPr>
              <a:t>l</a:t>
            </a:r>
            <a:r>
              <a:rPr dirty="0" sz="1100">
                <a:latin typeface="Calibri"/>
                <a:cs typeface="Calibri"/>
              </a:rPr>
              <a:t>ly</a:t>
            </a:r>
            <a:endParaRPr sz="1100">
              <a:latin typeface="Calibri"/>
              <a:cs typeface="Calibri"/>
            </a:endParaRPr>
          </a:p>
          <a:p>
            <a:pPr marL="299085" marR="5080" indent="-286385">
              <a:lnSpc>
                <a:spcPct val="100000"/>
              </a:lnSpc>
              <a:spcBef>
                <a:spcPts val="60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>
                <a:latin typeface="Calibri"/>
                <a:cs typeface="Calibri"/>
              </a:rPr>
              <a:t>amespace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10">
                <a:latin typeface="Calibri"/>
                <a:cs typeface="Calibri"/>
              </a:rPr>
              <a:t>g</a:t>
            </a:r>
            <a:r>
              <a:rPr dirty="0" sz="1100">
                <a:latin typeface="Calibri"/>
                <a:cs typeface="Calibri"/>
              </a:rPr>
              <a:t>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eh</a:t>
            </a:r>
            <a:r>
              <a:rPr dirty="0" sz="1100" spc="-5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tal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v</a:t>
            </a:r>
            <a:r>
              <a:rPr dirty="0" sz="1100">
                <a:latin typeface="Calibri"/>
                <a:cs typeface="Calibri"/>
              </a:rPr>
              <a:t>ery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</a:t>
            </a:r>
            <a:r>
              <a:rPr dirty="0" sz="1100" spc="-5">
                <a:latin typeface="Calibri"/>
                <a:cs typeface="Calibri"/>
              </a:rPr>
              <a:t>p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15">
                <a:latin typeface="Calibri"/>
                <a:cs typeface="Calibri"/>
              </a:rPr>
              <a:t>s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21884" y="1382966"/>
            <a:ext cx="190500" cy="424815"/>
          </a:xfrm>
          <a:custGeom>
            <a:avLst/>
            <a:gdLst/>
            <a:ahLst/>
            <a:cxnLst/>
            <a:rect l="l" t="t" r="r" b="b"/>
            <a:pathLst>
              <a:path w="190500" h="424814">
                <a:moveTo>
                  <a:pt x="0" y="424243"/>
                </a:moveTo>
                <a:lnTo>
                  <a:pt x="190144" y="424243"/>
                </a:lnTo>
                <a:lnTo>
                  <a:pt x="190144" y="0"/>
                </a:lnTo>
                <a:lnTo>
                  <a:pt x="0" y="0"/>
                </a:lnTo>
                <a:lnTo>
                  <a:pt x="0" y="42424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501132" y="1405127"/>
            <a:ext cx="2080895" cy="5956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7170" marR="635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-10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c</a:t>
            </a:r>
            <a:r>
              <a:rPr dirty="0" sz="1200" b="1">
                <a:latin typeface="Calibri"/>
                <a:cs typeface="Calibri"/>
              </a:rPr>
              <a:t>o</a:t>
            </a:r>
            <a:r>
              <a:rPr dirty="0" sz="1200" spc="-5" b="1">
                <a:latin typeface="Calibri"/>
                <a:cs typeface="Calibri"/>
              </a:rPr>
              <a:t>nd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b="1">
                <a:latin typeface="Calibri"/>
                <a:cs typeface="Calibri"/>
              </a:rPr>
              <a:t>r</a:t>
            </a:r>
            <a:r>
              <a:rPr dirty="0" sz="1200" spc="-5" b="1">
                <a:latin typeface="Calibri"/>
                <a:cs typeface="Calibri"/>
              </a:rPr>
              <a:t>y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Na</a:t>
            </a:r>
            <a:r>
              <a:rPr dirty="0" sz="1200" spc="-10" b="1">
                <a:latin typeface="Calibri"/>
                <a:cs typeface="Calibri"/>
              </a:rPr>
              <a:t>m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No</a:t>
            </a:r>
            <a:r>
              <a:rPr dirty="0" sz="1200" spc="-5" b="1">
                <a:latin typeface="Calibri"/>
                <a:cs typeface="Calibri"/>
              </a:rPr>
              <a:t>d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</a:t>
            </a:r>
            <a:r>
              <a:rPr dirty="0" sz="1200" spc="-10" b="1">
                <a:latin typeface="Calibri"/>
                <a:cs typeface="Calibri"/>
              </a:rPr>
              <a:t>e</a:t>
            </a:r>
            <a:r>
              <a:rPr dirty="0" sz="1200" spc="15" b="1">
                <a:latin typeface="Calibri"/>
                <a:cs typeface="Calibri"/>
              </a:rPr>
              <a:t>r</a:t>
            </a:r>
            <a:r>
              <a:rPr dirty="0" sz="1200" spc="-20" b="1">
                <a:latin typeface="Calibri"/>
                <a:cs typeface="Calibri"/>
              </a:rPr>
              <a:t>v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b="1">
                <a:latin typeface="Calibri"/>
                <a:cs typeface="Calibri"/>
              </a:rPr>
              <a:t>r</a:t>
            </a:r>
            <a:r>
              <a:rPr dirty="0" sz="120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(si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g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b="1">
                <a:latin typeface="Calibri"/>
                <a:cs typeface="Calibri"/>
              </a:rPr>
              <a:t>e</a:t>
            </a:r>
            <a:r>
              <a:rPr dirty="0" sz="1200" spc="10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15" b="1">
                <a:latin typeface="Calibri"/>
                <a:cs typeface="Calibri"/>
              </a:rPr>
              <a:t>s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ce)</a:t>
            </a:r>
            <a:endParaRPr sz="12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SzPct val="77272"/>
              <a:buFont typeface="Calibri"/>
              <a:buChar char="●"/>
              <a:tabLst>
                <a:tab pos="299720" algn="l"/>
              </a:tabLst>
            </a:pPr>
            <a:r>
              <a:rPr dirty="0" sz="1100" spc="-5">
                <a:latin typeface="Calibri"/>
                <a:cs typeface="Calibri"/>
              </a:rPr>
              <a:t>N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</a:t>
            </a:r>
            <a:r>
              <a:rPr dirty="0" sz="1100">
                <a:latin typeface="Calibri"/>
                <a:cs typeface="Calibri"/>
              </a:rPr>
              <a:t>actly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</a:t>
            </a:r>
            <a:r>
              <a:rPr dirty="0" sz="1100">
                <a:latin typeface="Calibri"/>
                <a:cs typeface="Calibri"/>
              </a:rPr>
              <a:t>ackup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>
                <a:latin typeface="Calibri"/>
                <a:cs typeface="Calibri"/>
              </a:rPr>
              <a:t>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 spc="-5"/>
              <a:t>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5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621029"/>
            <a:ext cx="631634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op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orm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via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0940" y="1243545"/>
            <a:ext cx="6048375" cy="2821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Fi</a:t>
            </a:r>
            <a:r>
              <a:rPr dirty="0" spc="0"/>
              <a:t>l</a:t>
            </a:r>
            <a:r>
              <a:rPr dirty="0" spc="-5"/>
              <a:t>e</a:t>
            </a:r>
            <a:r>
              <a:rPr dirty="0" spc="-5"/>
              <a:t> </a:t>
            </a:r>
            <a:r>
              <a:rPr dirty="0" spc="-35"/>
              <a:t>S</a:t>
            </a:r>
            <a:r>
              <a:rPr dirty="0" spc="-20"/>
              <a:t>y</a:t>
            </a:r>
            <a:r>
              <a:rPr dirty="0" spc="-20"/>
              <a:t>s</a:t>
            </a:r>
            <a:r>
              <a:rPr dirty="0" spc="-15"/>
              <a:t>t</a:t>
            </a:r>
            <a:r>
              <a:rPr dirty="0" spc="-5"/>
              <a:t>em</a:t>
            </a:r>
            <a:r>
              <a:rPr dirty="0"/>
              <a:t> </a:t>
            </a:r>
            <a:r>
              <a:rPr dirty="0" spc="-5"/>
              <a:t>Namespace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686053"/>
            <a:ext cx="2157730" cy="3007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Som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oi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em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  <a:p>
            <a:pPr algn="just" marL="241300" marR="207645" indent="-228600">
              <a:lnSpc>
                <a:spcPct val="100000"/>
              </a:lnSpc>
              <a:spcBef>
                <a:spcPts val="825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po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ser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iles.</a:t>
            </a:r>
            <a:endParaRPr sz="1200">
              <a:latin typeface="Calibri"/>
              <a:cs typeface="Calibri"/>
            </a:endParaRPr>
          </a:p>
          <a:p>
            <a:pPr algn="just" marL="241300" marR="198120" indent="-228600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ie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ith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ries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iles.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ppo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45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5880" indent="-228600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mai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rm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15767" y="586638"/>
            <a:ext cx="4879848" cy="3414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 spc="-5"/>
              <a:t>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335280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sp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NameNode</a:t>
            </a:r>
            <a:r>
              <a:rPr dirty="0" spc="30"/>
              <a:t> </a:t>
            </a:r>
            <a:r>
              <a:rPr dirty="0" spc="-10"/>
              <a:t>Ope</a:t>
            </a:r>
            <a:r>
              <a:rPr dirty="0" spc="-50"/>
              <a:t>r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on</a:t>
            </a:r>
          </a:p>
        </p:txBody>
      </p:sp>
      <p:sp>
        <p:nvSpPr>
          <p:cNvPr id="12" name="object 12"/>
          <p:cNvSpPr/>
          <p:nvPr/>
        </p:nvSpPr>
        <p:spPr>
          <a:xfrm>
            <a:off x="99040" y="1135760"/>
            <a:ext cx="2431415" cy="524510"/>
          </a:xfrm>
          <a:custGeom>
            <a:avLst/>
            <a:gdLst/>
            <a:ahLst/>
            <a:cxnLst/>
            <a:rect l="l" t="t" r="r" b="b"/>
            <a:pathLst>
              <a:path w="2431415" h="524510">
                <a:moveTo>
                  <a:pt x="0" y="0"/>
                </a:moveTo>
                <a:lnTo>
                  <a:pt x="2343550" y="0"/>
                </a:lnTo>
                <a:lnTo>
                  <a:pt x="2377562" y="6865"/>
                </a:lnTo>
                <a:lnTo>
                  <a:pt x="2405335" y="25590"/>
                </a:lnTo>
                <a:lnTo>
                  <a:pt x="2424060" y="53363"/>
                </a:lnTo>
                <a:lnTo>
                  <a:pt x="2430926" y="87375"/>
                </a:lnTo>
                <a:lnTo>
                  <a:pt x="2430926" y="524382"/>
                </a:lnTo>
                <a:lnTo>
                  <a:pt x="0" y="5243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8681" y="1559432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431285" y="0"/>
                </a:moveTo>
                <a:lnTo>
                  <a:pt x="0" y="0"/>
                </a:lnTo>
                <a:lnTo>
                  <a:pt x="0" y="2117128"/>
                </a:lnTo>
                <a:lnTo>
                  <a:pt x="5756" y="2159968"/>
                </a:lnTo>
                <a:lnTo>
                  <a:pt x="22000" y="2198464"/>
                </a:lnTo>
                <a:lnTo>
                  <a:pt x="47198" y="2231078"/>
                </a:lnTo>
                <a:lnTo>
                  <a:pt x="79812" y="2256276"/>
                </a:lnTo>
                <a:lnTo>
                  <a:pt x="118307" y="2272522"/>
                </a:lnTo>
                <a:lnTo>
                  <a:pt x="161147" y="2278278"/>
                </a:lnTo>
                <a:lnTo>
                  <a:pt x="2270122" y="2278278"/>
                </a:lnTo>
                <a:lnTo>
                  <a:pt x="2312928" y="2272522"/>
                </a:lnTo>
                <a:lnTo>
                  <a:pt x="2351416" y="2256276"/>
                </a:lnTo>
                <a:lnTo>
                  <a:pt x="2384041" y="2231078"/>
                </a:lnTo>
                <a:lnTo>
                  <a:pt x="2409258" y="2198464"/>
                </a:lnTo>
                <a:lnTo>
                  <a:pt x="2425521" y="2159968"/>
                </a:lnTo>
                <a:lnTo>
                  <a:pt x="2431285" y="2117128"/>
                </a:lnTo>
                <a:lnTo>
                  <a:pt x="2431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8681" y="1559432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270122" y="2278278"/>
                </a:moveTo>
                <a:lnTo>
                  <a:pt x="161147" y="2278278"/>
                </a:lnTo>
                <a:lnTo>
                  <a:pt x="118307" y="2272522"/>
                </a:lnTo>
                <a:lnTo>
                  <a:pt x="79812" y="2256276"/>
                </a:lnTo>
                <a:lnTo>
                  <a:pt x="47198" y="2231078"/>
                </a:lnTo>
                <a:lnTo>
                  <a:pt x="22000" y="2198464"/>
                </a:lnTo>
                <a:lnTo>
                  <a:pt x="5756" y="2159968"/>
                </a:lnTo>
                <a:lnTo>
                  <a:pt x="0" y="2117128"/>
                </a:lnTo>
                <a:lnTo>
                  <a:pt x="0" y="0"/>
                </a:lnTo>
                <a:lnTo>
                  <a:pt x="2431285" y="0"/>
                </a:lnTo>
                <a:lnTo>
                  <a:pt x="2431285" y="2117128"/>
                </a:lnTo>
                <a:lnTo>
                  <a:pt x="2425521" y="2159968"/>
                </a:lnTo>
                <a:lnTo>
                  <a:pt x="2409258" y="2198464"/>
                </a:lnTo>
                <a:lnTo>
                  <a:pt x="2384041" y="2231078"/>
                </a:lnTo>
                <a:lnTo>
                  <a:pt x="2351416" y="2256276"/>
                </a:lnTo>
                <a:lnTo>
                  <a:pt x="2312928" y="2272522"/>
                </a:lnTo>
                <a:lnTo>
                  <a:pt x="2270122" y="2278278"/>
                </a:lnTo>
                <a:close/>
              </a:path>
            </a:pathLst>
          </a:custGeom>
          <a:ln w="12699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7495" y="1580387"/>
            <a:ext cx="207454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amespace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495" y="1763267"/>
            <a:ext cx="2202180" cy="1011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99085" marR="508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lu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 f</a:t>
            </a:r>
            <a:r>
              <a:rPr dirty="0" sz="1200">
                <a:latin typeface="Calibri"/>
                <a:cs typeface="Calibri"/>
              </a:rPr>
              <a:t>iles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5">
                <a:latin typeface="Calibri"/>
                <a:cs typeface="Calibri"/>
              </a:rPr>
              <a:t>ma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299085" marR="190500" indent="-286385">
              <a:lnSpc>
                <a:spcPct val="100000"/>
              </a:lnSpc>
              <a:spcBef>
                <a:spcPts val="600"/>
              </a:spcBef>
              <a:buSzPct val="79166"/>
              <a:buChar char="●"/>
              <a:tabLst>
                <a:tab pos="299720" algn="l"/>
              </a:tabLst>
            </a:pP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NameNode</a:t>
            </a:r>
            <a:r>
              <a:rPr dirty="0" sz="1200" spc="-70">
                <a:latin typeface="Calibri"/>
                <a:cs typeface="Calibri"/>
              </a:rPr>
              <a:t>’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</a:t>
            </a:r>
            <a:r>
              <a:rPr dirty="0" sz="1200" spc="-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25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9040" y="1150556"/>
            <a:ext cx="190500" cy="424815"/>
          </a:xfrm>
          <a:custGeom>
            <a:avLst/>
            <a:gdLst/>
            <a:ahLst/>
            <a:cxnLst/>
            <a:rect l="l" t="t" r="r" b="b"/>
            <a:pathLst>
              <a:path w="190500" h="424815">
                <a:moveTo>
                  <a:pt x="0" y="424243"/>
                </a:moveTo>
                <a:lnTo>
                  <a:pt x="190144" y="424243"/>
                </a:lnTo>
                <a:lnTo>
                  <a:pt x="190144" y="0"/>
                </a:lnTo>
                <a:lnTo>
                  <a:pt x="0" y="0"/>
                </a:lnTo>
                <a:lnTo>
                  <a:pt x="0" y="42424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82320" y="1172844"/>
            <a:ext cx="7588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Na</a:t>
            </a:r>
            <a:r>
              <a:rPr dirty="0" sz="1200" spc="-10" b="1">
                <a:latin typeface="Calibri"/>
                <a:cs typeface="Calibri"/>
              </a:rPr>
              <a:t>m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sp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85923" y="1149095"/>
            <a:ext cx="2431415" cy="524510"/>
          </a:xfrm>
          <a:custGeom>
            <a:avLst/>
            <a:gdLst/>
            <a:ahLst/>
            <a:cxnLst/>
            <a:rect l="l" t="t" r="r" b="b"/>
            <a:pathLst>
              <a:path w="2431415" h="524510">
                <a:moveTo>
                  <a:pt x="0" y="0"/>
                </a:moveTo>
                <a:lnTo>
                  <a:pt x="2343657" y="0"/>
                </a:lnTo>
                <a:lnTo>
                  <a:pt x="2377670" y="6865"/>
                </a:lnTo>
                <a:lnTo>
                  <a:pt x="2405443" y="25590"/>
                </a:lnTo>
                <a:lnTo>
                  <a:pt x="2424168" y="53363"/>
                </a:lnTo>
                <a:lnTo>
                  <a:pt x="2431034" y="87375"/>
                </a:lnTo>
                <a:lnTo>
                  <a:pt x="2431034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85542" y="1572640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431287" y="0"/>
                </a:moveTo>
                <a:lnTo>
                  <a:pt x="0" y="0"/>
                </a:lnTo>
                <a:lnTo>
                  <a:pt x="0" y="2117178"/>
                </a:lnTo>
                <a:lnTo>
                  <a:pt x="5755" y="2160013"/>
                </a:lnTo>
                <a:lnTo>
                  <a:pt x="21999" y="2198505"/>
                </a:lnTo>
                <a:lnTo>
                  <a:pt x="47196" y="2231118"/>
                </a:lnTo>
                <a:lnTo>
                  <a:pt x="79812" y="2256315"/>
                </a:lnTo>
                <a:lnTo>
                  <a:pt x="118312" y="2272560"/>
                </a:lnTo>
                <a:lnTo>
                  <a:pt x="161162" y="2278316"/>
                </a:lnTo>
                <a:lnTo>
                  <a:pt x="2270124" y="2278316"/>
                </a:lnTo>
                <a:lnTo>
                  <a:pt x="2312975" y="2272560"/>
                </a:lnTo>
                <a:lnTo>
                  <a:pt x="2351475" y="2256315"/>
                </a:lnTo>
                <a:lnTo>
                  <a:pt x="2384091" y="2231118"/>
                </a:lnTo>
                <a:lnTo>
                  <a:pt x="2409288" y="2198505"/>
                </a:lnTo>
                <a:lnTo>
                  <a:pt x="2425532" y="2160013"/>
                </a:lnTo>
                <a:lnTo>
                  <a:pt x="2431287" y="2117178"/>
                </a:lnTo>
                <a:lnTo>
                  <a:pt x="2431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85542" y="1572640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270124" y="2278316"/>
                </a:moveTo>
                <a:lnTo>
                  <a:pt x="161162" y="2278316"/>
                </a:lnTo>
                <a:lnTo>
                  <a:pt x="118312" y="2272560"/>
                </a:lnTo>
                <a:lnTo>
                  <a:pt x="79812" y="2256315"/>
                </a:lnTo>
                <a:lnTo>
                  <a:pt x="47196" y="2231118"/>
                </a:lnTo>
                <a:lnTo>
                  <a:pt x="21999" y="2198505"/>
                </a:lnTo>
                <a:lnTo>
                  <a:pt x="5755" y="2160013"/>
                </a:lnTo>
                <a:lnTo>
                  <a:pt x="0" y="2117178"/>
                </a:lnTo>
                <a:lnTo>
                  <a:pt x="0" y="0"/>
                </a:lnTo>
                <a:lnTo>
                  <a:pt x="2431287" y="0"/>
                </a:lnTo>
                <a:lnTo>
                  <a:pt x="2431287" y="2117178"/>
                </a:lnTo>
                <a:lnTo>
                  <a:pt x="2425532" y="2160013"/>
                </a:lnTo>
                <a:lnTo>
                  <a:pt x="2409288" y="2198505"/>
                </a:lnTo>
                <a:lnTo>
                  <a:pt x="2384091" y="2231118"/>
                </a:lnTo>
                <a:lnTo>
                  <a:pt x="2351475" y="2256315"/>
                </a:lnTo>
                <a:lnTo>
                  <a:pt x="2312975" y="2272560"/>
                </a:lnTo>
                <a:lnTo>
                  <a:pt x="2270124" y="2278316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764663" y="1593468"/>
            <a:ext cx="216916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sac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4663" y="1776348"/>
            <a:ext cx="2260600" cy="1453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299085" marR="508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log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alle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dit</a:t>
            </a:r>
            <a:r>
              <a:rPr dirty="0" sz="1200" spc="-5">
                <a:latin typeface="Calibri"/>
                <a:cs typeface="Calibri"/>
              </a:rPr>
              <a:t>Lo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cc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25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299085" marR="213360" indent="-286385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am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le,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ew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  <a:p>
            <a:pPr marL="299085" marR="6985" indent="-286385">
              <a:lnSpc>
                <a:spcPct val="100000"/>
              </a:lnSpc>
              <a:spcBef>
                <a:spcPts val="600"/>
              </a:spcBef>
              <a:buSzPct val="79166"/>
              <a:buChar char="●"/>
              <a:tabLst>
                <a:tab pos="299720" algn="l"/>
              </a:tabLst>
            </a:pP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NameNode</a:t>
            </a:r>
            <a:r>
              <a:rPr dirty="0" sz="1200" spc="-70">
                <a:latin typeface="Calibri"/>
                <a:cs typeface="Calibri"/>
              </a:rPr>
              <a:t>’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</a:t>
            </a:r>
            <a:r>
              <a:rPr dirty="0" sz="1200" spc="-1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25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85923" y="1163891"/>
            <a:ext cx="190500" cy="424815"/>
          </a:xfrm>
          <a:custGeom>
            <a:avLst/>
            <a:gdLst/>
            <a:ahLst/>
            <a:cxnLst/>
            <a:rect l="l" t="t" r="r" b="b"/>
            <a:pathLst>
              <a:path w="190500" h="424815">
                <a:moveTo>
                  <a:pt x="0" y="424243"/>
                </a:moveTo>
                <a:lnTo>
                  <a:pt x="190144" y="424243"/>
                </a:lnTo>
                <a:lnTo>
                  <a:pt x="190144" y="0"/>
                </a:lnTo>
                <a:lnTo>
                  <a:pt x="0" y="0"/>
                </a:lnTo>
                <a:lnTo>
                  <a:pt x="0" y="42424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69514" y="1185925"/>
            <a:ext cx="982344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5" b="1">
                <a:latin typeface="Calibri"/>
                <a:cs typeface="Calibri"/>
              </a:rPr>
              <a:t>T</a:t>
            </a:r>
            <a:r>
              <a:rPr dirty="0" sz="1200" spc="-20" b="1">
                <a:latin typeface="Calibri"/>
                <a:cs typeface="Calibri"/>
              </a:rPr>
              <a:t>r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s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c</a:t>
            </a:r>
            <a:r>
              <a:rPr dirty="0" sz="1200" spc="5" b="1">
                <a:latin typeface="Calibri"/>
                <a:cs typeface="Calibri"/>
              </a:rPr>
              <a:t>t</a:t>
            </a:r>
            <a:r>
              <a:rPr dirty="0" sz="1200" spc="-5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on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spc="-5" b="1">
                <a:latin typeface="Calibri"/>
                <a:cs typeface="Calibri"/>
              </a:rPr>
              <a:t>og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64530" y="1152143"/>
            <a:ext cx="2431415" cy="524510"/>
          </a:xfrm>
          <a:custGeom>
            <a:avLst/>
            <a:gdLst/>
            <a:ahLst/>
            <a:cxnLst/>
            <a:rect l="l" t="t" r="r" b="b"/>
            <a:pathLst>
              <a:path w="2431415" h="524510">
                <a:moveTo>
                  <a:pt x="0" y="0"/>
                </a:moveTo>
                <a:lnTo>
                  <a:pt x="2343530" y="0"/>
                </a:lnTo>
                <a:lnTo>
                  <a:pt x="2377543" y="6865"/>
                </a:lnTo>
                <a:lnTo>
                  <a:pt x="2405316" y="25590"/>
                </a:lnTo>
                <a:lnTo>
                  <a:pt x="2424041" y="53363"/>
                </a:lnTo>
                <a:lnTo>
                  <a:pt x="2430907" y="87375"/>
                </a:lnTo>
                <a:lnTo>
                  <a:pt x="2430907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64150" y="1575688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431160" y="0"/>
                </a:moveTo>
                <a:lnTo>
                  <a:pt x="0" y="0"/>
                </a:lnTo>
                <a:lnTo>
                  <a:pt x="0" y="2117178"/>
                </a:lnTo>
                <a:lnTo>
                  <a:pt x="5755" y="2160019"/>
                </a:lnTo>
                <a:lnTo>
                  <a:pt x="21999" y="2198514"/>
                </a:lnTo>
                <a:lnTo>
                  <a:pt x="47196" y="2231129"/>
                </a:lnTo>
                <a:lnTo>
                  <a:pt x="79812" y="2256327"/>
                </a:lnTo>
                <a:lnTo>
                  <a:pt x="118312" y="2272572"/>
                </a:lnTo>
                <a:lnTo>
                  <a:pt x="161162" y="2278329"/>
                </a:lnTo>
                <a:lnTo>
                  <a:pt x="2270125" y="2278329"/>
                </a:lnTo>
                <a:lnTo>
                  <a:pt x="2312921" y="2272572"/>
                </a:lnTo>
                <a:lnTo>
                  <a:pt x="2351386" y="2256327"/>
                </a:lnTo>
                <a:lnTo>
                  <a:pt x="2383980" y="2231129"/>
                </a:lnTo>
                <a:lnTo>
                  <a:pt x="2409166" y="2198514"/>
                </a:lnTo>
                <a:lnTo>
                  <a:pt x="2425406" y="2160019"/>
                </a:lnTo>
                <a:lnTo>
                  <a:pt x="2431160" y="2117178"/>
                </a:lnTo>
                <a:lnTo>
                  <a:pt x="2431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64150" y="1575688"/>
            <a:ext cx="2431415" cy="2278380"/>
          </a:xfrm>
          <a:custGeom>
            <a:avLst/>
            <a:gdLst/>
            <a:ahLst/>
            <a:cxnLst/>
            <a:rect l="l" t="t" r="r" b="b"/>
            <a:pathLst>
              <a:path w="2431415" h="2278379">
                <a:moveTo>
                  <a:pt x="2270125" y="2278329"/>
                </a:moveTo>
                <a:lnTo>
                  <a:pt x="161162" y="2278329"/>
                </a:lnTo>
                <a:lnTo>
                  <a:pt x="118312" y="2272572"/>
                </a:lnTo>
                <a:lnTo>
                  <a:pt x="79812" y="2256327"/>
                </a:lnTo>
                <a:lnTo>
                  <a:pt x="47196" y="2231129"/>
                </a:lnTo>
                <a:lnTo>
                  <a:pt x="21999" y="2198514"/>
                </a:lnTo>
                <a:lnTo>
                  <a:pt x="5755" y="2160019"/>
                </a:lnTo>
                <a:lnTo>
                  <a:pt x="0" y="2117178"/>
                </a:lnTo>
                <a:lnTo>
                  <a:pt x="0" y="0"/>
                </a:lnTo>
                <a:lnTo>
                  <a:pt x="2431160" y="0"/>
                </a:lnTo>
                <a:lnTo>
                  <a:pt x="2431160" y="2117178"/>
                </a:lnTo>
                <a:lnTo>
                  <a:pt x="2425406" y="2160019"/>
                </a:lnTo>
                <a:lnTo>
                  <a:pt x="2409166" y="2198514"/>
                </a:lnTo>
                <a:lnTo>
                  <a:pt x="2383980" y="2231129"/>
                </a:lnTo>
                <a:lnTo>
                  <a:pt x="2351386" y="2256327"/>
                </a:lnTo>
                <a:lnTo>
                  <a:pt x="2312921" y="2272572"/>
                </a:lnTo>
                <a:lnTo>
                  <a:pt x="2270125" y="2278329"/>
                </a:lnTo>
                <a:close/>
              </a:path>
            </a:pathLst>
          </a:custGeom>
          <a:ln w="127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343905" y="1596516"/>
            <a:ext cx="20669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 spc="-5">
                <a:latin typeface="Calibri"/>
                <a:cs typeface="Calibri"/>
              </a:rPr>
              <a:t>Ce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ali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3905" y="1779396"/>
            <a:ext cx="2272030" cy="1712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>
              <a:lnSpc>
                <a:spcPct val="100000"/>
              </a:lnSpc>
            </a:pP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ry</a:t>
            </a:r>
            <a:endParaRPr sz="1200">
              <a:latin typeface="Calibri"/>
              <a:cs typeface="Calibri"/>
            </a:endParaRPr>
          </a:p>
          <a:p>
            <a:pPr marL="299085" marR="276225" indent="-286385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es,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  <a:p>
            <a:pPr marL="299085" marR="182880" indent="-286385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limi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aila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RAM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algn="just" marL="299085" marR="5080" indent="-286385">
              <a:lnSpc>
                <a:spcPct val="10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99720" algn="l"/>
              </a:tabLst>
            </a:pP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</a:t>
            </a:r>
            <a:r>
              <a:rPr dirty="0" sz="1200">
                <a:latin typeface="Calibri"/>
                <a:cs typeface="Calibri"/>
              </a:rPr>
              <a:t>mb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30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smal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264530" y="1166939"/>
            <a:ext cx="190500" cy="424815"/>
          </a:xfrm>
          <a:custGeom>
            <a:avLst/>
            <a:gdLst/>
            <a:ahLst/>
            <a:cxnLst/>
            <a:rect l="l" t="t" r="r" b="b"/>
            <a:pathLst>
              <a:path w="190500" h="424815">
                <a:moveTo>
                  <a:pt x="0" y="424243"/>
                </a:moveTo>
                <a:lnTo>
                  <a:pt x="190144" y="424243"/>
                </a:lnTo>
                <a:lnTo>
                  <a:pt x="190144" y="0"/>
                </a:lnTo>
                <a:lnTo>
                  <a:pt x="0" y="0"/>
                </a:lnTo>
                <a:lnTo>
                  <a:pt x="0" y="424243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548629" y="1188973"/>
            <a:ext cx="139192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m</a:t>
            </a:r>
            <a:r>
              <a:rPr dirty="0" sz="1200" spc="-5" b="1">
                <a:latin typeface="Calibri"/>
                <a:cs typeface="Calibri"/>
              </a:rPr>
              <a:t>e</a:t>
            </a:r>
            <a:r>
              <a:rPr dirty="0" sz="1200" spc="-5" b="1">
                <a:latin typeface="Calibri"/>
                <a:cs typeface="Calibri"/>
              </a:rPr>
              <a:t>m</a:t>
            </a:r>
            <a:r>
              <a:rPr dirty="0" sz="1200" b="1">
                <a:latin typeface="Calibri"/>
                <a:cs typeface="Calibri"/>
              </a:rPr>
              <a:t>o</a:t>
            </a:r>
            <a:r>
              <a:rPr dirty="0" sz="1200" spc="5" b="1">
                <a:latin typeface="Calibri"/>
                <a:cs typeface="Calibri"/>
              </a:rPr>
              <a:t>r</a:t>
            </a:r>
            <a:r>
              <a:rPr dirty="0" sz="1200" spc="-5" b="1">
                <a:latin typeface="Calibri"/>
                <a:cs typeface="Calibri"/>
              </a:rPr>
              <a:t>y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m</a:t>
            </a:r>
            <a:r>
              <a:rPr dirty="0" sz="1200" spc="-20" b="1">
                <a:latin typeface="Calibri"/>
                <a:cs typeface="Calibri"/>
              </a:rPr>
              <a:t>e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spc="-5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 </a:t>
            </a:r>
            <a:r>
              <a:rPr dirty="0" sz="1200" spc="-5" b="1">
                <a:latin typeface="Calibri"/>
                <a:cs typeface="Calibri"/>
              </a:rPr>
              <a:t>d</a:t>
            </a:r>
            <a:r>
              <a:rPr dirty="0" sz="1200" spc="-25" b="1">
                <a:latin typeface="Calibri"/>
                <a:cs typeface="Calibri"/>
              </a:rPr>
              <a:t>a</a:t>
            </a:r>
            <a:r>
              <a:rPr dirty="0" sz="1200" spc="-15" b="1">
                <a:latin typeface="Calibri"/>
                <a:cs typeface="Calibri"/>
              </a:rPr>
              <a:t>t</a:t>
            </a:r>
            <a:r>
              <a:rPr dirty="0" sz="1200" spc="-5" b="1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 spc="-5"/>
              <a:t>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D</a:t>
            </a:r>
            <a:r>
              <a:rPr dirty="0" spc="-15"/>
              <a:t>a</a:t>
            </a:r>
            <a:r>
              <a:rPr dirty="0" spc="-25"/>
              <a:t>t</a:t>
            </a:r>
            <a:r>
              <a:rPr dirty="0" spc="-5"/>
              <a:t>a</a:t>
            </a:r>
            <a:r>
              <a:rPr dirty="0" spc="-15"/>
              <a:t> </a:t>
            </a:r>
            <a:r>
              <a:rPr dirty="0" spc="-5"/>
              <a:t>Block</a:t>
            </a:r>
            <a:r>
              <a:rPr dirty="0" spc="10"/>
              <a:t> </a:t>
            </a:r>
            <a:r>
              <a:rPr dirty="0" spc="-10"/>
              <a:t>Sp</a:t>
            </a:r>
            <a:r>
              <a:rPr dirty="0"/>
              <a:t>l</a:t>
            </a:r>
            <a:r>
              <a:rPr dirty="0" spc="-5"/>
              <a:t>i</a:t>
            </a:r>
            <a:r>
              <a:rPr dirty="0" spc="-5"/>
              <a:t>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686053"/>
            <a:ext cx="4452620" cy="3450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</a:t>
            </a:r>
            <a:r>
              <a:rPr dirty="0" sz="1200" spc="-15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6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>
                <a:latin typeface="Calibri"/>
                <a:cs typeface="Calibri"/>
              </a:rPr>
              <a:t>MB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Calibri"/>
                <a:cs typeface="Calibri"/>
              </a:rPr>
              <a:t>each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au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40005" indent="-228600">
              <a:lnSpc>
                <a:spcPct val="15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1</a:t>
            </a:r>
            <a:r>
              <a:rPr dirty="0" sz="1200">
                <a:latin typeface="Calibri"/>
                <a:cs typeface="Calibri"/>
              </a:rPr>
              <a:t>2</a:t>
            </a:r>
            <a:r>
              <a:rPr dirty="0" sz="1200">
                <a:latin typeface="Calibri"/>
                <a:cs typeface="Calibri"/>
              </a:rPr>
              <a:t>8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essu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e's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9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po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lly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5">
                <a:latin typeface="Calibri"/>
                <a:cs typeface="Calibri"/>
              </a:rPr>
              <a:t>ses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alle</a:t>
            </a:r>
            <a:r>
              <a:rPr dirty="0" sz="1200">
                <a:latin typeface="Calibri"/>
                <a:cs typeface="Calibri"/>
              </a:rPr>
              <a:t>lism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-5">
                <a:latin typeface="Calibri"/>
                <a:cs typeface="Calibri"/>
              </a:rPr>
              <a:t>ie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5">
                <a:latin typeface="Calibri"/>
                <a:cs typeface="Calibri"/>
              </a:rPr>
              <a:t>ses.</a:t>
            </a:r>
            <a:endParaRPr sz="12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15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10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lesser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lu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1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</a:t>
            </a:r>
            <a:r>
              <a:rPr dirty="0" sz="1200">
                <a:latin typeface="Calibri"/>
                <a:cs typeface="Calibri"/>
              </a:rPr>
              <a:t>ob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ill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>
                <a:latin typeface="Calibri"/>
                <a:cs typeface="Calibri"/>
              </a:rPr>
              <a:t>ld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 spc="-1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</a:t>
            </a:r>
            <a:r>
              <a:rPr dirty="0" sz="1200">
                <a:latin typeface="Calibri"/>
                <a:cs typeface="Calibri"/>
              </a:rPr>
              <a:t>ob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less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issu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24476" y="1655267"/>
            <a:ext cx="3085083" cy="977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3644265" cy="142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Be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fit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lock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oac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sim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lif</a:t>
            </a:r>
            <a:r>
              <a:rPr dirty="0" sz="1400">
                <a:latin typeface="Calibri"/>
                <a:cs typeface="Calibri"/>
              </a:rPr>
              <a:t>ied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elia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ility;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shiel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ing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 spc="-25">
                <a:latin typeface="Calibri"/>
                <a:cs typeface="Calibri"/>
              </a:rPr>
              <a:t>b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ails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B</a:t>
            </a:r>
            <a:r>
              <a:rPr dirty="0" spc="-15"/>
              <a:t>e</a:t>
            </a:r>
            <a:r>
              <a:rPr dirty="0" spc="-10"/>
              <a:t>n</a:t>
            </a:r>
            <a:r>
              <a:rPr dirty="0" spc="-20"/>
              <a:t>e</a:t>
            </a:r>
            <a:r>
              <a:rPr dirty="0" spc="-5"/>
              <a:t>f</a:t>
            </a:r>
            <a:r>
              <a:rPr dirty="0" spc="-5"/>
              <a:t>i</a:t>
            </a:r>
            <a:r>
              <a:rPr dirty="0" spc="-5"/>
              <a:t>t</a:t>
            </a:r>
            <a:r>
              <a:rPr dirty="0" spc="-5"/>
              <a:t>s</a:t>
            </a:r>
            <a:r>
              <a:rPr dirty="0" spc="5"/>
              <a:t> </a:t>
            </a:r>
            <a:r>
              <a:rPr dirty="0" spc="-10"/>
              <a:t>o</a:t>
            </a:r>
            <a:r>
              <a:rPr dirty="0" spc="-5"/>
              <a:t>f</a:t>
            </a:r>
            <a:r>
              <a:rPr dirty="0" spc="-5"/>
              <a:t> </a:t>
            </a:r>
            <a:r>
              <a:rPr dirty="0" spc="-5"/>
              <a:t>D</a:t>
            </a:r>
            <a:r>
              <a:rPr dirty="0" spc="-15"/>
              <a:t>a</a:t>
            </a:r>
            <a:r>
              <a:rPr dirty="0" spc="-25"/>
              <a:t>t</a:t>
            </a:r>
            <a:r>
              <a:rPr dirty="0" spc="-5"/>
              <a:t>a</a:t>
            </a:r>
            <a:r>
              <a:rPr dirty="0" spc="-5"/>
              <a:t> </a:t>
            </a:r>
            <a:r>
              <a:rPr dirty="0" spc="-5"/>
              <a:t>Block</a:t>
            </a:r>
            <a:r>
              <a:rPr dirty="0" spc="15"/>
              <a:t> </a:t>
            </a:r>
            <a:r>
              <a:rPr dirty="0" spc="-5"/>
              <a:t>App</a:t>
            </a:r>
            <a:r>
              <a:rPr dirty="0" spc="-35"/>
              <a:t>r</a:t>
            </a:r>
            <a:r>
              <a:rPr dirty="0" spc="-10"/>
              <a:t>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" y="585634"/>
            <a:ext cx="1666875" cy="3401695"/>
          </a:xfrm>
          <a:custGeom>
            <a:avLst/>
            <a:gdLst/>
            <a:ahLst/>
            <a:cxnLst/>
            <a:rect l="l" t="t" r="r" b="b"/>
            <a:pathLst>
              <a:path w="1666875" h="3401695">
                <a:moveTo>
                  <a:pt x="0" y="3401314"/>
                </a:moveTo>
                <a:lnTo>
                  <a:pt x="1666875" y="3401314"/>
                </a:lnTo>
                <a:lnTo>
                  <a:pt x="1666875" y="0"/>
                </a:lnTo>
                <a:lnTo>
                  <a:pt x="0" y="0"/>
                </a:lnTo>
                <a:lnTo>
                  <a:pt x="0" y="3401314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7733" y="2446375"/>
            <a:ext cx="1375283" cy="13752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33439" y="737628"/>
            <a:ext cx="613105" cy="2880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Object</a:t>
            </a:r>
            <a:r>
              <a:rPr dirty="0"/>
              <a:t>i</a:t>
            </a:r>
            <a:r>
              <a:rPr dirty="0" spc="-20"/>
              <a:t>v</a:t>
            </a:r>
            <a:r>
              <a:rPr dirty="0" spc="-5"/>
              <a:t>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68829" y="691514"/>
            <a:ext cx="402018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Desc</a:t>
            </a:r>
            <a:r>
              <a:rPr dirty="0" sz="1400">
                <a:latin typeface="Calibri"/>
                <a:cs typeface="Calibri"/>
              </a:rPr>
              <a:t>ribe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odit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8829" y="1087754"/>
            <a:ext cx="44246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Explai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ari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vic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8829" y="1484248"/>
            <a:ext cx="5276850" cy="555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Di</a:t>
            </a:r>
            <a:r>
              <a:rPr dirty="0" sz="1400" spc="-10">
                <a:latin typeface="Calibri"/>
                <a:cs typeface="Calibri"/>
              </a:rPr>
              <a:t>f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ti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lar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File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8829" y="2200909"/>
            <a:ext cx="21094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Explai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925" y="585634"/>
            <a:ext cx="1666875" cy="340169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00330" marR="238125">
              <a:lnSpc>
                <a:spcPct val="100000"/>
              </a:lnSpc>
              <a:spcBef>
                <a:spcPts val="944"/>
              </a:spcBef>
            </a:pP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lesson,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will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10"/>
              <a:t>S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 spc="-5"/>
              <a:t>Block</a:t>
            </a:r>
            <a:r>
              <a:rPr dirty="0" spc="40"/>
              <a:t> </a:t>
            </a:r>
            <a:r>
              <a:rPr dirty="0" spc="-35"/>
              <a:t>R</a:t>
            </a:r>
            <a:r>
              <a:rPr dirty="0" spc="-5"/>
              <a:t>epl</a:t>
            </a:r>
            <a:r>
              <a:rPr dirty="0"/>
              <a:t>i</a:t>
            </a:r>
            <a:r>
              <a:rPr dirty="0" spc="-20"/>
              <a:t>c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 spc="-15"/>
              <a:t> </a:t>
            </a:r>
            <a:r>
              <a:rPr dirty="0" spc="-5"/>
              <a:t>A</a:t>
            </a:r>
            <a:r>
              <a:rPr dirty="0" spc="-35"/>
              <a:t>r</a:t>
            </a:r>
            <a:r>
              <a:rPr dirty="0" spc="-5"/>
              <a:t>chit</a:t>
            </a:r>
            <a:r>
              <a:rPr dirty="0" spc="-10"/>
              <a:t>e</a:t>
            </a:r>
            <a:r>
              <a:rPr dirty="0" spc="-5"/>
              <a:t>ctu</a:t>
            </a:r>
            <a:r>
              <a:rPr dirty="0" spc="-30"/>
              <a:t>r</a:t>
            </a:r>
            <a:r>
              <a:rPr dirty="0" spc="-5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589025"/>
            <a:ext cx="2373630" cy="3334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17145">
              <a:lnSpc>
                <a:spcPct val="150000"/>
              </a:lnSpc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un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of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s.</a:t>
            </a:r>
            <a:endParaRPr sz="1400">
              <a:latin typeface="Calibri"/>
              <a:cs typeface="Calibri"/>
            </a:endParaRPr>
          </a:p>
          <a:p>
            <a:pPr marL="241300" marR="168275" indent="-228600">
              <a:lnSpc>
                <a:spcPct val="150000"/>
              </a:lnSpc>
              <a:spcBef>
                <a:spcPts val="645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64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5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;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00"/>
              </a:spcBef>
              <a:buSzPct val="79166"/>
              <a:buFont typeface="Calibri"/>
              <a:buChar char="●"/>
              <a:tabLst>
                <a:tab pos="241300" algn="l"/>
              </a:tabLst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rms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Jo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7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ac</a:t>
            </a:r>
            <a:r>
              <a:rPr dirty="0" sz="1200" spc="-50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esu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mit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j</a:t>
            </a:r>
            <a:r>
              <a:rPr dirty="0" sz="1200">
                <a:latin typeface="Calibri"/>
                <a:cs typeface="Calibri"/>
              </a:rPr>
              <a:t>ob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14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46400" y="770775"/>
            <a:ext cx="4658359" cy="3029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708533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10">
                <a:latin typeface="Calibri"/>
                <a:cs typeface="Calibri"/>
              </a:rPr>
              <a:t>q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loc</a:t>
            </a:r>
            <a:r>
              <a:rPr dirty="0" sz="1400" spc="-25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loc</a:t>
            </a:r>
            <a:r>
              <a:rPr dirty="0" sz="1400" spc="-2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fil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x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</a:t>
            </a:r>
            <a:r>
              <a:rPr dirty="0" sz="1400" spc="-40">
                <a:latin typeface="Calibri"/>
                <a:cs typeface="Calibri"/>
              </a:rPr>
              <a:t>z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R</a:t>
            </a:r>
            <a:r>
              <a:rPr dirty="0" spc="-5"/>
              <a:t>epl</a:t>
            </a:r>
            <a:r>
              <a:rPr dirty="0"/>
              <a:t>i</a:t>
            </a:r>
            <a:r>
              <a:rPr dirty="0" spc="-20"/>
              <a:t>c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 spc="-10"/>
              <a:t> </a:t>
            </a:r>
            <a:r>
              <a:rPr dirty="0" spc="-5"/>
              <a:t>M</a:t>
            </a:r>
            <a:r>
              <a:rPr dirty="0" spc="-20"/>
              <a:t>e</a:t>
            </a:r>
            <a:r>
              <a:rPr dirty="0" spc="-5"/>
              <a:t>t</a:t>
            </a:r>
            <a:r>
              <a:rPr dirty="0" spc="-10"/>
              <a:t>hod</a:t>
            </a:r>
          </a:p>
        </p:txBody>
      </p:sp>
      <p:sp>
        <p:nvSpPr>
          <p:cNvPr id="12" name="object 12"/>
          <p:cNvSpPr/>
          <p:nvPr/>
        </p:nvSpPr>
        <p:spPr>
          <a:xfrm>
            <a:off x="98681" y="1559432"/>
            <a:ext cx="2431415" cy="1520190"/>
          </a:xfrm>
          <a:custGeom>
            <a:avLst/>
            <a:gdLst/>
            <a:ahLst/>
            <a:cxnLst/>
            <a:rect l="l" t="t" r="r" b="b"/>
            <a:pathLst>
              <a:path w="2431415" h="1520189">
                <a:moveTo>
                  <a:pt x="2431285" y="0"/>
                </a:moveTo>
                <a:lnTo>
                  <a:pt x="0" y="0"/>
                </a:lnTo>
                <a:lnTo>
                  <a:pt x="0" y="1412493"/>
                </a:lnTo>
                <a:lnTo>
                  <a:pt x="8448" y="1454324"/>
                </a:lnTo>
                <a:lnTo>
                  <a:pt x="31488" y="1488489"/>
                </a:lnTo>
                <a:lnTo>
                  <a:pt x="65663" y="1511526"/>
                </a:lnTo>
                <a:lnTo>
                  <a:pt x="107515" y="1519974"/>
                </a:lnTo>
                <a:lnTo>
                  <a:pt x="2323716" y="1519974"/>
                </a:lnTo>
                <a:lnTo>
                  <a:pt x="2365598" y="1511526"/>
                </a:lnTo>
                <a:lnTo>
                  <a:pt x="2399789" y="1488489"/>
                </a:lnTo>
                <a:lnTo>
                  <a:pt x="2422835" y="1454324"/>
                </a:lnTo>
                <a:lnTo>
                  <a:pt x="2431285" y="1412493"/>
                </a:lnTo>
                <a:lnTo>
                  <a:pt x="24312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85542" y="1572640"/>
            <a:ext cx="2431415" cy="1520190"/>
          </a:xfrm>
          <a:custGeom>
            <a:avLst/>
            <a:gdLst/>
            <a:ahLst/>
            <a:cxnLst/>
            <a:rect l="l" t="t" r="r" b="b"/>
            <a:pathLst>
              <a:path w="2431415" h="1520189">
                <a:moveTo>
                  <a:pt x="2431287" y="0"/>
                </a:moveTo>
                <a:lnTo>
                  <a:pt x="0" y="0"/>
                </a:lnTo>
                <a:lnTo>
                  <a:pt x="0" y="1412494"/>
                </a:lnTo>
                <a:lnTo>
                  <a:pt x="8449" y="1454354"/>
                </a:lnTo>
                <a:lnTo>
                  <a:pt x="31496" y="1488533"/>
                </a:lnTo>
                <a:lnTo>
                  <a:pt x="65686" y="1511576"/>
                </a:lnTo>
                <a:lnTo>
                  <a:pt x="107568" y="1520024"/>
                </a:lnTo>
                <a:lnTo>
                  <a:pt x="2323719" y="1520024"/>
                </a:lnTo>
                <a:lnTo>
                  <a:pt x="2365601" y="1511576"/>
                </a:lnTo>
                <a:lnTo>
                  <a:pt x="2399792" y="1488533"/>
                </a:lnTo>
                <a:lnTo>
                  <a:pt x="2422838" y="1454354"/>
                </a:lnTo>
                <a:lnTo>
                  <a:pt x="2431287" y="1412494"/>
                </a:lnTo>
                <a:lnTo>
                  <a:pt x="24312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64150" y="1575688"/>
            <a:ext cx="2431415" cy="1520190"/>
          </a:xfrm>
          <a:custGeom>
            <a:avLst/>
            <a:gdLst/>
            <a:ahLst/>
            <a:cxnLst/>
            <a:rect l="l" t="t" r="r" b="b"/>
            <a:pathLst>
              <a:path w="2431415" h="1520189">
                <a:moveTo>
                  <a:pt x="2431160" y="0"/>
                </a:moveTo>
                <a:lnTo>
                  <a:pt x="0" y="0"/>
                </a:lnTo>
                <a:lnTo>
                  <a:pt x="0" y="1412494"/>
                </a:lnTo>
                <a:lnTo>
                  <a:pt x="8447" y="1454354"/>
                </a:lnTo>
                <a:lnTo>
                  <a:pt x="31480" y="1488533"/>
                </a:lnTo>
                <a:lnTo>
                  <a:pt x="65633" y="1511576"/>
                </a:lnTo>
                <a:lnTo>
                  <a:pt x="107441" y="1520024"/>
                </a:lnTo>
                <a:lnTo>
                  <a:pt x="2323719" y="1520024"/>
                </a:lnTo>
                <a:lnTo>
                  <a:pt x="2365527" y="1511576"/>
                </a:lnTo>
                <a:lnTo>
                  <a:pt x="2399680" y="1488533"/>
                </a:lnTo>
                <a:lnTo>
                  <a:pt x="2422713" y="1454354"/>
                </a:lnTo>
                <a:lnTo>
                  <a:pt x="2431160" y="1412494"/>
                </a:lnTo>
                <a:lnTo>
                  <a:pt x="2431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 spc="-5"/>
              <a:t>d.</a:t>
            </a: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2331" y="1129410"/>
          <a:ext cx="2450465" cy="189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3"/>
                <a:gridCol w="2240781"/>
              </a:tblGrid>
              <a:tr h="423672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F69E66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Na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sp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00710"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353613">
                <a:tc gridSpan="2">
                  <a:txBody>
                    <a:bodyPr/>
                    <a:lstStyle/>
                    <a:p>
                      <a:pPr marL="371475" indent="-286385">
                        <a:lnSpc>
                          <a:spcPts val="760"/>
                        </a:lnSpc>
                        <a:buSzPct val="79166"/>
                        <a:buFont typeface="Calibri"/>
                        <a:buChar char="●"/>
                        <a:tabLst>
                          <a:tab pos="372110" algn="l"/>
                        </a:tabLst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loc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au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lt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147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1475" marR="81280" indent="-286385">
                        <a:lnSpc>
                          <a:spcPct val="100000"/>
                        </a:lnSpc>
                        <a:spcBef>
                          <a:spcPts val="600"/>
                        </a:spcBef>
                        <a:buSzPct val="79166"/>
                        <a:buFont typeface="Calibri"/>
                        <a:buChar char="●"/>
                        <a:tabLst>
                          <a:tab pos="372110" algn="l"/>
                        </a:tabLst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lock</a:t>
                      </a:r>
                      <a:r>
                        <a:rPr dirty="0" sz="120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ion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ac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ually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igu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lu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bu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also</a:t>
                      </a:r>
                      <a:r>
                        <a:rPr dirty="0" sz="120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igu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file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le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el.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79192" y="1142745"/>
          <a:ext cx="2450465" cy="189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25"/>
                <a:gridCol w="2240762"/>
              </a:tblGrid>
              <a:tr h="423544"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  <a:solidFill>
                      <a:srgbClr val="F69E66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 spc="-5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00711"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353643">
                <a:tc gridSpan="2">
                  <a:txBody>
                    <a:bodyPr/>
                    <a:lstStyle/>
                    <a:p>
                      <a:pPr marL="371475" indent="-286385">
                        <a:lnSpc>
                          <a:spcPts val="760"/>
                        </a:lnSpc>
                        <a:buSzPct val="79166"/>
                        <a:buFont typeface="Calibri"/>
                        <a:buChar char="●"/>
                        <a:tabLst>
                          <a:tab pos="372110" algn="l"/>
                        </a:tabLst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ecei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a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1475" marR="253365">
                        <a:lnSpc>
                          <a:spcPct val="100000"/>
                        </a:lnSpc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loc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lu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1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1475" marR="311785" indent="-286385">
                        <a:lnSpc>
                          <a:spcPct val="100000"/>
                        </a:lnSpc>
                        <a:spcBef>
                          <a:spcPts val="600"/>
                        </a:spcBef>
                        <a:buSzPct val="79166"/>
                        <a:buFont typeface="Calibri"/>
                        <a:buChar char="●"/>
                        <a:tabLst>
                          <a:tab pos="372110" algn="l"/>
                        </a:tabLst>
                      </a:pPr>
                      <a:r>
                        <a:rPr dirty="0" sz="1200" spc="-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loc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rt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all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loc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57800" y="1145793"/>
          <a:ext cx="2450465" cy="1891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25"/>
                <a:gridCol w="2240635"/>
              </a:tblGrid>
              <a:tr h="423544"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A6A6A6"/>
                      </a:solidFill>
                      <a:prstDash val="solid"/>
                    </a:lnL>
                    <a:lnT w="12700">
                      <a:solidFill>
                        <a:srgbClr val="A6A6A6"/>
                      </a:solidFill>
                      <a:prstDash val="solid"/>
                    </a:lnT>
                    <a:lnB w="12699">
                      <a:solidFill>
                        <a:srgbClr val="A6A6A6"/>
                      </a:solidFill>
                      <a:prstDash val="solid"/>
                    </a:lnB>
                    <a:solidFill>
                      <a:srgbClr val="F69E66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200" b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 spc="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200" spc="-2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-10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b="1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700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  <a:lnB w="12699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00711"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699">
                      <a:solidFill>
                        <a:srgbClr val="A6A6A6"/>
                      </a:solidFill>
                      <a:prstDash val="solid"/>
                    </a:lnL>
                    <a:lnT w="12699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12699">
                      <a:solidFill>
                        <a:srgbClr val="A6A6A6"/>
                      </a:solidFill>
                      <a:prstDash val="solid"/>
                    </a:lnR>
                    <a:lnT w="12699">
                      <a:solidFill>
                        <a:srgbClr val="A6A6A6"/>
                      </a:solidFill>
                      <a:prstDash val="solid"/>
                    </a:lnT>
                    <a:lnB w="12700">
                      <a:solidFill>
                        <a:srgbClr val="A6A6A6"/>
                      </a:solidFill>
                      <a:prstDash val="solid"/>
                    </a:lnB>
                  </a:tcPr>
                </a:tc>
              </a:tr>
              <a:tr h="1353643">
                <a:tc gridSpan="2">
                  <a:txBody>
                    <a:bodyPr/>
                    <a:lstStyle/>
                    <a:p>
                      <a:pPr marL="372110" indent="-286385">
                        <a:lnSpc>
                          <a:spcPts val="760"/>
                        </a:lnSpc>
                        <a:buSzPct val="79166"/>
                        <a:buFont typeface="Calibri"/>
                        <a:buChar char="●"/>
                        <a:tabLst>
                          <a:tab pos="372745" algn="l"/>
                        </a:tabLst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ion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ecif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2110" marR="24892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nu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er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file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: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ion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ac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ile.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rm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ion</a:t>
                      </a:r>
                      <a:r>
                        <a:rPr dirty="0" sz="12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ed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ame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od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699">
                      <a:solidFill>
                        <a:srgbClr val="A6A6A6"/>
                      </a:solidFill>
                      <a:prstDash val="solid"/>
                    </a:lnL>
                    <a:lnR w="12699">
                      <a:solidFill>
                        <a:srgbClr val="A6A6A6"/>
                      </a:solidFill>
                      <a:prstDash val="solid"/>
                    </a:lnR>
                    <a:lnT w="12700">
                      <a:solidFill>
                        <a:srgbClr val="A6A6A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4176" y="1059891"/>
            <a:ext cx="2743200" cy="2422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D</a:t>
            </a:r>
            <a:r>
              <a:rPr dirty="0" spc="-15"/>
              <a:t>a</a:t>
            </a:r>
            <a:r>
              <a:rPr dirty="0" spc="-25"/>
              <a:t>t</a:t>
            </a:r>
            <a:r>
              <a:rPr dirty="0" spc="-5"/>
              <a:t>a</a:t>
            </a:r>
            <a:r>
              <a:rPr dirty="0" spc="-15"/>
              <a:t> </a:t>
            </a:r>
            <a:r>
              <a:rPr dirty="0" spc="-35"/>
              <a:t>R</a:t>
            </a:r>
            <a:r>
              <a:rPr dirty="0" spc="-5"/>
              <a:t>epl</a:t>
            </a:r>
            <a:r>
              <a:rPr dirty="0"/>
              <a:t>i</a:t>
            </a:r>
            <a:r>
              <a:rPr dirty="0" spc="-20"/>
              <a:t>c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 spc="-15"/>
              <a:t> </a:t>
            </a:r>
            <a:r>
              <a:rPr dirty="0" spc="-150"/>
              <a:t>T</a:t>
            </a:r>
            <a:r>
              <a:rPr dirty="0" spc="-10"/>
              <a:t>opo</a:t>
            </a:r>
            <a:r>
              <a:rPr dirty="0" spc="-5"/>
              <a:t>l</a:t>
            </a:r>
            <a:r>
              <a:rPr dirty="0" spc="-10"/>
              <a:t>ogy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6438" y="695705"/>
            <a:ext cx="4150995" cy="174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opology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lie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2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f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k;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241300" marR="91440" indent="-228600">
              <a:lnSpc>
                <a:spcPct val="150000"/>
              </a:lnSpc>
              <a:spcBef>
                <a:spcPts val="600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3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sam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2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f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D</a:t>
            </a:r>
            <a:r>
              <a:rPr dirty="0" spc="-15"/>
              <a:t>a</a:t>
            </a:r>
            <a:r>
              <a:rPr dirty="0" spc="-25"/>
              <a:t>t</a:t>
            </a:r>
            <a:r>
              <a:rPr dirty="0" spc="-5"/>
              <a:t>a</a:t>
            </a:r>
            <a:r>
              <a:rPr dirty="0" spc="-15"/>
              <a:t> </a:t>
            </a:r>
            <a:r>
              <a:rPr dirty="0" spc="-35"/>
              <a:t>R</a:t>
            </a:r>
            <a:r>
              <a:rPr dirty="0" spc="-5"/>
              <a:t>epl</a:t>
            </a:r>
            <a:r>
              <a:rPr dirty="0"/>
              <a:t>i</a:t>
            </a:r>
            <a:r>
              <a:rPr dirty="0" spc="-20"/>
              <a:t>c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</a:t>
            </a:r>
            <a:r>
              <a:rPr dirty="0" spc="-5"/>
              <a:t>n</a:t>
            </a:r>
            <a:r>
              <a:rPr dirty="0" spc="-15"/>
              <a:t> </a:t>
            </a:r>
            <a:r>
              <a:rPr dirty="0" spc="-35"/>
              <a:t>R</a:t>
            </a:r>
            <a:r>
              <a:rPr dirty="0" spc="-5"/>
              <a:t>ep</a:t>
            </a:r>
            <a:r>
              <a:rPr dirty="0" spc="-40"/>
              <a:t>r</a:t>
            </a:r>
            <a:r>
              <a:rPr dirty="0" spc="-5"/>
              <a:t>es</a:t>
            </a:r>
            <a:r>
              <a:rPr dirty="0" spc="-15"/>
              <a:t>e</a:t>
            </a:r>
            <a:r>
              <a:rPr dirty="0" spc="-20"/>
              <a:t>n</a:t>
            </a:r>
            <a:r>
              <a:rPr dirty="0" spc="-25"/>
              <a:t>t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on</a:t>
            </a:r>
          </a:p>
        </p:txBody>
      </p:sp>
      <p:sp>
        <p:nvSpPr>
          <p:cNvPr id="11" name="object 11"/>
          <p:cNvSpPr/>
          <p:nvPr/>
        </p:nvSpPr>
        <p:spPr>
          <a:xfrm>
            <a:off x="1567180" y="1243545"/>
            <a:ext cx="4755769" cy="2821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6438" y="621029"/>
            <a:ext cx="3557904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</a:t>
            </a:r>
            <a:r>
              <a:rPr dirty="0" sz="1400" spc="-10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art: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5138420" cy="2217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ovide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3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wing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j</a:t>
            </a:r>
            <a:r>
              <a:rPr dirty="0" sz="1400" spc="-25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API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10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</a:t>
            </a:r>
            <a:r>
              <a:rPr dirty="0" sz="1400" spc="-3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API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also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ailabl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eb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GU</a:t>
            </a:r>
            <a:r>
              <a:rPr dirty="0" sz="1400" spc="-1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owser</a:t>
            </a:r>
            <a:r>
              <a:rPr dirty="0" sz="1400">
                <a:latin typeface="Calibri"/>
                <a:cs typeface="Calibri"/>
              </a:rPr>
              <a:t>;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She</a:t>
            </a:r>
            <a:r>
              <a:rPr dirty="0" sz="1400">
                <a:latin typeface="Calibri"/>
                <a:cs typeface="Calibri"/>
              </a:rPr>
              <a:t>ll.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HD</a:t>
            </a:r>
            <a:r>
              <a:rPr dirty="0" spc="-30"/>
              <a:t>F</a:t>
            </a:r>
            <a:r>
              <a:rPr dirty="0" spc="-5"/>
              <a:t>S</a:t>
            </a:r>
            <a:r>
              <a:rPr dirty="0" spc="15"/>
              <a:t> </a:t>
            </a:r>
            <a:r>
              <a:rPr dirty="0" spc="-5"/>
              <a:t>Ac</a:t>
            </a:r>
            <a:r>
              <a:rPr dirty="0" spc="-15"/>
              <a:t>c</a:t>
            </a:r>
            <a:r>
              <a:rPr dirty="0" spc="-5"/>
              <a:t>ess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3736" y="3008007"/>
            <a:ext cx="7525384" cy="662305"/>
          </a:xfrm>
          <a:prstGeom prst="rect">
            <a:avLst/>
          </a:prstGeom>
          <a:solidFill>
            <a:srgbClr val="F38573"/>
          </a:solidFill>
        </p:spPr>
        <p:txBody>
          <a:bodyPr wrap="square" lIns="0" tIns="1003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90"/>
              </a:spcBef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5">
                <a:latin typeface="Calibri"/>
                <a:cs typeface="Calibri"/>
              </a:rPr>
              <a:t>q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illu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asic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mma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6357" y="631697"/>
            <a:ext cx="4842510" cy="2088514"/>
          </a:xfrm>
          <a:prstGeom prst="rect">
            <a:avLst/>
          </a:prstGeom>
          <a:solidFill>
            <a:srgbClr val="9CDAEB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317500" marR="84455">
              <a:lnSpc>
                <a:spcPct val="150000"/>
              </a:lnSpc>
              <a:spcBef>
                <a:spcPts val="845"/>
              </a:spcBef>
            </a:pPr>
            <a:r>
              <a:rPr dirty="0" sz="1200" spc="-5">
                <a:latin typeface="Calibri"/>
                <a:cs typeface="Calibri"/>
              </a:rPr>
              <a:t>Oliv</a:t>
            </a:r>
            <a:r>
              <a:rPr dirty="0" sz="1200">
                <a:latin typeface="Calibri"/>
                <a:cs typeface="Calibri"/>
              </a:rPr>
              <a:t>ia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6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5">
                <a:latin typeface="Calibri"/>
                <a:cs typeface="Calibri"/>
              </a:rPr>
              <a:t>l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ith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rl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ecid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ig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a.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5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hell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oop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4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ecu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ari</a:t>
            </a:r>
            <a:r>
              <a:rPr dirty="0" sz="1200" spc="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mma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Busin</a:t>
            </a:r>
            <a:r>
              <a:rPr dirty="0" spc="-5"/>
              <a:t>ess</a:t>
            </a:r>
            <a:r>
              <a:rPr dirty="0" spc="5"/>
              <a:t> </a:t>
            </a:r>
            <a:r>
              <a:rPr dirty="0" spc="-10"/>
              <a:t>Sce</a:t>
            </a:r>
            <a:r>
              <a:rPr dirty="0" spc="-10"/>
              <a:t>n</a:t>
            </a:r>
            <a:r>
              <a:rPr dirty="0" spc="-5"/>
              <a:t>a</a:t>
            </a:r>
            <a:r>
              <a:rPr dirty="0" spc="-10"/>
              <a:t>r</a:t>
            </a:r>
            <a:r>
              <a:rPr dirty="0" spc="-5"/>
              <a:t>i</a:t>
            </a:r>
            <a:r>
              <a:rPr dirty="0" spc="-5"/>
              <a:t>o</a:t>
            </a:r>
          </a:p>
        </p:txBody>
      </p:sp>
      <p:sp>
        <p:nvSpPr>
          <p:cNvPr id="13" name="object 13"/>
          <p:cNvSpPr/>
          <p:nvPr/>
        </p:nvSpPr>
        <p:spPr>
          <a:xfrm>
            <a:off x="282054" y="515619"/>
            <a:ext cx="1800225" cy="2204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 spc="-5"/>
              <a:t>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73986" y="1531505"/>
            <a:ext cx="5544820" cy="1080135"/>
          </a:xfrm>
          <a:prstGeom prst="rect">
            <a:avLst/>
          </a:prstGeom>
          <a:ln w="12700">
            <a:solidFill>
              <a:srgbClr val="60B4DF"/>
            </a:solidFill>
          </a:ln>
        </p:spPr>
        <p:txBody>
          <a:bodyPr wrap="square" lIns="0" tIns="7241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7"/>
              </a:spcBef>
            </a:pPr>
            <a:endParaRPr sz="1200">
              <a:latin typeface="Times New Roman"/>
              <a:cs typeface="Times New Roman"/>
            </a:endParaRPr>
          </a:p>
          <a:p>
            <a:pPr marL="85090" marR="1528445">
              <a:lnSpc>
                <a:spcPct val="150000"/>
              </a:lnSpc>
            </a:pP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ew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1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view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Demo</a:t>
            </a:r>
          </a:p>
        </p:txBody>
      </p:sp>
      <p:sp>
        <p:nvSpPr>
          <p:cNvPr id="12" name="object 12"/>
          <p:cNvSpPr/>
          <p:nvPr/>
        </p:nvSpPr>
        <p:spPr>
          <a:xfrm>
            <a:off x="5862192" y="1846605"/>
            <a:ext cx="1260640" cy="441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7488" y="981328"/>
            <a:ext cx="5579999" cy="1833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0557" y="1695322"/>
            <a:ext cx="878840" cy="584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10" b="1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2842" y="642111"/>
            <a:ext cx="411099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ajor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93" y="1334007"/>
            <a:ext cx="264350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>
                <a:latin typeface="Calibri"/>
                <a:cs typeface="Calibri"/>
              </a:rPr>
              <a:t>Hadoo</a:t>
            </a:r>
            <a:r>
              <a:rPr dirty="0" baseline="1984" sz="2100">
                <a:latin typeface="Calibri"/>
                <a:cs typeface="Calibri"/>
              </a:rPr>
              <a:t>p</a:t>
            </a:r>
            <a:r>
              <a:rPr dirty="0" baseline="1984" sz="2100" spc="-22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f</a:t>
            </a:r>
            <a:r>
              <a:rPr dirty="0" baseline="1984" sz="2100">
                <a:latin typeface="Calibri"/>
                <a:cs typeface="Calibri"/>
              </a:rPr>
              <a:t>i</a:t>
            </a:r>
            <a:r>
              <a:rPr dirty="0" baseline="1984" sz="2100">
                <a:latin typeface="Calibri"/>
                <a:cs typeface="Calibri"/>
              </a:rPr>
              <a:t>le</a:t>
            </a:r>
            <a:r>
              <a:rPr dirty="0" baseline="1984" sz="2100" spc="-15">
                <a:latin typeface="Calibri"/>
                <a:cs typeface="Calibri"/>
              </a:rPr>
              <a:t> </a:t>
            </a:r>
            <a:r>
              <a:rPr dirty="0" baseline="1984" sz="2100" spc="-37">
                <a:latin typeface="Calibri"/>
                <a:cs typeface="Calibri"/>
              </a:rPr>
              <a:t>s</a:t>
            </a:r>
            <a:r>
              <a:rPr dirty="0" baseline="1984" sz="2100" spc="-22">
                <a:latin typeface="Calibri"/>
                <a:cs typeface="Calibri"/>
              </a:rPr>
              <a:t>y</a:t>
            </a:r>
            <a:r>
              <a:rPr dirty="0" baseline="1984" sz="2100" spc="-15">
                <a:latin typeface="Calibri"/>
                <a:cs typeface="Calibri"/>
              </a:rPr>
              <a:t>s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15">
                <a:latin typeface="Calibri"/>
                <a:cs typeface="Calibri"/>
              </a:rPr>
              <a:t>m</a:t>
            </a:r>
            <a:r>
              <a:rPr dirty="0" baseline="1984" sz="2100">
                <a:latin typeface="Calibri"/>
                <a:cs typeface="Calibri"/>
              </a:rPr>
              <a:t>,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 spc="-165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ask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852" y="2774441"/>
            <a:ext cx="16903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328" y="1826005"/>
            <a:ext cx="235585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938" y="2300223"/>
            <a:ext cx="172275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2842" y="642111"/>
            <a:ext cx="411099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ajor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3600195"/>
            <a:ext cx="640969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b="1">
                <a:latin typeface="Calibri"/>
                <a:cs typeface="Calibri"/>
              </a:rPr>
              <a:t>Exp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b="1">
                <a:latin typeface="Calibri"/>
                <a:cs typeface="Calibri"/>
              </a:rPr>
              <a:t>n</a:t>
            </a:r>
            <a:r>
              <a:rPr dirty="0" sz="1400" spc="-10" b="1">
                <a:latin typeface="Calibri"/>
                <a:cs typeface="Calibri"/>
              </a:rPr>
              <a:t>a</a:t>
            </a:r>
            <a:r>
              <a:rPr dirty="0" sz="1400" b="1">
                <a:latin typeface="Calibri"/>
                <a:cs typeface="Calibri"/>
              </a:rPr>
              <a:t>ti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5" b="1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Th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ajor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ompone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Hadoo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Hadoo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593" y="1334007"/>
            <a:ext cx="264350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>
                <a:latin typeface="Calibri"/>
                <a:cs typeface="Calibri"/>
              </a:rPr>
              <a:t>Hadoo</a:t>
            </a:r>
            <a:r>
              <a:rPr dirty="0" baseline="1984" sz="2100">
                <a:latin typeface="Calibri"/>
                <a:cs typeface="Calibri"/>
              </a:rPr>
              <a:t>p</a:t>
            </a:r>
            <a:r>
              <a:rPr dirty="0" baseline="1984" sz="2100" spc="-22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f</a:t>
            </a:r>
            <a:r>
              <a:rPr dirty="0" baseline="1984" sz="2100">
                <a:latin typeface="Calibri"/>
                <a:cs typeface="Calibri"/>
              </a:rPr>
              <a:t>i</a:t>
            </a:r>
            <a:r>
              <a:rPr dirty="0" baseline="1984" sz="2100">
                <a:latin typeface="Calibri"/>
                <a:cs typeface="Calibri"/>
              </a:rPr>
              <a:t>le</a:t>
            </a:r>
            <a:r>
              <a:rPr dirty="0" baseline="1984" sz="2100" spc="-15">
                <a:latin typeface="Calibri"/>
                <a:cs typeface="Calibri"/>
              </a:rPr>
              <a:t> </a:t>
            </a:r>
            <a:r>
              <a:rPr dirty="0" baseline="1984" sz="2100" spc="-37">
                <a:latin typeface="Calibri"/>
                <a:cs typeface="Calibri"/>
              </a:rPr>
              <a:t>s</a:t>
            </a:r>
            <a:r>
              <a:rPr dirty="0" baseline="1984" sz="2100" spc="-22">
                <a:latin typeface="Calibri"/>
                <a:cs typeface="Calibri"/>
              </a:rPr>
              <a:t>y</a:t>
            </a:r>
            <a:r>
              <a:rPr dirty="0" baseline="1984" sz="2100" spc="-15">
                <a:latin typeface="Calibri"/>
                <a:cs typeface="Calibri"/>
              </a:rPr>
              <a:t>s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15">
                <a:latin typeface="Calibri"/>
                <a:cs typeface="Calibri"/>
              </a:rPr>
              <a:t>m</a:t>
            </a:r>
            <a:r>
              <a:rPr dirty="0" baseline="1984" sz="2100">
                <a:latin typeface="Calibri"/>
                <a:cs typeface="Calibri"/>
              </a:rPr>
              <a:t>,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 spc="-165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ask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9852" y="2774441"/>
            <a:ext cx="16903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8328" y="1826005"/>
            <a:ext cx="235585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938" y="2300223"/>
            <a:ext cx="172275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508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400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5161915" cy="142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while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ss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odit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ode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odit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oug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vice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0"/>
              <a:t>K</a:t>
            </a:r>
            <a:r>
              <a:rPr dirty="0" spc="-20"/>
              <a:t>e</a:t>
            </a:r>
            <a:r>
              <a:rPr dirty="0" spc="-5"/>
              <a:t>y</a:t>
            </a:r>
            <a:r>
              <a:rPr dirty="0" spc="15"/>
              <a:t> </a:t>
            </a:r>
            <a:r>
              <a:rPr dirty="0" spc="-150"/>
              <a:t>T</a:t>
            </a:r>
            <a:r>
              <a:rPr dirty="0" spc="-5"/>
              <a:t>e</a:t>
            </a:r>
            <a:r>
              <a:rPr dirty="0" spc="-15"/>
              <a:t>r</a:t>
            </a:r>
            <a:r>
              <a:rPr dirty="0" spc="-5"/>
              <a:t>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2842" y="570483"/>
            <a:ext cx="607123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vic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</a:t>
            </a:r>
            <a:r>
              <a:rPr dirty="0" sz="1400" spc="-5">
                <a:latin typeface="Calibri"/>
                <a:cs typeface="Calibri"/>
              </a:rPr>
              <a:t>full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ode</a:t>
            </a:r>
            <a:r>
              <a:rPr dirty="0" sz="1400" spc="-10">
                <a:latin typeface="Calibri"/>
                <a:cs typeface="Calibri"/>
              </a:rPr>
              <a:t>)</a:t>
            </a:r>
            <a:r>
              <a:rPr dirty="0" sz="140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2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93" y="1334007"/>
            <a:ext cx="111442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>
                <a:latin typeface="Calibri"/>
                <a:cs typeface="Calibri"/>
              </a:rPr>
              <a:t>Jo</a:t>
            </a:r>
            <a:r>
              <a:rPr dirty="0" baseline="1984" sz="2100" spc="-15">
                <a:latin typeface="Calibri"/>
                <a:cs typeface="Calibri"/>
              </a:rPr>
              <a:t>b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852" y="2774441"/>
            <a:ext cx="16903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328" y="1826005"/>
            <a:ext cx="8559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938" y="2300223"/>
            <a:ext cx="172275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2842" y="570483"/>
            <a:ext cx="606806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vic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</a:t>
            </a:r>
            <a:r>
              <a:rPr dirty="0" sz="1400" spc="-5">
                <a:latin typeface="Calibri"/>
                <a:cs typeface="Calibri"/>
              </a:rPr>
              <a:t>full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)?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788" y="3671823"/>
            <a:ext cx="6661784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b="1">
                <a:latin typeface="Calibri"/>
                <a:cs typeface="Calibri"/>
              </a:rPr>
              <a:t>Exp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b="1">
                <a:latin typeface="Calibri"/>
                <a:cs typeface="Calibri"/>
              </a:rPr>
              <a:t>n</a:t>
            </a:r>
            <a:r>
              <a:rPr dirty="0" sz="1400" spc="-10" b="1">
                <a:latin typeface="Calibri"/>
                <a:cs typeface="Calibri"/>
              </a:rPr>
              <a:t>a</a:t>
            </a:r>
            <a:r>
              <a:rPr dirty="0" sz="1400" b="1">
                <a:latin typeface="Calibri"/>
                <a:cs typeface="Calibri"/>
              </a:rPr>
              <a:t>ti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spc="5" b="1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-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vice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ru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Apa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88593" y="1334007"/>
            <a:ext cx="111442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>
                <a:latin typeface="Calibri"/>
                <a:cs typeface="Calibri"/>
              </a:rPr>
              <a:t>Jo</a:t>
            </a:r>
            <a:r>
              <a:rPr dirty="0" baseline="1984" sz="2100" spc="-15">
                <a:latin typeface="Calibri"/>
                <a:cs typeface="Calibri"/>
              </a:rPr>
              <a:t>b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9852" y="2774441"/>
            <a:ext cx="16903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328" y="1826005"/>
            <a:ext cx="8559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8938" y="2300223"/>
            <a:ext cx="172275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2842" y="642111"/>
            <a:ext cx="31508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singl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riti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93" y="1334007"/>
            <a:ext cx="198437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am</a:t>
            </a:r>
            <a:r>
              <a:rPr dirty="0" baseline="1984" sz="2100" spc="-15">
                <a:latin typeface="Calibri"/>
                <a:cs typeface="Calibri"/>
              </a:rPr>
              <a:t>e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ode</a:t>
            </a:r>
            <a:r>
              <a:rPr dirty="0" baseline="1984" sz="2100">
                <a:latin typeface="Calibri"/>
                <a:cs typeface="Calibri"/>
              </a:rPr>
              <a:t>,</a:t>
            </a:r>
            <a:r>
              <a:rPr dirty="0" baseline="1984" sz="2100" spc="-37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D</a:t>
            </a:r>
            <a:r>
              <a:rPr dirty="0" baseline="1984" sz="2100" spc="-15">
                <a:latin typeface="Calibri"/>
                <a:cs typeface="Calibri"/>
              </a:rPr>
              <a:t>a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ode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852" y="2774441"/>
            <a:ext cx="254698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328" y="1826005"/>
            <a:ext cx="158813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938" y="2300223"/>
            <a:ext cx="168275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2842" y="642111"/>
            <a:ext cx="31508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the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singl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riti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788" y="3600195"/>
            <a:ext cx="6690359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b="1">
                <a:latin typeface="Calibri"/>
                <a:cs typeface="Calibri"/>
              </a:rPr>
              <a:t>Exp</a:t>
            </a:r>
            <a:r>
              <a:rPr dirty="0" sz="1400" spc="-10" b="1">
                <a:latin typeface="Calibri"/>
                <a:cs typeface="Calibri"/>
              </a:rPr>
              <a:t>l</a:t>
            </a:r>
            <a:r>
              <a:rPr dirty="0" sz="1400" b="1">
                <a:latin typeface="Calibri"/>
                <a:cs typeface="Calibri"/>
              </a:rPr>
              <a:t>a</a:t>
            </a:r>
            <a:r>
              <a:rPr dirty="0" sz="1400" spc="-10" b="1">
                <a:latin typeface="Calibri"/>
                <a:cs typeface="Calibri"/>
              </a:rPr>
              <a:t>na</a:t>
            </a:r>
            <a:r>
              <a:rPr dirty="0" sz="1400" b="1">
                <a:latin typeface="Calibri"/>
                <a:cs typeface="Calibri"/>
              </a:rPr>
              <a:t>t</a:t>
            </a:r>
            <a:r>
              <a:rPr dirty="0" sz="1400" spc="-10" b="1">
                <a:latin typeface="Calibri"/>
                <a:cs typeface="Calibri"/>
              </a:rPr>
              <a:t>i</a:t>
            </a:r>
            <a:r>
              <a:rPr dirty="0" sz="1400" b="1">
                <a:latin typeface="Calibri"/>
                <a:cs typeface="Calibri"/>
              </a:rPr>
              <a:t>o</a:t>
            </a:r>
            <a:r>
              <a:rPr dirty="0" sz="1400" spc="10" b="1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: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ly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j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onl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rm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88593" y="1334007"/>
            <a:ext cx="198437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am</a:t>
            </a:r>
            <a:r>
              <a:rPr dirty="0" baseline="1984" sz="2100" spc="-15">
                <a:latin typeface="Calibri"/>
                <a:cs typeface="Calibri"/>
              </a:rPr>
              <a:t>e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ode</a:t>
            </a:r>
            <a:r>
              <a:rPr dirty="0" baseline="1984" sz="2100">
                <a:latin typeface="Calibri"/>
                <a:cs typeface="Calibri"/>
              </a:rPr>
              <a:t>,</a:t>
            </a:r>
            <a:r>
              <a:rPr dirty="0" baseline="1984" sz="2100" spc="-37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D</a:t>
            </a:r>
            <a:r>
              <a:rPr dirty="0" baseline="1984" sz="2100" spc="-15">
                <a:latin typeface="Calibri"/>
                <a:cs typeface="Calibri"/>
              </a:rPr>
              <a:t>a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ode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9852" y="2774441"/>
            <a:ext cx="254698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328" y="1826005"/>
            <a:ext cx="158813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ode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8938" y="2300223"/>
            <a:ext cx="168275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2842" y="642111"/>
            <a:ext cx="251206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ailu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kl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4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593" y="1334007"/>
            <a:ext cx="408622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 spc="-7">
                <a:latin typeface="Calibri"/>
                <a:cs typeface="Calibri"/>
              </a:rPr>
              <a:t>Se</a:t>
            </a:r>
            <a:r>
              <a:rPr dirty="0" baseline="1984" sz="2100" spc="-30">
                <a:latin typeface="Calibri"/>
                <a:cs typeface="Calibri"/>
              </a:rPr>
              <a:t>c</a:t>
            </a:r>
            <a:r>
              <a:rPr dirty="0" baseline="1984" sz="2100" spc="-7">
                <a:latin typeface="Calibri"/>
                <a:cs typeface="Calibri"/>
              </a:rPr>
              <a:t>on</a:t>
            </a:r>
            <a:r>
              <a:rPr dirty="0" baseline="1984" sz="2100" spc="-15">
                <a:latin typeface="Calibri"/>
                <a:cs typeface="Calibri"/>
              </a:rPr>
              <a:t>d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15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y</a:t>
            </a:r>
            <a:r>
              <a:rPr dirty="0" baseline="1984" sz="2100" spc="-30">
                <a:latin typeface="Calibri"/>
                <a:cs typeface="Calibri"/>
              </a:rPr>
              <a:t> 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am</a:t>
            </a:r>
            <a:r>
              <a:rPr dirty="0" baseline="1984" sz="2100" spc="-15">
                <a:latin typeface="Calibri"/>
                <a:cs typeface="Calibri"/>
              </a:rPr>
              <a:t>e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30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is</a:t>
            </a:r>
            <a:r>
              <a:rPr dirty="0" baseline="1984" sz="2100">
                <a:latin typeface="Calibri"/>
                <a:cs typeface="Calibri"/>
              </a:rPr>
              <a:t> </a:t>
            </a:r>
            <a:r>
              <a:rPr dirty="0" baseline="1984" sz="2100" spc="-15">
                <a:latin typeface="Calibri"/>
                <a:cs typeface="Calibri"/>
              </a:rPr>
              <a:t>s</a:t>
            </a:r>
            <a:r>
              <a:rPr dirty="0" baseline="1984" sz="2100" spc="7">
                <a:latin typeface="Calibri"/>
                <a:cs typeface="Calibri"/>
              </a:rPr>
              <a:t>w</a:t>
            </a:r>
            <a:r>
              <a:rPr dirty="0" baseline="1984" sz="2100">
                <a:latin typeface="Calibri"/>
                <a:cs typeface="Calibri"/>
              </a:rPr>
              <a:t>i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15">
                <a:latin typeface="Calibri"/>
                <a:cs typeface="Calibri"/>
              </a:rPr>
              <a:t>h</a:t>
            </a:r>
            <a:r>
              <a:rPr dirty="0" baseline="1984" sz="2100">
                <a:latin typeface="Calibri"/>
                <a:cs typeface="Calibri"/>
              </a:rPr>
              <a:t>ed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o</a:t>
            </a:r>
            <a:r>
              <a:rPr dirty="0" baseline="1984" sz="2100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as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am</a:t>
            </a:r>
            <a:r>
              <a:rPr dirty="0" baseline="1984" sz="2100" spc="-15">
                <a:latin typeface="Calibri"/>
                <a:cs typeface="Calibri"/>
              </a:rPr>
              <a:t>e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ode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852" y="2774441"/>
            <a:ext cx="52844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Anot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328" y="1826005"/>
            <a:ext cx="478282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ally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arts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ki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8938" y="2228595"/>
            <a:ext cx="471043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rima</a:t>
            </a:r>
            <a:r>
              <a:rPr dirty="0" sz="1400" spc="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3600195"/>
            <a:ext cx="631126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b="1">
                <a:latin typeface="Calibri"/>
                <a:cs typeface="Calibri"/>
              </a:rPr>
              <a:t>Exp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b="1">
                <a:latin typeface="Calibri"/>
                <a:cs typeface="Calibri"/>
              </a:rPr>
              <a:t>n</a:t>
            </a:r>
            <a:r>
              <a:rPr dirty="0" sz="1400" spc="-10" b="1">
                <a:latin typeface="Calibri"/>
                <a:cs typeface="Calibri"/>
              </a:rPr>
              <a:t>a</a:t>
            </a:r>
            <a:r>
              <a:rPr dirty="0" sz="1400" b="1">
                <a:latin typeface="Calibri"/>
                <a:cs typeface="Calibri"/>
              </a:rPr>
              <a:t>ti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b="1">
                <a:latin typeface="Calibri"/>
                <a:cs typeface="Calibri"/>
              </a:rPr>
              <a:t>n: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ailu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kl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aki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ima</a:t>
            </a:r>
            <a:r>
              <a:rPr dirty="0" sz="1400" spc="-20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25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4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593" y="1334007"/>
            <a:ext cx="408622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 spc="-7">
                <a:latin typeface="Calibri"/>
                <a:cs typeface="Calibri"/>
              </a:rPr>
              <a:t>Se</a:t>
            </a:r>
            <a:r>
              <a:rPr dirty="0" baseline="1984" sz="2100" spc="-30">
                <a:latin typeface="Calibri"/>
                <a:cs typeface="Calibri"/>
              </a:rPr>
              <a:t>c</a:t>
            </a:r>
            <a:r>
              <a:rPr dirty="0" baseline="1984" sz="2100" spc="-7">
                <a:latin typeface="Calibri"/>
                <a:cs typeface="Calibri"/>
              </a:rPr>
              <a:t>on</a:t>
            </a:r>
            <a:r>
              <a:rPr dirty="0" baseline="1984" sz="2100" spc="-15">
                <a:latin typeface="Calibri"/>
                <a:cs typeface="Calibri"/>
              </a:rPr>
              <a:t>d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15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y</a:t>
            </a:r>
            <a:r>
              <a:rPr dirty="0" baseline="1984" sz="2100" spc="-30">
                <a:latin typeface="Calibri"/>
                <a:cs typeface="Calibri"/>
              </a:rPr>
              <a:t> 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am</a:t>
            </a:r>
            <a:r>
              <a:rPr dirty="0" baseline="1984" sz="2100" spc="-15">
                <a:latin typeface="Calibri"/>
                <a:cs typeface="Calibri"/>
              </a:rPr>
              <a:t>e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30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is</a:t>
            </a:r>
            <a:r>
              <a:rPr dirty="0" baseline="1984" sz="2100">
                <a:latin typeface="Calibri"/>
                <a:cs typeface="Calibri"/>
              </a:rPr>
              <a:t> </a:t>
            </a:r>
            <a:r>
              <a:rPr dirty="0" baseline="1984" sz="2100" spc="-15">
                <a:latin typeface="Calibri"/>
                <a:cs typeface="Calibri"/>
              </a:rPr>
              <a:t>s</a:t>
            </a:r>
            <a:r>
              <a:rPr dirty="0" baseline="1984" sz="2100" spc="7">
                <a:latin typeface="Calibri"/>
                <a:cs typeface="Calibri"/>
              </a:rPr>
              <a:t>w</a:t>
            </a:r>
            <a:r>
              <a:rPr dirty="0" baseline="1984" sz="2100">
                <a:latin typeface="Calibri"/>
                <a:cs typeface="Calibri"/>
              </a:rPr>
              <a:t>i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15">
                <a:latin typeface="Calibri"/>
                <a:cs typeface="Calibri"/>
              </a:rPr>
              <a:t>h</a:t>
            </a:r>
            <a:r>
              <a:rPr dirty="0" baseline="1984" sz="2100">
                <a:latin typeface="Calibri"/>
                <a:cs typeface="Calibri"/>
              </a:rPr>
              <a:t>ed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o</a:t>
            </a:r>
            <a:r>
              <a:rPr dirty="0" baseline="1984" sz="2100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as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am</a:t>
            </a:r>
            <a:r>
              <a:rPr dirty="0" baseline="1984" sz="2100" spc="-15">
                <a:latin typeface="Calibri"/>
                <a:cs typeface="Calibri"/>
              </a:rPr>
              <a:t>e</a:t>
            </a:r>
            <a:r>
              <a:rPr dirty="0" baseline="1984" sz="2100" spc="7">
                <a:latin typeface="Calibri"/>
                <a:cs typeface="Calibri"/>
              </a:rPr>
              <a:t>N</a:t>
            </a:r>
            <a:r>
              <a:rPr dirty="0" baseline="1984" sz="2100" spc="-7">
                <a:latin typeface="Calibri"/>
                <a:cs typeface="Calibri"/>
              </a:rPr>
              <a:t>ode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9852" y="2774441"/>
            <a:ext cx="52844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Anot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cl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ain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8328" y="1826005"/>
            <a:ext cx="478282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ally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arts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ki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938" y="2228595"/>
            <a:ext cx="471043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rima</a:t>
            </a:r>
            <a:r>
              <a:rPr dirty="0" sz="1400" spc="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2842" y="642111"/>
            <a:ext cx="251206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ailu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kl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5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8593" y="1334007"/>
            <a:ext cx="229743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>
                <a:latin typeface="Calibri"/>
                <a:cs typeface="Calibri"/>
              </a:rPr>
              <a:t>Jo</a:t>
            </a:r>
            <a:r>
              <a:rPr dirty="0" baseline="1984" sz="2100" spc="-15">
                <a:latin typeface="Calibri"/>
                <a:cs typeface="Calibri"/>
              </a:rPr>
              <a:t>b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d</a:t>
            </a:r>
            <a:r>
              <a:rPr dirty="0" baseline="1984" sz="2100">
                <a:latin typeface="Calibri"/>
                <a:cs typeface="Calibri"/>
              </a:rPr>
              <a:t> </a:t>
            </a:r>
            <a:r>
              <a:rPr dirty="0" baseline="1984" sz="2100" spc="-165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ask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9852" y="2774441"/>
            <a:ext cx="164147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328" y="1826005"/>
            <a:ext cx="8559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938" y="2300223"/>
            <a:ext cx="848994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2842" y="642111"/>
            <a:ext cx="48679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vic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og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s?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3600195"/>
            <a:ext cx="6548755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b="1">
                <a:latin typeface="Calibri"/>
                <a:cs typeface="Calibri"/>
              </a:rPr>
              <a:t>Exp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b="1">
                <a:latin typeface="Calibri"/>
                <a:cs typeface="Calibri"/>
              </a:rPr>
              <a:t>n</a:t>
            </a:r>
            <a:r>
              <a:rPr dirty="0" sz="1400" spc="-10" b="1">
                <a:latin typeface="Calibri"/>
                <a:cs typeface="Calibri"/>
              </a:rPr>
              <a:t>a</a:t>
            </a:r>
            <a:r>
              <a:rPr dirty="0" sz="1400" b="1">
                <a:latin typeface="Calibri"/>
                <a:cs typeface="Calibri"/>
              </a:rPr>
              <a:t>ti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b="1">
                <a:latin typeface="Calibri"/>
                <a:cs typeface="Calibri"/>
              </a:rPr>
              <a:t>n: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og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ams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tionaliti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593" y="1334007"/>
            <a:ext cx="229743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>
                <a:latin typeface="Calibri"/>
                <a:cs typeface="Calibri"/>
              </a:rPr>
              <a:t>Jo</a:t>
            </a:r>
            <a:r>
              <a:rPr dirty="0" baseline="1984" sz="2100" spc="-15">
                <a:latin typeface="Calibri"/>
                <a:cs typeface="Calibri"/>
              </a:rPr>
              <a:t>b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r>
              <a:rPr dirty="0" baseline="1984" sz="2100" spc="-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d</a:t>
            </a:r>
            <a:r>
              <a:rPr dirty="0" baseline="1984" sz="2100">
                <a:latin typeface="Calibri"/>
                <a:cs typeface="Calibri"/>
              </a:rPr>
              <a:t> </a:t>
            </a:r>
            <a:r>
              <a:rPr dirty="0" baseline="1984" sz="2100" spc="-165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ask</a:t>
            </a:r>
            <a:r>
              <a:rPr dirty="0" baseline="1984" sz="2100" spc="-127">
                <a:latin typeface="Calibri"/>
                <a:cs typeface="Calibri"/>
              </a:rPr>
              <a:t>T</a:t>
            </a:r>
            <a:r>
              <a:rPr dirty="0" baseline="1984" sz="2100" spc="-37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a</a:t>
            </a: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 spc="-75">
                <a:latin typeface="Calibri"/>
                <a:cs typeface="Calibri"/>
              </a:rPr>
              <a:t>k</a:t>
            </a:r>
            <a:r>
              <a:rPr dirty="0" baseline="1984" sz="2100">
                <a:latin typeface="Calibri"/>
                <a:cs typeface="Calibri"/>
              </a:rPr>
              <a:t>er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9852" y="2774441"/>
            <a:ext cx="164147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8328" y="1826005"/>
            <a:ext cx="8559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938" y="2300223"/>
            <a:ext cx="848994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2842" y="642111"/>
            <a:ext cx="48679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vic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og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s?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6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8593" y="1289050"/>
            <a:ext cx="5576570" cy="1872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>
              <a:lnSpc>
                <a:spcPts val="1370"/>
              </a:lnSpc>
            </a:pP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 spc="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imes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335915">
              <a:lnSpc>
                <a:spcPts val="1370"/>
              </a:lnSpc>
            </a:pP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32105">
              <a:lnSpc>
                <a:spcPts val="1370"/>
              </a:lnSpc>
              <a:spcBef>
                <a:spcPts val="994"/>
              </a:spcBef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gle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>
                <a:latin typeface="Calibri"/>
                <a:cs typeface="Calibri"/>
              </a:rPr>
              <a:t>ies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332105">
              <a:lnSpc>
                <a:spcPts val="1370"/>
              </a:lnSpc>
            </a:pP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5">
                <a:latin typeface="Calibri"/>
                <a:cs typeface="Calibri"/>
              </a:rPr>
              <a:t>z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332740">
              <a:lnSpc>
                <a:spcPts val="1270"/>
              </a:lnSpc>
              <a:spcBef>
                <a:spcPts val="345"/>
              </a:spcBef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332740" marR="216535" indent="-320675">
              <a:lnSpc>
                <a:spcPct val="89000"/>
              </a:lnSpc>
              <a:spcBef>
                <a:spcPts val="10"/>
              </a:spcBef>
              <a:tabLst>
                <a:tab pos="332740" algn="l"/>
              </a:tabLst>
            </a:pPr>
            <a:r>
              <a:rPr dirty="0" baseline="3968" sz="2100" spc="-15">
                <a:latin typeface="Calibri"/>
                <a:cs typeface="Calibri"/>
              </a:rPr>
              <a:t>c</a:t>
            </a:r>
            <a:r>
              <a:rPr dirty="0" baseline="3968" sz="2100">
                <a:latin typeface="Calibri"/>
                <a:cs typeface="Calibri"/>
              </a:rPr>
              <a:t>.</a:t>
            </a:r>
            <a:r>
              <a:rPr dirty="0" baseline="3968" sz="2100">
                <a:latin typeface="Calibri"/>
                <a:cs typeface="Calibri"/>
              </a:rPr>
              <a:t>	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ult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mig</a:t>
            </a:r>
            <a:r>
              <a:rPr dirty="0" sz="1200" spc="-1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esi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33375">
              <a:lnSpc>
                <a:spcPts val="1070"/>
              </a:lnSpc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333375" marR="5080">
              <a:lnSpc>
                <a:spcPts val="1300"/>
              </a:lnSpc>
              <a:spcBef>
                <a:spcPts val="85"/>
              </a:spcBef>
            </a:pP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f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2842" y="661415"/>
            <a:ext cx="57689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escrib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</a:t>
            </a:r>
            <a:r>
              <a:rPr dirty="0" sz="1200" spc="-5">
                <a:latin typeface="Calibri"/>
                <a:cs typeface="Calibri"/>
              </a:rPr>
              <a:t>100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1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)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3546855"/>
            <a:ext cx="6661150" cy="51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dirty="0" sz="1200" b="1">
                <a:latin typeface="Calibri"/>
                <a:cs typeface="Calibri"/>
              </a:rPr>
              <a:t>Ex</a:t>
            </a:r>
            <a:r>
              <a:rPr dirty="0" sz="1200" spc="5" b="1">
                <a:latin typeface="Calibri"/>
                <a:cs typeface="Calibri"/>
              </a:rPr>
              <a:t>p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25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o</a:t>
            </a:r>
            <a:r>
              <a:rPr dirty="0" sz="1200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: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>
                <a:latin typeface="Calibri"/>
                <a:cs typeface="Calibri"/>
              </a:rPr>
              <a:t>es.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</a:t>
            </a:r>
            <a:r>
              <a:rPr dirty="0" sz="1200" spc="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f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75"/>
              </a:lnSpc>
            </a:pP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593" y="1289050"/>
            <a:ext cx="5576570" cy="1872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35915">
              <a:lnSpc>
                <a:spcPts val="1370"/>
              </a:lnSpc>
            </a:pP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 spc="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imes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335915">
              <a:lnSpc>
                <a:spcPts val="1370"/>
              </a:lnSpc>
            </a:pP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32105">
              <a:lnSpc>
                <a:spcPts val="1370"/>
              </a:lnSpc>
              <a:spcBef>
                <a:spcPts val="994"/>
              </a:spcBef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gle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>
                <a:latin typeface="Calibri"/>
                <a:cs typeface="Calibri"/>
              </a:rPr>
              <a:t>ies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332105">
              <a:lnSpc>
                <a:spcPts val="1370"/>
              </a:lnSpc>
            </a:pP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5">
                <a:latin typeface="Calibri"/>
                <a:cs typeface="Calibri"/>
              </a:rPr>
              <a:t>z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5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,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332740">
              <a:lnSpc>
                <a:spcPts val="1270"/>
              </a:lnSpc>
              <a:spcBef>
                <a:spcPts val="345"/>
              </a:spcBef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332740" marR="216535" indent="-320675">
              <a:lnSpc>
                <a:spcPct val="89000"/>
              </a:lnSpc>
              <a:spcBef>
                <a:spcPts val="10"/>
              </a:spcBef>
              <a:tabLst>
                <a:tab pos="332740" algn="l"/>
              </a:tabLst>
            </a:pPr>
            <a:r>
              <a:rPr dirty="0" baseline="3968" sz="2100" spc="-15">
                <a:latin typeface="Calibri"/>
                <a:cs typeface="Calibri"/>
              </a:rPr>
              <a:t>c</a:t>
            </a:r>
            <a:r>
              <a:rPr dirty="0" baseline="3968" sz="2100">
                <a:latin typeface="Calibri"/>
                <a:cs typeface="Calibri"/>
              </a:rPr>
              <a:t>.</a:t>
            </a:r>
            <a:r>
              <a:rPr dirty="0" baseline="3968" sz="2100">
                <a:latin typeface="Calibri"/>
                <a:cs typeface="Calibri"/>
              </a:rPr>
              <a:t>	</a:t>
            </a: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ult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mig</a:t>
            </a:r>
            <a:r>
              <a:rPr dirty="0" sz="1200" spc="-1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esi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333375">
              <a:lnSpc>
                <a:spcPts val="1070"/>
              </a:lnSpc>
            </a:pP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40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lt</a:t>
            </a:r>
            <a:r>
              <a:rPr dirty="0" sz="1200">
                <a:latin typeface="Calibri"/>
                <a:cs typeface="Calibri"/>
              </a:rPr>
              <a:t>ip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>
                <a:latin typeface="Calibri"/>
                <a:cs typeface="Calibri"/>
              </a:rPr>
              <a:t>es.</a:t>
            </a:r>
            <a:endParaRPr sz="1200">
              <a:latin typeface="Calibri"/>
              <a:cs typeface="Calibri"/>
            </a:endParaRPr>
          </a:p>
          <a:p>
            <a:pPr marL="333375" marR="5080">
              <a:lnSpc>
                <a:spcPts val="1300"/>
              </a:lnSpc>
              <a:spcBef>
                <a:spcPts val="85"/>
              </a:spcBef>
            </a:pPr>
            <a:r>
              <a:rPr dirty="0" sz="1200" spc="-2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ach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li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gu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f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</a:t>
            </a:r>
            <a:r>
              <a:rPr dirty="0" sz="1200" spc="-20">
                <a:latin typeface="Calibri"/>
                <a:cs typeface="Calibri"/>
              </a:rPr>
              <a:t>k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sam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2842" y="661415"/>
            <a:ext cx="576897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escrib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 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</a:t>
            </a:r>
            <a:r>
              <a:rPr dirty="0" sz="1200" spc="-5">
                <a:latin typeface="Calibri"/>
                <a:cs typeface="Calibri"/>
              </a:rPr>
              <a:t>100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1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)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Ha</a:t>
            </a:r>
            <a:r>
              <a:rPr dirty="0" spc="-10"/>
              <a:t>doo</a:t>
            </a:r>
            <a:r>
              <a:rPr dirty="0" spc="-5"/>
              <a:t>p</a:t>
            </a:r>
            <a:r>
              <a:rPr dirty="0" spc="10"/>
              <a:t> </a:t>
            </a:r>
            <a:r>
              <a:rPr dirty="0" spc="-10"/>
              <a:t>C</a:t>
            </a:r>
            <a:r>
              <a:rPr dirty="0"/>
              <a:t>l</a:t>
            </a:r>
            <a:r>
              <a:rPr dirty="0" spc="-10"/>
              <a:t>u</a:t>
            </a:r>
            <a:r>
              <a:rPr dirty="0" spc="-15"/>
              <a:t>s</a:t>
            </a:r>
            <a:r>
              <a:rPr dirty="0" spc="-15"/>
              <a:t>t</a:t>
            </a:r>
            <a:r>
              <a:rPr dirty="0" spc="-5"/>
              <a:t>er</a:t>
            </a:r>
            <a:r>
              <a:rPr dirty="0" spc="-10"/>
              <a:t> </a:t>
            </a:r>
            <a:r>
              <a:rPr dirty="0" spc="-10"/>
              <a:t>U</a:t>
            </a:r>
            <a:r>
              <a:rPr dirty="0" spc="-10"/>
              <a:t>s</a:t>
            </a:r>
            <a:r>
              <a:rPr dirty="0" spc="-5"/>
              <a:t>i</a:t>
            </a:r>
            <a:r>
              <a:rPr dirty="0" spc="-10"/>
              <a:t>n</a:t>
            </a:r>
            <a:r>
              <a:rPr dirty="0" spc="-5"/>
              <a:t>g</a:t>
            </a:r>
            <a:r>
              <a:rPr dirty="0" spc="-10"/>
              <a:t> </a:t>
            </a:r>
            <a:r>
              <a:rPr dirty="0" spc="-10"/>
              <a:t>Com</a:t>
            </a:r>
            <a:r>
              <a:rPr dirty="0" spc="-15"/>
              <a:t>m</a:t>
            </a:r>
            <a:r>
              <a:rPr dirty="0" spc="-10"/>
              <a:t>od</a:t>
            </a:r>
            <a:r>
              <a:rPr dirty="0"/>
              <a:t>i</a:t>
            </a:r>
            <a:r>
              <a:rPr dirty="0" spc="-5"/>
              <a:t>t</a:t>
            </a:r>
            <a:r>
              <a:rPr dirty="0" spc="-5"/>
              <a:t>y</a:t>
            </a:r>
            <a:r>
              <a:rPr dirty="0" spc="35"/>
              <a:t> </a:t>
            </a:r>
            <a:r>
              <a:rPr dirty="0" spc="-5"/>
              <a:t>Ha</a:t>
            </a:r>
            <a:r>
              <a:rPr dirty="0" spc="-35"/>
              <a:t>r</a:t>
            </a:r>
            <a:r>
              <a:rPr dirty="0" spc="-10"/>
              <a:t>d</a:t>
            </a:r>
            <a:r>
              <a:rPr dirty="0" spc="-20"/>
              <a:t>w</a:t>
            </a:r>
            <a:r>
              <a:rPr dirty="0" spc="-5"/>
              <a:t>a</a:t>
            </a:r>
            <a:r>
              <a:rPr dirty="0" spc="-30"/>
              <a:t>r</a:t>
            </a:r>
            <a:r>
              <a:rPr dirty="0" spc="-5"/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695705"/>
            <a:ext cx="4259580" cy="2461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 spc="-10">
                <a:latin typeface="Calibri"/>
                <a:cs typeface="Calibri"/>
              </a:rPr>
              <a:t>pp</a:t>
            </a:r>
            <a:r>
              <a:rPr dirty="0" sz="1400" spc="-5">
                <a:latin typeface="Calibri"/>
                <a:cs typeface="Calibri"/>
              </a:rPr>
              <a:t>ort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solidFill>
                  <a:srgbClr val="00AFE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00"/>
              </a:spcBef>
            </a:pPr>
            <a:r>
              <a:rPr dirty="0" sz="1400" spc="-5">
                <a:latin typeface="Calibri"/>
                <a:cs typeface="Calibri"/>
              </a:rPr>
              <a:t>Th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diag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ese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node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alled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th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241300" marR="7620" indent="-228600">
              <a:lnSpc>
                <a:spcPct val="150000"/>
              </a:lnSpc>
              <a:spcBef>
                <a:spcPts val="600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Th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sp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m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3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4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30">
                <a:latin typeface="Calibri"/>
                <a:cs typeface="Calibri"/>
              </a:rPr>
              <a:t>/</a:t>
            </a:r>
            <a:r>
              <a:rPr dirty="0" sz="1400" spc="-5">
                <a:latin typeface="Calibri"/>
                <a:cs typeface="Calibri"/>
              </a:rPr>
              <a:t>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link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1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Gb</a:t>
            </a:r>
            <a:r>
              <a:rPr dirty="0" sz="1400" spc="-35">
                <a:latin typeface="Calibri"/>
                <a:cs typeface="Calibri"/>
              </a:rPr>
              <a:t>/</a:t>
            </a:r>
            <a:r>
              <a:rPr dirty="0" sz="1400" spc="-5">
                <a:latin typeface="Calibri"/>
                <a:cs typeface="Calibri"/>
              </a:rPr>
              <a:t>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176" y="1386941"/>
            <a:ext cx="2743200" cy="17686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7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12291" y="1320164"/>
            <a:ext cx="47853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</a:t>
            </a: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f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location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.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tu</a:t>
            </a:r>
            <a:r>
              <a:rPr dirty="0" sz="1000" spc="-5">
                <a:latin typeface="Calibri"/>
                <a:cs typeface="Calibri"/>
              </a:rPr>
              <a:t>rn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40"/>
              </a:lnSpc>
            </a:pPr>
            <a:r>
              <a:rPr dirty="0" sz="1000" spc="-5">
                <a:latin typeface="Calibri"/>
                <a:cs typeface="Calibri"/>
              </a:rPr>
              <a:t>loca</a:t>
            </a:r>
            <a:r>
              <a:rPr dirty="0" sz="1000" spc="-5">
                <a:latin typeface="Calibri"/>
                <a:cs typeface="Calibri"/>
              </a:rPr>
              <a:t>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)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nt.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5">
                <a:latin typeface="Calibri"/>
                <a:cs typeface="Calibri"/>
              </a:rPr>
              <a:t>ta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9852" y="2790697"/>
            <a:ext cx="521271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080"/>
              </a:lnSpc>
            </a:pP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tacts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at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ho</a:t>
            </a:r>
            <a:r>
              <a:rPr dirty="0" sz="1000" spc="-5">
                <a:latin typeface="Calibri"/>
                <a:cs typeface="Calibri"/>
              </a:rPr>
              <a:t>ld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ted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5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ra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ro</a:t>
            </a:r>
            <a:r>
              <a:rPr dirty="0" sz="1000" spc="-5">
                <a:latin typeface="Calibri"/>
                <a:cs typeface="Calibri"/>
              </a:rPr>
              <a:t>m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,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ro</a:t>
            </a:r>
            <a:r>
              <a:rPr dirty="0" sz="1000" spc="-5">
                <a:latin typeface="Calibri"/>
                <a:cs typeface="Calibri"/>
              </a:rPr>
              <a:t>m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328" y="1794509"/>
            <a:ext cx="524129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all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</a:t>
            </a:r>
            <a:r>
              <a:rPr dirty="0" sz="1000" spc="-5">
                <a:latin typeface="Calibri"/>
                <a:cs typeface="Calibri"/>
              </a:rPr>
              <a:t>ar</a:t>
            </a:r>
            <a:r>
              <a:rPr dirty="0" sz="1000" spc="-5">
                <a:latin typeface="Calibri"/>
                <a:cs typeface="Calibri"/>
              </a:rPr>
              <a:t>all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l.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at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</a:t>
            </a:r>
            <a:r>
              <a:rPr dirty="0" sz="1000" spc="-5">
                <a:latin typeface="Calibri"/>
                <a:cs typeface="Calibri"/>
              </a:rPr>
              <a:t>in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ted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pond</a:t>
            </a:r>
            <a:r>
              <a:rPr dirty="0" sz="1000" spc="-5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40"/>
              </a:lnSpc>
            </a:pP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</a:t>
            </a: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nt.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</a:t>
            </a: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ads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of</a:t>
            </a:r>
            <a:r>
              <a:rPr dirty="0" sz="1000" spc="-5">
                <a:latin typeface="Calibri"/>
                <a:cs typeface="Calibri"/>
              </a:rPr>
              <a:t>f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aN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10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593" y="2286507"/>
            <a:ext cx="341439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>
                <a:latin typeface="Calibri"/>
                <a:cs typeface="Calibri"/>
              </a:rPr>
              <a:t>.</a:t>
            </a:r>
            <a:r>
              <a:rPr dirty="0" baseline="1984" sz="2100">
                <a:latin typeface="Calibri"/>
                <a:cs typeface="Calibri"/>
              </a:rPr>
              <a:t>	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tacts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loca</a:t>
            </a:r>
            <a:r>
              <a:rPr dirty="0" sz="1000" spc="-5">
                <a:latin typeface="Calibri"/>
                <a:cs typeface="Calibri"/>
              </a:rPr>
              <a:t>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2842" y="661415"/>
            <a:ext cx="431038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escrib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lie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2842" y="661415"/>
            <a:ext cx="431101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escrib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lie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3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90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w</a:t>
            </a:r>
            <a:r>
              <a:rPr dirty="0" sz="1200" spc="-5">
                <a:latin typeface="Calibri"/>
                <a:cs typeface="Calibri"/>
              </a:rPr>
              <a:t>er: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788" y="3589020"/>
            <a:ext cx="6362065" cy="4286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080"/>
              </a:lnSpc>
            </a:pPr>
            <a:r>
              <a:rPr dirty="0" sz="1000" spc="-15" b="1">
                <a:latin typeface="Calibri"/>
                <a:cs typeface="Calibri"/>
              </a:rPr>
              <a:t>E</a:t>
            </a:r>
            <a:r>
              <a:rPr dirty="0" sz="1000" spc="-10" b="1">
                <a:latin typeface="Calibri"/>
                <a:cs typeface="Calibri"/>
              </a:rPr>
              <a:t>x</a:t>
            </a:r>
            <a:r>
              <a:rPr dirty="0" sz="1000" spc="-5" b="1">
                <a:latin typeface="Calibri"/>
                <a:cs typeface="Calibri"/>
              </a:rPr>
              <a:t>p</a:t>
            </a:r>
            <a:r>
              <a:rPr dirty="0" sz="1000" spc="-10" b="1">
                <a:latin typeface="Calibri"/>
                <a:cs typeface="Calibri"/>
              </a:rPr>
              <a:t>l</a:t>
            </a:r>
            <a:r>
              <a:rPr dirty="0" sz="1000" spc="-5" b="1">
                <a:latin typeface="Calibri"/>
                <a:cs typeface="Calibri"/>
              </a:rPr>
              <a:t>an</a:t>
            </a:r>
            <a:r>
              <a:rPr dirty="0" sz="1000" spc="-5" b="1">
                <a:latin typeface="Calibri"/>
                <a:cs typeface="Calibri"/>
              </a:rPr>
              <a:t>atio</a:t>
            </a:r>
            <a:r>
              <a:rPr dirty="0" sz="1000" b="1">
                <a:latin typeface="Calibri"/>
                <a:cs typeface="Calibri"/>
              </a:rPr>
              <a:t>n</a:t>
            </a:r>
            <a:r>
              <a:rPr dirty="0" sz="1000" spc="-5" b="1">
                <a:latin typeface="Calibri"/>
                <a:cs typeface="Calibri"/>
              </a:rPr>
              <a:t>:</a:t>
            </a:r>
            <a:r>
              <a:rPr dirty="0" sz="1000" spc="20" b="1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tacts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loca</a:t>
            </a:r>
            <a:r>
              <a:rPr dirty="0" sz="1000" spc="-5">
                <a:latin typeface="Calibri"/>
                <a:cs typeface="Calibri"/>
              </a:rPr>
              <a:t>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.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q</a:t>
            </a:r>
            <a:r>
              <a:rPr dirty="0" sz="1000" spc="-5">
                <a:latin typeface="Calibri"/>
                <a:cs typeface="Calibri"/>
              </a:rPr>
              <a:t>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nod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4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loca</a:t>
            </a:r>
            <a:r>
              <a:rPr dirty="0" sz="1000" spc="-5">
                <a:latin typeface="Calibri"/>
                <a:cs typeface="Calibri"/>
              </a:rPr>
              <a:t>tion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nod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pond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,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cts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4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at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ho</a:t>
            </a:r>
            <a:r>
              <a:rPr dirty="0" sz="1000" spc="-5">
                <a:latin typeface="Calibri"/>
                <a:cs typeface="Calibri"/>
              </a:rPr>
              <a:t>ld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ted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).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f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2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12291" y="1320164"/>
            <a:ext cx="4785360" cy="309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</a:t>
            </a: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f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location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</a:t>
            </a:r>
            <a:r>
              <a:rPr dirty="0" sz="1000" spc="-5">
                <a:latin typeface="Calibri"/>
                <a:cs typeface="Calibri"/>
              </a:rPr>
              <a:t>.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tu</a:t>
            </a:r>
            <a:r>
              <a:rPr dirty="0" sz="1000" spc="-5">
                <a:latin typeface="Calibri"/>
                <a:cs typeface="Calibri"/>
              </a:rPr>
              <a:t>rn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40"/>
              </a:lnSpc>
            </a:pPr>
            <a:r>
              <a:rPr dirty="0" sz="1000" spc="-5">
                <a:latin typeface="Calibri"/>
                <a:cs typeface="Calibri"/>
              </a:rPr>
              <a:t>loca</a:t>
            </a:r>
            <a:r>
              <a:rPr dirty="0" sz="1000" spc="-5">
                <a:latin typeface="Calibri"/>
                <a:cs typeface="Calibri"/>
              </a:rPr>
              <a:t>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)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nt.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5">
                <a:latin typeface="Calibri"/>
                <a:cs typeface="Calibri"/>
              </a:rPr>
              <a:t>ta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9852" y="2760217"/>
            <a:ext cx="5212715" cy="2914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080"/>
              </a:lnSpc>
            </a:pP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tacts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at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ho</a:t>
            </a:r>
            <a:r>
              <a:rPr dirty="0" sz="1000" spc="-5">
                <a:latin typeface="Calibri"/>
                <a:cs typeface="Calibri"/>
              </a:rPr>
              <a:t>ld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ted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5">
                <a:latin typeface="Calibri"/>
                <a:cs typeface="Calibri"/>
              </a:rPr>
              <a:t>.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ra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ro</a:t>
            </a:r>
            <a:r>
              <a:rPr dirty="0" sz="1000" spc="-5">
                <a:latin typeface="Calibri"/>
                <a:cs typeface="Calibri"/>
              </a:rPr>
              <a:t>m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,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ro</a:t>
            </a:r>
            <a:r>
              <a:rPr dirty="0" sz="1000" spc="-5">
                <a:latin typeface="Calibri"/>
                <a:cs typeface="Calibri"/>
              </a:rPr>
              <a:t>m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328" y="1794509"/>
            <a:ext cx="5240020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40"/>
              </a:lnSpc>
            </a:pP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ri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all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in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</a:t>
            </a:r>
            <a:r>
              <a:rPr dirty="0" sz="1000" spc="-5">
                <a:latin typeface="Calibri"/>
                <a:cs typeface="Calibri"/>
              </a:rPr>
              <a:t>ar</a:t>
            </a:r>
            <a:r>
              <a:rPr dirty="0" sz="1000" spc="-5">
                <a:latin typeface="Calibri"/>
                <a:cs typeface="Calibri"/>
              </a:rPr>
              <a:t>all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l.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at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</a:t>
            </a:r>
            <a:r>
              <a:rPr dirty="0" sz="1000" spc="-5">
                <a:latin typeface="Calibri"/>
                <a:cs typeface="Calibri"/>
              </a:rPr>
              <a:t>in</a:t>
            </a:r>
            <a:r>
              <a:rPr dirty="0" sz="1000" spc="-5">
                <a:latin typeface="Calibri"/>
                <a:cs typeface="Calibri"/>
              </a:rPr>
              <a:t>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qu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ted</a:t>
            </a:r>
            <a:r>
              <a:rPr dirty="0" sz="1000" spc="2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10">
                <a:latin typeface="Calibri"/>
                <a:cs typeface="Calibri"/>
              </a:rPr>
              <a:t>s</a:t>
            </a:r>
            <a:r>
              <a:rPr dirty="0" sz="1000" spc="-5">
                <a:latin typeface="Calibri"/>
                <a:cs typeface="Calibri"/>
              </a:rPr>
              <a:t>pond</a:t>
            </a:r>
            <a:r>
              <a:rPr dirty="0" sz="1000" spc="-5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40"/>
              </a:lnSpc>
            </a:pP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to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</a:t>
            </a: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nt.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</a:t>
            </a:r>
            <a:r>
              <a:rPr dirty="0" sz="1000" spc="-10">
                <a:latin typeface="Calibri"/>
                <a:cs typeface="Calibri"/>
              </a:rPr>
              <a:t>l</a:t>
            </a:r>
            <a:r>
              <a:rPr dirty="0" sz="1000" spc="-5">
                <a:latin typeface="Calibri"/>
                <a:cs typeface="Calibri"/>
              </a:rPr>
              <a:t>i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ads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ata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ir</a:t>
            </a:r>
            <a:r>
              <a:rPr dirty="0" sz="1000" spc="-1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ctly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of</a:t>
            </a:r>
            <a:r>
              <a:rPr dirty="0" sz="1000" spc="-5">
                <a:latin typeface="Calibri"/>
                <a:cs typeface="Calibri"/>
              </a:rPr>
              <a:t>f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Da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aN</a:t>
            </a:r>
            <a:r>
              <a:rPr dirty="0" sz="1000" spc="-10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10">
                <a:latin typeface="Calibri"/>
                <a:cs typeface="Calibri"/>
              </a:rPr>
              <a:t>e</a:t>
            </a:r>
            <a:r>
              <a:rPr dirty="0" sz="100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8593" y="2286507"/>
            <a:ext cx="3414395" cy="231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dirty="0" baseline="1984" sz="2100" spc="-15">
                <a:latin typeface="Calibri"/>
                <a:cs typeface="Calibri"/>
              </a:rPr>
              <a:t>c</a:t>
            </a:r>
            <a:r>
              <a:rPr dirty="0" baseline="1984" sz="2100">
                <a:latin typeface="Calibri"/>
                <a:cs typeface="Calibri"/>
              </a:rPr>
              <a:t>.</a:t>
            </a:r>
            <a:r>
              <a:rPr dirty="0" baseline="1984" sz="2100">
                <a:latin typeface="Calibri"/>
                <a:cs typeface="Calibri"/>
              </a:rPr>
              <a:t>	</a:t>
            </a:r>
            <a:r>
              <a:rPr dirty="0" sz="1000" spc="-1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cl</a:t>
            </a:r>
            <a:r>
              <a:rPr dirty="0" sz="1000" spc="-10">
                <a:latin typeface="Calibri"/>
                <a:cs typeface="Calibri"/>
              </a:rPr>
              <a:t>i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co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tacts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 spc="-5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am</a:t>
            </a:r>
            <a:r>
              <a:rPr dirty="0" sz="1000" spc="-10">
                <a:latin typeface="Calibri"/>
                <a:cs typeface="Calibri"/>
              </a:rPr>
              <a:t>e</a:t>
            </a:r>
            <a:r>
              <a:rPr dirty="0" sz="1000" spc="-5">
                <a:latin typeface="Calibri"/>
                <a:cs typeface="Calibri"/>
              </a:rPr>
              <a:t>N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d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f</a:t>
            </a:r>
            <a:r>
              <a:rPr dirty="0" sz="1000" spc="-5">
                <a:latin typeface="Calibri"/>
                <a:cs typeface="Calibri"/>
              </a:rPr>
              <a:t>o</a:t>
            </a:r>
            <a:r>
              <a:rPr dirty="0" sz="1000" spc="-5">
                <a:latin typeface="Calibri"/>
                <a:cs typeface="Calibri"/>
              </a:rPr>
              <a:t>r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t</a:t>
            </a:r>
            <a:r>
              <a:rPr dirty="0" sz="1000">
                <a:latin typeface="Calibri"/>
                <a:cs typeface="Calibri"/>
              </a:rPr>
              <a:t>h</a:t>
            </a:r>
            <a:r>
              <a:rPr dirty="0" sz="1000" spc="-5">
                <a:latin typeface="Calibri"/>
                <a:cs typeface="Calibri"/>
              </a:rPr>
              <a:t>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</a:t>
            </a:r>
            <a:r>
              <a:rPr dirty="0" sz="1000" spc="-5">
                <a:latin typeface="Calibri"/>
                <a:cs typeface="Calibri"/>
              </a:rPr>
              <a:t>lock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loca</a:t>
            </a:r>
            <a:r>
              <a:rPr dirty="0" sz="1000" spc="-5">
                <a:latin typeface="Calibri"/>
                <a:cs typeface="Calibri"/>
              </a:rPr>
              <a:t>tion</a:t>
            </a:r>
            <a:r>
              <a:rPr dirty="0" sz="1000" spc="-10">
                <a:latin typeface="Calibri"/>
                <a:cs typeface="Calibri"/>
              </a:rPr>
              <a:t>(</a:t>
            </a:r>
            <a:r>
              <a:rPr dirty="0" sz="1000" spc="-15">
                <a:latin typeface="Calibri"/>
                <a:cs typeface="Calibri"/>
              </a:rPr>
              <a:t>s</a:t>
            </a:r>
            <a:r>
              <a:rPr dirty="0" sz="1000" spc="-10">
                <a:latin typeface="Calibri"/>
                <a:cs typeface="Calibri"/>
              </a:rPr>
              <a:t>).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12291" y="1371345"/>
            <a:ext cx="530034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imi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ori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</a:t>
            </a:r>
            <a:r>
              <a:rPr dirty="0" sz="1200">
                <a:latin typeface="Calibri"/>
                <a:cs typeface="Calibri"/>
              </a:rPr>
              <a:t>mb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smalle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5">
                <a:latin typeface="Calibri"/>
                <a:cs typeface="Calibri"/>
              </a:rPr>
              <a:t>z</a:t>
            </a:r>
            <a:r>
              <a:rPr dirty="0" sz="120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9852" y="2731769"/>
            <a:ext cx="529463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 spc="4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1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328" y="1763013"/>
            <a:ext cx="4953000" cy="84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ac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eri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ppo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"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y"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</a:t>
            </a:r>
            <a:r>
              <a:rPr dirty="0" sz="1200" spc="-15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ess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latin typeface="Calibri"/>
                <a:cs typeface="Calibri"/>
              </a:rPr>
              <a:t>mod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30810">
              <a:lnSpc>
                <a:spcPts val="13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laces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3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4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oop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lu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14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2842" y="661415"/>
            <a:ext cx="36417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alid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?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</a:t>
            </a:r>
            <a:r>
              <a:rPr dirty="0" sz="1200" spc="-5">
                <a:latin typeface="Calibri"/>
                <a:cs typeface="Calibri"/>
              </a:rPr>
              <a:t>Ch</a:t>
            </a:r>
            <a:r>
              <a:rPr dirty="0" sz="1200">
                <a:latin typeface="Calibri"/>
                <a:cs typeface="Calibri"/>
              </a:rPr>
              <a:t>oo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o)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90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w</a:t>
            </a:r>
            <a:r>
              <a:rPr dirty="0" sz="1200" spc="-5">
                <a:latin typeface="Calibri"/>
                <a:cs typeface="Calibri"/>
              </a:rPr>
              <a:t>er: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6788" y="3629151"/>
            <a:ext cx="6487795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dirty="0" sz="1200" b="1">
                <a:latin typeface="Calibri"/>
                <a:cs typeface="Calibri"/>
              </a:rPr>
              <a:t>Ex</a:t>
            </a:r>
            <a:r>
              <a:rPr dirty="0" sz="1200" spc="5" b="1">
                <a:latin typeface="Calibri"/>
                <a:cs typeface="Calibri"/>
              </a:rPr>
              <a:t>p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25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o</a:t>
            </a:r>
            <a:r>
              <a:rPr dirty="0" sz="1200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: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ha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ac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eri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</a:t>
            </a:r>
            <a:r>
              <a:rPr dirty="0" sz="1200" spc="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 spc="-3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ead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30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”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ess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 spc="-1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ell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as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4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12291" y="1371345"/>
            <a:ext cx="5300345" cy="20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imi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ori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g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</a:t>
            </a:r>
            <a:r>
              <a:rPr dirty="0" sz="1200">
                <a:latin typeface="Calibri"/>
                <a:cs typeface="Calibri"/>
              </a:rPr>
              <a:t>mb</a:t>
            </a:r>
            <a:r>
              <a:rPr dirty="0" sz="1200">
                <a:latin typeface="Calibri"/>
                <a:cs typeface="Calibri"/>
              </a:rPr>
              <a:t>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smalle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5">
                <a:latin typeface="Calibri"/>
                <a:cs typeface="Calibri"/>
              </a:rPr>
              <a:t>z</a:t>
            </a:r>
            <a:r>
              <a:rPr dirty="0" sz="120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9852" y="2731769"/>
            <a:ext cx="5294630" cy="3479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3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 spc="4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-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ery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</a:t>
            </a:r>
            <a:r>
              <a:rPr dirty="0" sz="1200" spc="-10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g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1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328" y="1763013"/>
            <a:ext cx="4953000" cy="842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ac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eri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ppo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"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-5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y"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ac</a:t>
            </a:r>
            <a:r>
              <a:rPr dirty="0" sz="1200" spc="-15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ess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latin typeface="Calibri"/>
                <a:cs typeface="Calibri"/>
              </a:rPr>
              <a:t>mod</a:t>
            </a:r>
            <a:r>
              <a:rPr dirty="0" sz="1200">
                <a:latin typeface="Calibri"/>
                <a:cs typeface="Calibri"/>
              </a:rPr>
              <a:t>el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130810">
              <a:lnSpc>
                <a:spcPts val="13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30">
                <a:latin typeface="Calibri"/>
                <a:cs typeface="Calibri"/>
              </a:rPr>
              <a:t>s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laces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3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x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4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Li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x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nod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oop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lu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14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2842" y="661415"/>
            <a:ext cx="364172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th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llo</a:t>
            </a:r>
            <a:r>
              <a:rPr dirty="0" sz="1200" spc="-1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>
                <a:latin typeface="Calibri"/>
                <a:cs typeface="Calibri"/>
              </a:rPr>
              <a:t>alid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?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(</a:t>
            </a:r>
            <a:r>
              <a:rPr dirty="0" sz="1200" spc="-5">
                <a:latin typeface="Calibri"/>
                <a:cs typeface="Calibri"/>
              </a:rPr>
              <a:t>Ch</a:t>
            </a:r>
            <a:r>
              <a:rPr dirty="0" sz="1200">
                <a:latin typeface="Calibri"/>
                <a:cs typeface="Calibri"/>
              </a:rPr>
              <a:t>oo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o)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88593" y="1334007"/>
            <a:ext cx="273685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 spc="-179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o</a:t>
            </a:r>
            <a:r>
              <a:rPr dirty="0" baseline="1984" sz="2100" spc="-22">
                <a:latin typeface="Calibri"/>
                <a:cs typeface="Calibri"/>
              </a:rPr>
              <a:t> </a:t>
            </a:r>
            <a:r>
              <a:rPr dirty="0" baseline="1984" sz="2100" spc="-15">
                <a:latin typeface="Calibri"/>
                <a:cs typeface="Calibri"/>
              </a:rPr>
              <a:t>s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 spc="-7">
                <a:latin typeface="Calibri"/>
                <a:cs typeface="Calibri"/>
              </a:rPr>
              <a:t>o</a:t>
            </a:r>
            <a:r>
              <a:rPr dirty="0" baseline="1984" sz="2100" spc="-30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15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t</a:t>
            </a:r>
            <a:r>
              <a:rPr dirty="0" baseline="1984" sz="2100" spc="-15">
                <a:latin typeface="Calibri"/>
                <a:cs typeface="Calibri"/>
              </a:rPr>
              <a:t>h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22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f</a:t>
            </a:r>
            <a:r>
              <a:rPr dirty="0" baseline="1984" sz="2100">
                <a:latin typeface="Calibri"/>
                <a:cs typeface="Calibri"/>
              </a:rPr>
              <a:t>i</a:t>
            </a:r>
            <a:r>
              <a:rPr dirty="0" baseline="1984" sz="2100">
                <a:latin typeface="Calibri"/>
                <a:cs typeface="Calibri"/>
              </a:rPr>
              <a:t>le</a:t>
            </a:r>
            <a:r>
              <a:rPr dirty="0" baseline="1984" sz="2100" spc="-15">
                <a:latin typeface="Calibri"/>
                <a:cs typeface="Calibri"/>
              </a:rPr>
              <a:t> </a:t>
            </a:r>
            <a:r>
              <a:rPr dirty="0" baseline="1984" sz="2100" spc="-30">
                <a:latin typeface="Calibri"/>
                <a:cs typeface="Calibri"/>
              </a:rPr>
              <a:t>c</a:t>
            </a:r>
            <a:r>
              <a:rPr dirty="0" baseline="1984" sz="2100" spc="-7">
                <a:latin typeface="Calibri"/>
                <a:cs typeface="Calibri"/>
              </a:rPr>
              <a:t>o</a:t>
            </a:r>
            <a:r>
              <a:rPr dirty="0" baseline="1984" sz="2100" spc="-22">
                <a:latin typeface="Calibri"/>
                <a:cs typeface="Calibri"/>
              </a:rPr>
              <a:t>n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3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ts</a:t>
            </a:r>
            <a:r>
              <a:rPr dirty="0" baseline="1984" sz="2100" spc="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in</a:t>
            </a:r>
            <a:r>
              <a:rPr dirty="0" baseline="1984" sz="2100" spc="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H</a:t>
            </a:r>
            <a:r>
              <a:rPr dirty="0" baseline="1984" sz="2100" spc="7">
                <a:latin typeface="Calibri"/>
                <a:cs typeface="Calibri"/>
              </a:rPr>
              <a:t>D</a:t>
            </a:r>
            <a:r>
              <a:rPr dirty="0" baseline="1984" sz="2100" spc="-37">
                <a:latin typeface="Calibri"/>
                <a:cs typeface="Calibri"/>
              </a:rPr>
              <a:t>F</a:t>
            </a:r>
            <a:r>
              <a:rPr dirty="0" baseline="1984" sz="2100">
                <a:latin typeface="Calibri"/>
                <a:cs typeface="Calibri"/>
              </a:rPr>
              <a:t>S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9852" y="2774441"/>
            <a:ext cx="42976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ead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wr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328" y="1826005"/>
            <a:ext cx="442150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es,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8938" y="2300223"/>
            <a:ext cx="414083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2842" y="642111"/>
            <a:ext cx="382587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pu</a:t>
            </a:r>
            <a:r>
              <a:rPr dirty="0" sz="1400">
                <a:latin typeface="Calibri"/>
                <a:cs typeface="Calibri"/>
              </a:rPr>
              <a:t>rpos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2282570"/>
            <a:ext cx="1447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er: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3600195"/>
            <a:ext cx="6088380" cy="403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510"/>
              </a:lnSpc>
            </a:pPr>
            <a:r>
              <a:rPr dirty="0" sz="1400" b="1">
                <a:latin typeface="Calibri"/>
                <a:cs typeface="Calibri"/>
              </a:rPr>
              <a:t>Exp</a:t>
            </a:r>
            <a:r>
              <a:rPr dirty="0" sz="1400" b="1">
                <a:latin typeface="Calibri"/>
                <a:cs typeface="Calibri"/>
              </a:rPr>
              <a:t>la</a:t>
            </a:r>
            <a:r>
              <a:rPr dirty="0" sz="1400" b="1">
                <a:latin typeface="Calibri"/>
                <a:cs typeface="Calibri"/>
              </a:rPr>
              <a:t>n</a:t>
            </a:r>
            <a:r>
              <a:rPr dirty="0" sz="1400" spc="-10" b="1">
                <a:latin typeface="Calibri"/>
                <a:cs typeface="Calibri"/>
              </a:rPr>
              <a:t>a</a:t>
            </a:r>
            <a:r>
              <a:rPr dirty="0" sz="1400" b="1">
                <a:latin typeface="Calibri"/>
                <a:cs typeface="Calibri"/>
              </a:rPr>
              <a:t>ti</a:t>
            </a:r>
            <a:r>
              <a:rPr dirty="0" sz="1400" spc="-10" b="1">
                <a:latin typeface="Calibri"/>
                <a:cs typeface="Calibri"/>
              </a:rPr>
              <a:t>o</a:t>
            </a:r>
            <a:r>
              <a:rPr dirty="0" sz="1400" b="1">
                <a:latin typeface="Calibri"/>
                <a:cs typeface="Calibri"/>
              </a:rPr>
              <a:t>n: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RA</a:t>
            </a:r>
            <a:r>
              <a:rPr dirty="0" sz="140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rm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91770" marR="5080" indent="-179705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88593" y="1334007"/>
            <a:ext cx="273685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dirty="0" sz="1400" spc="-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.</a:t>
            </a:r>
            <a:r>
              <a:rPr dirty="0" sz="1400">
                <a:latin typeface="Calibri"/>
                <a:cs typeface="Calibri"/>
              </a:rPr>
              <a:t>	</a:t>
            </a:r>
            <a:r>
              <a:rPr dirty="0" baseline="1984" sz="2100" spc="-179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o</a:t>
            </a:r>
            <a:r>
              <a:rPr dirty="0" baseline="1984" sz="2100" spc="-22">
                <a:latin typeface="Calibri"/>
                <a:cs typeface="Calibri"/>
              </a:rPr>
              <a:t> </a:t>
            </a:r>
            <a:r>
              <a:rPr dirty="0" baseline="1984" sz="2100" spc="-15">
                <a:latin typeface="Calibri"/>
                <a:cs typeface="Calibri"/>
              </a:rPr>
              <a:t>s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 spc="-7">
                <a:latin typeface="Calibri"/>
                <a:cs typeface="Calibri"/>
              </a:rPr>
              <a:t>o</a:t>
            </a:r>
            <a:r>
              <a:rPr dirty="0" baseline="1984" sz="2100" spc="-30">
                <a:latin typeface="Calibri"/>
                <a:cs typeface="Calibri"/>
              </a:rPr>
              <a:t>r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15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t</a:t>
            </a:r>
            <a:r>
              <a:rPr dirty="0" baseline="1984" sz="2100" spc="-15">
                <a:latin typeface="Calibri"/>
                <a:cs typeface="Calibri"/>
              </a:rPr>
              <a:t>h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22">
                <a:latin typeface="Calibri"/>
                <a:cs typeface="Calibri"/>
              </a:rPr>
              <a:t> </a:t>
            </a:r>
            <a:r>
              <a:rPr dirty="0" baseline="1984" sz="2100" spc="-7">
                <a:latin typeface="Calibri"/>
                <a:cs typeface="Calibri"/>
              </a:rPr>
              <a:t>f</a:t>
            </a:r>
            <a:r>
              <a:rPr dirty="0" baseline="1984" sz="2100">
                <a:latin typeface="Calibri"/>
                <a:cs typeface="Calibri"/>
              </a:rPr>
              <a:t>i</a:t>
            </a:r>
            <a:r>
              <a:rPr dirty="0" baseline="1984" sz="2100">
                <a:latin typeface="Calibri"/>
                <a:cs typeface="Calibri"/>
              </a:rPr>
              <a:t>le</a:t>
            </a:r>
            <a:r>
              <a:rPr dirty="0" baseline="1984" sz="2100" spc="-15">
                <a:latin typeface="Calibri"/>
                <a:cs typeface="Calibri"/>
              </a:rPr>
              <a:t> </a:t>
            </a:r>
            <a:r>
              <a:rPr dirty="0" baseline="1984" sz="2100" spc="-30">
                <a:latin typeface="Calibri"/>
                <a:cs typeface="Calibri"/>
              </a:rPr>
              <a:t>c</a:t>
            </a:r>
            <a:r>
              <a:rPr dirty="0" baseline="1984" sz="2100" spc="-7">
                <a:latin typeface="Calibri"/>
                <a:cs typeface="Calibri"/>
              </a:rPr>
              <a:t>o</a:t>
            </a:r>
            <a:r>
              <a:rPr dirty="0" baseline="1984" sz="2100" spc="-22">
                <a:latin typeface="Calibri"/>
                <a:cs typeface="Calibri"/>
              </a:rPr>
              <a:t>n</a:t>
            </a:r>
            <a:r>
              <a:rPr dirty="0" baseline="1984" sz="2100" spc="-22">
                <a:latin typeface="Calibri"/>
                <a:cs typeface="Calibri"/>
              </a:rPr>
              <a:t>t</a:t>
            </a:r>
            <a:r>
              <a:rPr dirty="0" baseline="1984" sz="2100">
                <a:latin typeface="Calibri"/>
                <a:cs typeface="Calibri"/>
              </a:rPr>
              <a:t>e</a:t>
            </a:r>
            <a:r>
              <a:rPr dirty="0" baseline="1984" sz="2100" spc="-37">
                <a:latin typeface="Calibri"/>
                <a:cs typeface="Calibri"/>
              </a:rPr>
              <a:t>n</a:t>
            </a:r>
            <a:r>
              <a:rPr dirty="0" baseline="1984" sz="2100">
                <a:latin typeface="Calibri"/>
                <a:cs typeface="Calibri"/>
              </a:rPr>
              <a:t>ts</a:t>
            </a:r>
            <a:r>
              <a:rPr dirty="0" baseline="1984" sz="2100" spc="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in</a:t>
            </a:r>
            <a:r>
              <a:rPr dirty="0" baseline="1984" sz="2100" spc="7">
                <a:latin typeface="Calibri"/>
                <a:cs typeface="Calibri"/>
              </a:rPr>
              <a:t> </a:t>
            </a:r>
            <a:r>
              <a:rPr dirty="0" baseline="1984" sz="2100">
                <a:latin typeface="Calibri"/>
                <a:cs typeface="Calibri"/>
              </a:rPr>
              <a:t>H</a:t>
            </a:r>
            <a:r>
              <a:rPr dirty="0" baseline="1984" sz="2100" spc="7">
                <a:latin typeface="Calibri"/>
                <a:cs typeface="Calibri"/>
              </a:rPr>
              <a:t>D</a:t>
            </a:r>
            <a:r>
              <a:rPr dirty="0" baseline="1984" sz="2100" spc="-37">
                <a:latin typeface="Calibri"/>
                <a:cs typeface="Calibri"/>
              </a:rPr>
              <a:t>F</a:t>
            </a:r>
            <a:r>
              <a:rPr dirty="0" baseline="1984" sz="2100">
                <a:latin typeface="Calibri"/>
                <a:cs typeface="Calibri"/>
              </a:rPr>
              <a:t>S</a:t>
            </a:r>
            <a:endParaRPr baseline="1984" sz="2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9852" y="2774441"/>
            <a:ext cx="429768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ead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wr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les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8328" y="1826005"/>
            <a:ext cx="442150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es,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oth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08938" y="2300223"/>
            <a:ext cx="414083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2842" y="642111"/>
            <a:ext cx="382587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pu</a:t>
            </a:r>
            <a:r>
              <a:rPr dirty="0" sz="1400">
                <a:latin typeface="Calibri"/>
                <a:cs typeface="Calibri"/>
              </a:rPr>
              <a:t>rpos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</a:t>
            </a:r>
            <a:r>
              <a:rPr dirty="0" spc="-10"/>
              <a:t>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12291" y="1351533"/>
            <a:ext cx="307149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9852" y="2793745"/>
            <a:ext cx="321945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8328" y="1845309"/>
            <a:ext cx="2865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593" y="2294127"/>
            <a:ext cx="32391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dirty="0" baseline="3968" sz="2100" spc="-15">
                <a:latin typeface="Calibri"/>
                <a:cs typeface="Calibri"/>
              </a:rPr>
              <a:t>c</a:t>
            </a:r>
            <a:r>
              <a:rPr dirty="0" baseline="3968" sz="2100">
                <a:latin typeface="Calibri"/>
                <a:cs typeface="Calibri"/>
              </a:rPr>
              <a:t>.</a:t>
            </a:r>
            <a:r>
              <a:rPr dirty="0" baseline="3968" sz="2100">
                <a:latin typeface="Calibri"/>
                <a:cs typeface="Calibri"/>
              </a:rPr>
              <a:t>	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02842" y="517143"/>
            <a:ext cx="6358890" cy="51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</a:pPr>
            <a:r>
              <a:rPr dirty="0" sz="1200" spc="-8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led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logs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8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8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 h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ace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50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lie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305435"/>
          </a:xfrm>
          <a:custGeom>
            <a:avLst/>
            <a:gdLst/>
            <a:ahLst/>
            <a:cxnLst/>
            <a:rect l="l" t="t" r="r" b="b"/>
            <a:pathLst>
              <a:path w="712470" h="305435">
                <a:moveTo>
                  <a:pt x="0" y="305307"/>
                </a:moveTo>
                <a:lnTo>
                  <a:pt x="712000" y="305307"/>
                </a:lnTo>
                <a:lnTo>
                  <a:pt x="7120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305435"/>
          </a:xfrm>
          <a:custGeom>
            <a:avLst/>
            <a:gdLst/>
            <a:ahLst/>
            <a:cxnLst/>
            <a:rect l="l" t="t" r="r" b="b"/>
            <a:pathLst>
              <a:path w="3455670" h="305435">
                <a:moveTo>
                  <a:pt x="0" y="305307"/>
                </a:moveTo>
                <a:lnTo>
                  <a:pt x="3455162" y="305307"/>
                </a:lnTo>
                <a:lnTo>
                  <a:pt x="345516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305435"/>
          </a:xfrm>
          <a:custGeom>
            <a:avLst/>
            <a:gdLst/>
            <a:ahLst/>
            <a:cxnLst/>
            <a:rect l="l" t="t" r="r" b="b"/>
            <a:pathLst>
              <a:path w="683895" h="305435">
                <a:moveTo>
                  <a:pt x="0" y="305307"/>
                </a:moveTo>
                <a:lnTo>
                  <a:pt x="683412" y="305307"/>
                </a:lnTo>
                <a:lnTo>
                  <a:pt x="683412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305435"/>
          </a:xfrm>
          <a:custGeom>
            <a:avLst/>
            <a:gdLst/>
            <a:ahLst/>
            <a:cxnLst/>
            <a:rect l="l" t="t" r="r" b="b"/>
            <a:pathLst>
              <a:path w="228600" h="305435">
                <a:moveTo>
                  <a:pt x="0" y="305307"/>
                </a:moveTo>
                <a:lnTo>
                  <a:pt x="228600" y="305307"/>
                </a:lnTo>
                <a:lnTo>
                  <a:pt x="22860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305435"/>
          </a:xfrm>
          <a:custGeom>
            <a:avLst/>
            <a:gdLst/>
            <a:ahLst/>
            <a:cxnLst/>
            <a:rect l="l" t="t" r="r" b="b"/>
            <a:pathLst>
              <a:path w="812164" h="305435">
                <a:moveTo>
                  <a:pt x="0" y="305307"/>
                </a:moveTo>
                <a:lnTo>
                  <a:pt x="811999" y="305307"/>
                </a:lnTo>
                <a:lnTo>
                  <a:pt x="811999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305435"/>
          </a:xfrm>
          <a:custGeom>
            <a:avLst/>
            <a:gdLst/>
            <a:ahLst/>
            <a:cxnLst/>
            <a:rect l="l" t="t" r="r" b="b"/>
            <a:pathLst>
              <a:path w="1936750" h="305435">
                <a:moveTo>
                  <a:pt x="0" y="305307"/>
                </a:moveTo>
                <a:lnTo>
                  <a:pt x="1936750" y="305307"/>
                </a:lnTo>
                <a:lnTo>
                  <a:pt x="1936750" y="0"/>
                </a:lnTo>
                <a:lnTo>
                  <a:pt x="0" y="0"/>
                </a:lnTo>
                <a:lnTo>
                  <a:pt x="0" y="305307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80326" y="3577780"/>
            <a:ext cx="477037" cy="452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8125" y="3486556"/>
            <a:ext cx="6848475" cy="626745"/>
          </a:xfrm>
          <a:custGeom>
            <a:avLst/>
            <a:gdLst/>
            <a:ahLst/>
            <a:cxnLst/>
            <a:rect l="l" t="t" r="r" b="b"/>
            <a:pathLst>
              <a:path w="6848475" h="626745">
                <a:moveTo>
                  <a:pt x="0" y="626160"/>
                </a:moveTo>
                <a:lnTo>
                  <a:pt x="6848475" y="626160"/>
                </a:lnTo>
                <a:lnTo>
                  <a:pt x="6848475" y="0"/>
                </a:lnTo>
                <a:lnTo>
                  <a:pt x="0" y="0"/>
                </a:lnTo>
                <a:lnTo>
                  <a:pt x="0" y="626160"/>
                </a:lnTo>
                <a:close/>
              </a:path>
            </a:pathLst>
          </a:custGeom>
          <a:ln w="12700">
            <a:solidFill>
              <a:srgbClr val="29AA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8125" y="364007"/>
            <a:ext cx="826769" cy="807720"/>
          </a:xfrm>
          <a:custGeom>
            <a:avLst/>
            <a:gdLst/>
            <a:ahLst/>
            <a:cxnLst/>
            <a:rect l="l" t="t" r="r" b="b"/>
            <a:pathLst>
              <a:path w="826769" h="807719">
                <a:moveTo>
                  <a:pt x="0" y="807567"/>
                </a:moveTo>
                <a:lnTo>
                  <a:pt x="826554" y="807567"/>
                </a:lnTo>
                <a:lnTo>
                  <a:pt x="82655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8125" y="364007"/>
            <a:ext cx="7480934" cy="807720"/>
          </a:xfrm>
          <a:custGeom>
            <a:avLst/>
            <a:gdLst/>
            <a:ahLst/>
            <a:cxnLst/>
            <a:rect l="l" t="t" r="r" b="b"/>
            <a:pathLst>
              <a:path w="7480934" h="807719">
                <a:moveTo>
                  <a:pt x="0" y="807567"/>
                </a:moveTo>
                <a:lnTo>
                  <a:pt x="7480934" y="807567"/>
                </a:lnTo>
                <a:lnTo>
                  <a:pt x="7480934" y="0"/>
                </a:lnTo>
                <a:lnTo>
                  <a:pt x="0" y="0"/>
                </a:lnTo>
                <a:lnTo>
                  <a:pt x="0" y="807567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064679" y="363981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19">
                <a:moveTo>
                  <a:pt x="0" y="0"/>
                </a:moveTo>
                <a:lnTo>
                  <a:pt x="0" y="807592"/>
                </a:lnTo>
              </a:path>
            </a:pathLst>
          </a:custGeom>
          <a:ln w="635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16776" y="1603374"/>
            <a:ext cx="1001712" cy="968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51573" y="0"/>
            <a:ext cx="984846" cy="2829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88593" y="1334007"/>
            <a:ext cx="15621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a.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88593" y="1808225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b.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593" y="2756788"/>
            <a:ext cx="16319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25" y="3188373"/>
            <a:ext cx="7480934" cy="298450"/>
          </a:xfrm>
          <a:prstGeom prst="rect">
            <a:avLst/>
          </a:prstGeom>
          <a:solidFill>
            <a:srgbClr val="60B4DF"/>
          </a:solidFill>
        </p:spPr>
        <p:txBody>
          <a:bodyPr wrap="square" lIns="0" tIns="1905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50"/>
              </a:spcBef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w</a:t>
            </a:r>
            <a:r>
              <a:rPr dirty="0" sz="1200" spc="-5">
                <a:latin typeface="Calibri"/>
                <a:cs typeface="Calibri"/>
              </a:rPr>
              <a:t>er: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788" y="3691127"/>
            <a:ext cx="513080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Ex</a:t>
            </a:r>
            <a:r>
              <a:rPr dirty="0" sz="1200" spc="5" b="1">
                <a:latin typeface="Calibri"/>
                <a:cs typeface="Calibri"/>
              </a:rPr>
              <a:t>p</a:t>
            </a:r>
            <a:r>
              <a:rPr dirty="0" sz="1200" spc="-5" b="1">
                <a:latin typeface="Calibri"/>
                <a:cs typeface="Calibri"/>
              </a:rPr>
              <a:t>l</a:t>
            </a:r>
            <a:r>
              <a:rPr dirty="0" sz="1200" spc="-10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n</a:t>
            </a:r>
            <a:r>
              <a:rPr dirty="0" sz="1200" spc="-25" b="1">
                <a:latin typeface="Calibri"/>
                <a:cs typeface="Calibri"/>
              </a:rPr>
              <a:t>a</a:t>
            </a:r>
            <a:r>
              <a:rPr dirty="0" sz="1200" spc="-5" b="1">
                <a:latin typeface="Calibri"/>
                <a:cs typeface="Calibri"/>
              </a:rPr>
              <a:t>t</a:t>
            </a:r>
            <a:r>
              <a:rPr dirty="0" sz="1200" b="1">
                <a:latin typeface="Calibri"/>
                <a:cs typeface="Calibri"/>
              </a:rPr>
              <a:t>i</a:t>
            </a:r>
            <a:r>
              <a:rPr dirty="0" sz="1200" spc="-5" b="1">
                <a:latin typeface="Calibri"/>
                <a:cs typeface="Calibri"/>
              </a:rPr>
              <a:t>o</a:t>
            </a:r>
            <a:r>
              <a:rPr dirty="0" sz="1200" b="1">
                <a:latin typeface="Calibri"/>
                <a:cs typeface="Calibri"/>
              </a:rPr>
              <a:t>n</a:t>
            </a:r>
            <a:r>
              <a:rPr dirty="0" sz="1200" spc="-5" b="1">
                <a:latin typeface="Calibri"/>
                <a:cs typeface="Calibri"/>
              </a:rPr>
              <a:t>:</a:t>
            </a:r>
            <a:r>
              <a:rPr dirty="0" sz="1200" spc="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iles.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32917" y="409351"/>
            <a:ext cx="437515" cy="62166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40335" marR="5080" indent="-128270">
              <a:lnSpc>
                <a:spcPct val="122800"/>
              </a:lnSpc>
            </a:pPr>
            <a:r>
              <a:rPr dirty="0" spc="-15"/>
              <a:t>Q</a:t>
            </a:r>
            <a:r>
              <a:rPr dirty="0" spc="-5"/>
              <a:t>UIZ</a:t>
            </a:r>
            <a:r>
              <a:rPr dirty="0" spc="-5"/>
              <a:t> </a:t>
            </a:r>
            <a:r>
              <a:rPr dirty="0" spc="-10"/>
              <a:t>10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12291" y="1351533"/>
            <a:ext cx="307149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09852" y="2793745"/>
            <a:ext cx="321945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mem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ry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ame</a:t>
            </a:r>
            <a:r>
              <a:rPr dirty="0" sz="1200" spc="-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08328" y="1845309"/>
            <a:ext cx="286575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8593" y="2294127"/>
            <a:ext cx="323913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32740" algn="l"/>
              </a:tabLst>
            </a:pPr>
            <a:r>
              <a:rPr dirty="0" baseline="3968" sz="2100" spc="-15">
                <a:latin typeface="Calibri"/>
                <a:cs typeface="Calibri"/>
              </a:rPr>
              <a:t>c</a:t>
            </a:r>
            <a:r>
              <a:rPr dirty="0" baseline="3968" sz="2100">
                <a:latin typeface="Calibri"/>
                <a:cs typeface="Calibri"/>
              </a:rPr>
              <a:t>.</a:t>
            </a:r>
            <a:r>
              <a:rPr dirty="0" baseline="3968" sz="2100">
                <a:latin typeface="Calibri"/>
                <a:cs typeface="Calibri"/>
              </a:rPr>
              <a:t>	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ec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ea</a:t>
            </a:r>
            <a:r>
              <a:rPr dirty="0" sz="1200" spc="-10">
                <a:latin typeface="Calibri"/>
                <a:cs typeface="Calibri"/>
              </a:rPr>
              <a:t>s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lock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20">
                <a:latin typeface="Calibri"/>
                <a:cs typeface="Calibri"/>
              </a:rPr>
              <a:t>z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em</a:t>
            </a:r>
            <a:r>
              <a:rPr dirty="0" sz="1200">
                <a:latin typeface="Calibri"/>
                <a:cs typeface="Calibri"/>
              </a:rPr>
              <a:t>ai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2842" y="517143"/>
            <a:ext cx="6358890" cy="5124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1300"/>
              </a:lnSpc>
            </a:pPr>
            <a:r>
              <a:rPr dirty="0" sz="1200" spc="-8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led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logs</a:t>
            </a:r>
            <a:r>
              <a:rPr dirty="0" sz="1200" spc="6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8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ar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allo</a:t>
            </a:r>
            <a:r>
              <a:rPr dirty="0" sz="1200" spc="-25">
                <a:latin typeface="Calibri"/>
                <a:cs typeface="Calibri"/>
              </a:rPr>
              <a:t>w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y</a:t>
            </a:r>
            <a:r>
              <a:rPr dirty="0" sz="1200" spc="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45">
                <a:latin typeface="Calibri"/>
                <a:cs typeface="Calibri"/>
              </a:rPr>
              <a:t> </a:t>
            </a:r>
            <a:r>
              <a:rPr dirty="0" sz="1200" spc="-8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k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5">
                <a:latin typeface="Calibri"/>
                <a:cs typeface="Calibri"/>
              </a:rPr>
              <a:t>w</a:t>
            </a:r>
            <a:r>
              <a:rPr dirty="0" sz="1200" spc="6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 h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am</a:t>
            </a:r>
            <a:r>
              <a:rPr dirty="0" sz="1200" spc="5">
                <a:latin typeface="Calibri"/>
                <a:cs typeface="Calibri"/>
              </a:rPr>
              <a:t>p</a:t>
            </a:r>
            <a:r>
              <a:rPr dirty="0" sz="1200">
                <a:latin typeface="Calibri"/>
                <a:cs typeface="Calibri"/>
              </a:rPr>
              <a:t>le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ace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u</a:t>
            </a:r>
            <a:r>
              <a:rPr dirty="0" sz="1200" spc="-5">
                <a:latin typeface="Calibri"/>
                <a:cs typeface="Calibri"/>
              </a:rPr>
              <a:t>r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2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.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Wh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5">
                <a:latin typeface="Calibri"/>
                <a:cs typeface="Calibri"/>
              </a:rPr>
              <a:t>l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y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 spc="-5">
                <a:latin typeface="Calibri"/>
                <a:cs typeface="Calibri"/>
              </a:rPr>
              <a:t>a</a:t>
            </a:r>
            <a:r>
              <a:rPr dirty="0" sz="1200" spc="-50">
                <a:latin typeface="Calibri"/>
                <a:cs typeface="Calibri"/>
              </a:rPr>
              <a:t>k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e</a:t>
            </a:r>
            <a:r>
              <a:rPr dirty="0" sz="1200">
                <a:latin typeface="Calibri"/>
                <a:cs typeface="Calibri"/>
              </a:rPr>
              <a:t>lie</a:t>
            </a:r>
            <a:r>
              <a:rPr dirty="0" sz="1200" spc="-15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25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2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 spc="-20">
                <a:latin typeface="Calibri"/>
                <a:cs typeface="Calibri"/>
              </a:rPr>
              <a:t>r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15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925" y="585634"/>
            <a:ext cx="1666875" cy="3401695"/>
          </a:xfrm>
          <a:custGeom>
            <a:avLst/>
            <a:gdLst/>
            <a:ahLst/>
            <a:cxnLst/>
            <a:rect l="l" t="t" r="r" b="b"/>
            <a:pathLst>
              <a:path w="1666875" h="3401695">
                <a:moveTo>
                  <a:pt x="0" y="3401314"/>
                </a:moveTo>
                <a:lnTo>
                  <a:pt x="1666875" y="3401314"/>
                </a:lnTo>
                <a:lnTo>
                  <a:pt x="1666875" y="0"/>
                </a:lnTo>
                <a:lnTo>
                  <a:pt x="0" y="0"/>
                </a:lnTo>
                <a:lnTo>
                  <a:pt x="0" y="3401314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536" y="1809787"/>
            <a:ext cx="1264767" cy="2177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10"/>
              <a:t>Summ</a:t>
            </a:r>
            <a:r>
              <a:rPr dirty="0" spc="-5"/>
              <a:t>a</a:t>
            </a:r>
            <a:r>
              <a:rPr dirty="0" spc="0"/>
              <a:t>r</a:t>
            </a:r>
            <a:r>
              <a:rPr dirty="0" spc="-5"/>
              <a:t>y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 spc="-5"/>
              <a:t>d.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68829" y="584834"/>
            <a:ext cx="5018405" cy="66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570" marR="5080" indent="-229870">
              <a:lnSpc>
                <a:spcPct val="150000"/>
              </a:lnSpc>
              <a:buSzPct val="78571"/>
              <a:buFont typeface="Calibri"/>
              <a:buChar char="●"/>
              <a:tabLst>
                <a:tab pos="243204" algn="l"/>
              </a:tabLst>
            </a:pP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tions,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el</a:t>
            </a:r>
            <a:r>
              <a:rPr dirty="0" sz="1400" spc="-100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alo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ode,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ode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full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8829" y="1408048"/>
            <a:ext cx="547116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buSzPct val="78571"/>
              <a:buFont typeface="Calibri"/>
              <a:buChar char="●"/>
              <a:tabLst>
                <a:tab pos="243204" algn="l"/>
              </a:tabLst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5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8829" y="1697182"/>
            <a:ext cx="4900295" cy="662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570" marR="5080" indent="-229870">
              <a:lnSpc>
                <a:spcPct val="150200"/>
              </a:lnSpc>
              <a:buSzPct val="78571"/>
              <a:buFont typeface="Calibri"/>
              <a:buChar char="●"/>
              <a:tabLst>
                <a:tab pos="243204" algn="l"/>
              </a:tabLst>
            </a:pPr>
            <a:r>
              <a:rPr dirty="0" sz="1400" spc="-5">
                <a:latin typeface="Calibri"/>
                <a:cs typeface="Calibri"/>
              </a:rPr>
              <a:t>Th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</a:t>
            </a:r>
            <a:r>
              <a:rPr dirty="0" sz="1400" spc="-2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5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ai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ode.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8829" y="2414269"/>
            <a:ext cx="5377180" cy="662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2570" marR="5080" indent="-229870">
              <a:lnSpc>
                <a:spcPct val="150000"/>
              </a:lnSpc>
              <a:buSzPct val="78571"/>
              <a:buFont typeface="Calibri"/>
              <a:buChar char="●"/>
              <a:tabLst>
                <a:tab pos="243204" algn="l"/>
              </a:tabLst>
            </a:pP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use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ig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5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th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l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igh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oug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ou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ea</a:t>
            </a:r>
            <a:r>
              <a:rPr dirty="0" sz="1400" spc="-15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925" y="585634"/>
            <a:ext cx="1666875" cy="340169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00330" marR="227329">
              <a:lnSpc>
                <a:spcPct val="100000"/>
              </a:lnSpc>
              <a:spcBef>
                <a:spcPts val="944"/>
              </a:spcBef>
            </a:pPr>
            <a:r>
              <a:rPr dirty="0" sz="1400" spc="-5">
                <a:latin typeface="Calibri"/>
                <a:cs typeface="Calibri"/>
              </a:rPr>
              <a:t>L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su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ari</a:t>
            </a:r>
            <a:r>
              <a:rPr dirty="0" sz="1400" spc="-40">
                <a:latin typeface="Calibri"/>
                <a:cs typeface="Calibri"/>
              </a:rPr>
              <a:t>z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opi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v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lesso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599929"/>
            <a:ext cx="7908925" cy="688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algn="r" marR="394335">
              <a:lnSpc>
                <a:spcPct val="100000"/>
              </a:lnSpc>
              <a:spcBef>
                <a:spcPts val="575"/>
              </a:spcBef>
            </a:pP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C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o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p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y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g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h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2014,</a:t>
            </a:r>
            <a:r>
              <a:rPr dirty="0" sz="800" spc="-3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m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p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l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il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n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dirty="0" sz="80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l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l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i</a:t>
            </a:r>
            <a:r>
              <a:rPr dirty="0" sz="800" spc="5">
                <a:solidFill>
                  <a:srgbClr val="3A3838"/>
                </a:solidFill>
                <a:latin typeface="Calibri"/>
                <a:cs typeface="Calibri"/>
              </a:rPr>
              <a:t>g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h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t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dirty="0" sz="800" spc="-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s</a:t>
            </a:r>
            <a:r>
              <a:rPr dirty="0" sz="800" spc="-10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r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v</a:t>
            </a:r>
            <a:r>
              <a:rPr dirty="0" sz="800" spc="-5">
                <a:solidFill>
                  <a:srgbClr val="3A3838"/>
                </a:solidFill>
                <a:latin typeface="Calibri"/>
                <a:cs typeface="Calibri"/>
              </a:rPr>
              <a:t>e</a:t>
            </a:r>
            <a:r>
              <a:rPr dirty="0" sz="800">
                <a:solidFill>
                  <a:srgbClr val="3A3838"/>
                </a:solidFill>
                <a:latin typeface="Calibri"/>
                <a:cs typeface="Calibri"/>
              </a:rPr>
              <a:t>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99929"/>
            <a:ext cx="7908925" cy="688340"/>
          </a:xfrm>
          <a:custGeom>
            <a:avLst/>
            <a:gdLst/>
            <a:ahLst/>
            <a:cxnLst/>
            <a:rect l="l" t="t" r="r" b="b"/>
            <a:pathLst>
              <a:path w="7908925" h="688339">
                <a:moveTo>
                  <a:pt x="0" y="687908"/>
                </a:moveTo>
                <a:lnTo>
                  <a:pt x="7908925" y="687908"/>
                </a:lnTo>
                <a:lnTo>
                  <a:pt x="7908925" y="0"/>
                </a:lnTo>
                <a:lnTo>
                  <a:pt x="0" y="0"/>
                </a:lnTo>
                <a:lnTo>
                  <a:pt x="0" y="687908"/>
                </a:lnTo>
                <a:close/>
              </a:path>
            </a:pathLst>
          </a:custGeom>
          <a:solidFill>
            <a:srgbClr val="8E8E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-1" y="3538047"/>
            <a:ext cx="712470" cy="61594"/>
          </a:xfrm>
          <a:custGeom>
            <a:avLst/>
            <a:gdLst/>
            <a:ahLst/>
            <a:cxnLst/>
            <a:rect l="l" t="t" r="r" b="b"/>
            <a:pathLst>
              <a:path w="712470" h="61595">
                <a:moveTo>
                  <a:pt x="0" y="61412"/>
                </a:moveTo>
                <a:lnTo>
                  <a:pt x="712000" y="61412"/>
                </a:lnTo>
                <a:lnTo>
                  <a:pt x="712000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1987" y="3538047"/>
            <a:ext cx="3455670" cy="61594"/>
          </a:xfrm>
          <a:custGeom>
            <a:avLst/>
            <a:gdLst/>
            <a:ahLst/>
            <a:cxnLst/>
            <a:rect l="l" t="t" r="r" b="b"/>
            <a:pathLst>
              <a:path w="3455670" h="61595">
                <a:moveTo>
                  <a:pt x="0" y="61412"/>
                </a:moveTo>
                <a:lnTo>
                  <a:pt x="3455162" y="61412"/>
                </a:lnTo>
                <a:lnTo>
                  <a:pt x="3455162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67123" y="3538047"/>
            <a:ext cx="683895" cy="61594"/>
          </a:xfrm>
          <a:custGeom>
            <a:avLst/>
            <a:gdLst/>
            <a:ahLst/>
            <a:cxnLst/>
            <a:rect l="l" t="t" r="r" b="b"/>
            <a:pathLst>
              <a:path w="683895" h="61595">
                <a:moveTo>
                  <a:pt x="0" y="61412"/>
                </a:moveTo>
                <a:lnTo>
                  <a:pt x="683412" y="61412"/>
                </a:lnTo>
                <a:lnTo>
                  <a:pt x="683412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50638" y="3538047"/>
            <a:ext cx="228600" cy="61594"/>
          </a:xfrm>
          <a:custGeom>
            <a:avLst/>
            <a:gdLst/>
            <a:ahLst/>
            <a:cxnLst/>
            <a:rect l="l" t="t" r="r" b="b"/>
            <a:pathLst>
              <a:path w="228600" h="61595">
                <a:moveTo>
                  <a:pt x="0" y="61412"/>
                </a:moveTo>
                <a:lnTo>
                  <a:pt x="228600" y="61412"/>
                </a:lnTo>
                <a:lnTo>
                  <a:pt x="228600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0136" y="3538047"/>
            <a:ext cx="812165" cy="61594"/>
          </a:xfrm>
          <a:custGeom>
            <a:avLst/>
            <a:gdLst/>
            <a:ahLst/>
            <a:cxnLst/>
            <a:rect l="l" t="t" r="r" b="b"/>
            <a:pathLst>
              <a:path w="812164" h="61595">
                <a:moveTo>
                  <a:pt x="0" y="61412"/>
                </a:moveTo>
                <a:lnTo>
                  <a:pt x="811999" y="61412"/>
                </a:lnTo>
                <a:lnTo>
                  <a:pt x="811999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72175" y="3538047"/>
            <a:ext cx="1936750" cy="61594"/>
          </a:xfrm>
          <a:custGeom>
            <a:avLst/>
            <a:gdLst/>
            <a:ahLst/>
            <a:cxnLst/>
            <a:rect l="l" t="t" r="r" b="b"/>
            <a:pathLst>
              <a:path w="1936750" h="61595">
                <a:moveTo>
                  <a:pt x="0" y="61412"/>
                </a:moveTo>
                <a:lnTo>
                  <a:pt x="1936750" y="61412"/>
                </a:lnTo>
                <a:lnTo>
                  <a:pt x="1936750" y="0"/>
                </a:lnTo>
                <a:lnTo>
                  <a:pt x="0" y="0"/>
                </a:lnTo>
                <a:lnTo>
                  <a:pt x="0" y="61412"/>
                </a:lnTo>
                <a:close/>
              </a:path>
            </a:pathLst>
          </a:custGeom>
          <a:solidFill>
            <a:srgbClr val="3E96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2197"/>
            <a:ext cx="7908925" cy="525780"/>
          </a:xfrm>
          <a:custGeom>
            <a:avLst/>
            <a:gdLst/>
            <a:ahLst/>
            <a:cxnLst/>
            <a:rect l="l" t="t" r="r" b="b"/>
            <a:pathLst>
              <a:path w="7908925" h="525780">
                <a:moveTo>
                  <a:pt x="0" y="525741"/>
                </a:moveTo>
                <a:lnTo>
                  <a:pt x="7908925" y="525741"/>
                </a:lnTo>
                <a:lnTo>
                  <a:pt x="7908925" y="0"/>
                </a:lnTo>
                <a:lnTo>
                  <a:pt x="0" y="0"/>
                </a:lnTo>
                <a:lnTo>
                  <a:pt x="0" y="525741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27145" y="1705101"/>
            <a:ext cx="1548765" cy="4572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10" b="1">
                <a:solidFill>
                  <a:srgbClr val="252525"/>
                </a:solidFill>
                <a:latin typeface="Calibri"/>
                <a:cs typeface="Calibri"/>
              </a:rPr>
              <a:t>Th</a:t>
            </a:r>
            <a:r>
              <a:rPr dirty="0" sz="2800" spc="-15" b="1">
                <a:solidFill>
                  <a:srgbClr val="252525"/>
                </a:solidFill>
                <a:latin typeface="Calibri"/>
                <a:cs typeface="Calibri"/>
              </a:rPr>
              <a:t>a</a:t>
            </a:r>
            <a:r>
              <a:rPr dirty="0" sz="2800" spc="-5" b="1">
                <a:solidFill>
                  <a:srgbClr val="252525"/>
                </a:solidFill>
                <a:latin typeface="Calibri"/>
                <a:cs typeface="Calibri"/>
              </a:rPr>
              <a:t>nk</a:t>
            </a:r>
            <a:r>
              <a:rPr dirty="0" sz="2800" spc="20" b="1">
                <a:solidFill>
                  <a:srgbClr val="252525"/>
                </a:solidFill>
                <a:latin typeface="Calibri"/>
                <a:cs typeface="Calibri"/>
              </a:rPr>
              <a:t> </a:t>
            </a:r>
            <a:r>
              <a:rPr dirty="0" sz="2800" spc="-240" b="1">
                <a:solidFill>
                  <a:srgbClr val="252525"/>
                </a:solidFill>
                <a:latin typeface="Calibri"/>
                <a:cs typeface="Calibri"/>
              </a:rPr>
              <a:t>Y</a:t>
            </a:r>
            <a:r>
              <a:rPr dirty="0" sz="2800" spc="-5" b="1">
                <a:solidFill>
                  <a:srgbClr val="252525"/>
                </a:solidFill>
                <a:latin typeface="Calibri"/>
                <a:cs typeface="Calibri"/>
              </a:rPr>
              <a:t>ou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19758" y="1080007"/>
            <a:ext cx="1727200" cy="1727200"/>
          </a:xfrm>
          <a:custGeom>
            <a:avLst/>
            <a:gdLst/>
            <a:ahLst/>
            <a:cxnLst/>
            <a:rect l="l" t="t" r="r" b="b"/>
            <a:pathLst>
              <a:path w="1727200" h="1727200">
                <a:moveTo>
                  <a:pt x="863599" y="0"/>
                </a:moveTo>
                <a:lnTo>
                  <a:pt x="816211" y="1277"/>
                </a:lnTo>
                <a:lnTo>
                  <a:pt x="769491" y="5066"/>
                </a:lnTo>
                <a:lnTo>
                  <a:pt x="723505" y="11301"/>
                </a:lnTo>
                <a:lnTo>
                  <a:pt x="678319" y="19915"/>
                </a:lnTo>
                <a:lnTo>
                  <a:pt x="634000" y="30843"/>
                </a:lnTo>
                <a:lnTo>
                  <a:pt x="590612" y="44020"/>
                </a:lnTo>
                <a:lnTo>
                  <a:pt x="548223" y="59378"/>
                </a:lnTo>
                <a:lnTo>
                  <a:pt x="506897" y="76853"/>
                </a:lnTo>
                <a:lnTo>
                  <a:pt x="466700" y="96378"/>
                </a:lnTo>
                <a:lnTo>
                  <a:pt x="427698" y="117888"/>
                </a:lnTo>
                <a:lnTo>
                  <a:pt x="389957" y="141317"/>
                </a:lnTo>
                <a:lnTo>
                  <a:pt x="353543" y="166599"/>
                </a:lnTo>
                <a:lnTo>
                  <a:pt x="318522" y="193668"/>
                </a:lnTo>
                <a:lnTo>
                  <a:pt x="284959" y="222458"/>
                </a:lnTo>
                <a:lnTo>
                  <a:pt x="252920" y="252904"/>
                </a:lnTo>
                <a:lnTo>
                  <a:pt x="222471" y="284939"/>
                </a:lnTo>
                <a:lnTo>
                  <a:pt x="193678" y="318499"/>
                </a:lnTo>
                <a:lnTo>
                  <a:pt x="166607" y="353516"/>
                </a:lnTo>
                <a:lnTo>
                  <a:pt x="141324" y="389925"/>
                </a:lnTo>
                <a:lnTo>
                  <a:pt x="117893" y="427660"/>
                </a:lnTo>
                <a:lnTo>
                  <a:pt x="96382" y="466656"/>
                </a:lnTo>
                <a:lnTo>
                  <a:pt x="76855" y="506846"/>
                </a:lnTo>
                <a:lnTo>
                  <a:pt x="59380" y="548166"/>
                </a:lnTo>
                <a:lnTo>
                  <a:pt x="44021" y="590547"/>
                </a:lnTo>
                <a:lnTo>
                  <a:pt x="30844" y="633926"/>
                </a:lnTo>
                <a:lnTo>
                  <a:pt x="19916" y="678237"/>
                </a:lnTo>
                <a:lnTo>
                  <a:pt x="11301" y="723412"/>
                </a:lnTo>
                <a:lnTo>
                  <a:pt x="5066" y="769387"/>
                </a:lnTo>
                <a:lnTo>
                  <a:pt x="1277" y="816096"/>
                </a:lnTo>
                <a:lnTo>
                  <a:pt x="0" y="863472"/>
                </a:lnTo>
                <a:lnTo>
                  <a:pt x="1277" y="910861"/>
                </a:lnTo>
                <a:lnTo>
                  <a:pt x="5066" y="957581"/>
                </a:lnTo>
                <a:lnTo>
                  <a:pt x="11301" y="1003567"/>
                </a:lnTo>
                <a:lnTo>
                  <a:pt x="19916" y="1048753"/>
                </a:lnTo>
                <a:lnTo>
                  <a:pt x="30844" y="1093072"/>
                </a:lnTo>
                <a:lnTo>
                  <a:pt x="44021" y="1136460"/>
                </a:lnTo>
                <a:lnTo>
                  <a:pt x="59380" y="1178849"/>
                </a:lnTo>
                <a:lnTo>
                  <a:pt x="76855" y="1220175"/>
                </a:lnTo>
                <a:lnTo>
                  <a:pt x="96382" y="1260372"/>
                </a:lnTo>
                <a:lnTo>
                  <a:pt x="117893" y="1299374"/>
                </a:lnTo>
                <a:lnTo>
                  <a:pt x="141324" y="1337115"/>
                </a:lnTo>
                <a:lnTo>
                  <a:pt x="166607" y="1373529"/>
                </a:lnTo>
                <a:lnTo>
                  <a:pt x="193678" y="1408550"/>
                </a:lnTo>
                <a:lnTo>
                  <a:pt x="222471" y="1442113"/>
                </a:lnTo>
                <a:lnTo>
                  <a:pt x="252920" y="1474152"/>
                </a:lnTo>
                <a:lnTo>
                  <a:pt x="284959" y="1504601"/>
                </a:lnTo>
                <a:lnTo>
                  <a:pt x="318522" y="1533394"/>
                </a:lnTo>
                <a:lnTo>
                  <a:pt x="353543" y="1560465"/>
                </a:lnTo>
                <a:lnTo>
                  <a:pt x="389957" y="1585748"/>
                </a:lnTo>
                <a:lnTo>
                  <a:pt x="427698" y="1609179"/>
                </a:lnTo>
                <a:lnTo>
                  <a:pt x="466700" y="1630690"/>
                </a:lnTo>
                <a:lnTo>
                  <a:pt x="506897" y="1650217"/>
                </a:lnTo>
                <a:lnTo>
                  <a:pt x="548223" y="1667692"/>
                </a:lnTo>
                <a:lnTo>
                  <a:pt x="590612" y="1683051"/>
                </a:lnTo>
                <a:lnTo>
                  <a:pt x="634000" y="1696228"/>
                </a:lnTo>
                <a:lnTo>
                  <a:pt x="678319" y="1707156"/>
                </a:lnTo>
                <a:lnTo>
                  <a:pt x="723505" y="1715771"/>
                </a:lnTo>
                <a:lnTo>
                  <a:pt x="769491" y="1722006"/>
                </a:lnTo>
                <a:lnTo>
                  <a:pt x="816211" y="1725795"/>
                </a:lnTo>
                <a:lnTo>
                  <a:pt x="863599" y="1727072"/>
                </a:lnTo>
                <a:lnTo>
                  <a:pt x="910976" y="1725795"/>
                </a:lnTo>
                <a:lnTo>
                  <a:pt x="957685" y="1722006"/>
                </a:lnTo>
                <a:lnTo>
                  <a:pt x="1003660" y="1715771"/>
                </a:lnTo>
                <a:lnTo>
                  <a:pt x="1048835" y="1707156"/>
                </a:lnTo>
                <a:lnTo>
                  <a:pt x="1093146" y="1696228"/>
                </a:lnTo>
                <a:lnTo>
                  <a:pt x="1136525" y="1683051"/>
                </a:lnTo>
                <a:lnTo>
                  <a:pt x="1178906" y="1667692"/>
                </a:lnTo>
                <a:lnTo>
                  <a:pt x="1220226" y="1650217"/>
                </a:lnTo>
                <a:lnTo>
                  <a:pt x="1260416" y="1630690"/>
                </a:lnTo>
                <a:lnTo>
                  <a:pt x="1299412" y="1609179"/>
                </a:lnTo>
                <a:lnTo>
                  <a:pt x="1337147" y="1585748"/>
                </a:lnTo>
                <a:lnTo>
                  <a:pt x="1373556" y="1560465"/>
                </a:lnTo>
                <a:lnTo>
                  <a:pt x="1408573" y="1533394"/>
                </a:lnTo>
                <a:lnTo>
                  <a:pt x="1442133" y="1504601"/>
                </a:lnTo>
                <a:lnTo>
                  <a:pt x="1474168" y="1474152"/>
                </a:lnTo>
                <a:lnTo>
                  <a:pt x="1504614" y="1442113"/>
                </a:lnTo>
                <a:lnTo>
                  <a:pt x="1533404" y="1408550"/>
                </a:lnTo>
                <a:lnTo>
                  <a:pt x="1560473" y="1373529"/>
                </a:lnTo>
                <a:lnTo>
                  <a:pt x="1585755" y="1337115"/>
                </a:lnTo>
                <a:lnTo>
                  <a:pt x="1609184" y="1299374"/>
                </a:lnTo>
                <a:lnTo>
                  <a:pt x="1630694" y="1260372"/>
                </a:lnTo>
                <a:lnTo>
                  <a:pt x="1650219" y="1220175"/>
                </a:lnTo>
                <a:lnTo>
                  <a:pt x="1667694" y="1178849"/>
                </a:lnTo>
                <a:lnTo>
                  <a:pt x="1683052" y="1136460"/>
                </a:lnTo>
                <a:lnTo>
                  <a:pt x="1696229" y="1093072"/>
                </a:lnTo>
                <a:lnTo>
                  <a:pt x="1707157" y="1048753"/>
                </a:lnTo>
                <a:lnTo>
                  <a:pt x="1715771" y="1003567"/>
                </a:lnTo>
                <a:lnTo>
                  <a:pt x="1722006" y="957581"/>
                </a:lnTo>
                <a:lnTo>
                  <a:pt x="1725795" y="910861"/>
                </a:lnTo>
                <a:lnTo>
                  <a:pt x="1727072" y="863472"/>
                </a:lnTo>
                <a:lnTo>
                  <a:pt x="1725795" y="816096"/>
                </a:lnTo>
                <a:lnTo>
                  <a:pt x="1722006" y="769387"/>
                </a:lnTo>
                <a:lnTo>
                  <a:pt x="1715771" y="723412"/>
                </a:lnTo>
                <a:lnTo>
                  <a:pt x="1707157" y="678237"/>
                </a:lnTo>
                <a:lnTo>
                  <a:pt x="1696229" y="633926"/>
                </a:lnTo>
                <a:lnTo>
                  <a:pt x="1683052" y="590547"/>
                </a:lnTo>
                <a:lnTo>
                  <a:pt x="1667694" y="548166"/>
                </a:lnTo>
                <a:lnTo>
                  <a:pt x="1650219" y="506846"/>
                </a:lnTo>
                <a:lnTo>
                  <a:pt x="1630694" y="466656"/>
                </a:lnTo>
                <a:lnTo>
                  <a:pt x="1609184" y="427660"/>
                </a:lnTo>
                <a:lnTo>
                  <a:pt x="1585755" y="389925"/>
                </a:lnTo>
                <a:lnTo>
                  <a:pt x="1560473" y="353516"/>
                </a:lnTo>
                <a:lnTo>
                  <a:pt x="1533404" y="318499"/>
                </a:lnTo>
                <a:lnTo>
                  <a:pt x="1504614" y="284939"/>
                </a:lnTo>
                <a:lnTo>
                  <a:pt x="1474168" y="252904"/>
                </a:lnTo>
                <a:lnTo>
                  <a:pt x="1442133" y="222458"/>
                </a:lnTo>
                <a:lnTo>
                  <a:pt x="1408573" y="193668"/>
                </a:lnTo>
                <a:lnTo>
                  <a:pt x="1373556" y="166599"/>
                </a:lnTo>
                <a:lnTo>
                  <a:pt x="1337147" y="141317"/>
                </a:lnTo>
                <a:lnTo>
                  <a:pt x="1299412" y="117888"/>
                </a:lnTo>
                <a:lnTo>
                  <a:pt x="1260416" y="96378"/>
                </a:lnTo>
                <a:lnTo>
                  <a:pt x="1220226" y="76853"/>
                </a:lnTo>
                <a:lnTo>
                  <a:pt x="1178906" y="59378"/>
                </a:lnTo>
                <a:lnTo>
                  <a:pt x="1136525" y="44020"/>
                </a:lnTo>
                <a:lnTo>
                  <a:pt x="1093146" y="30843"/>
                </a:lnTo>
                <a:lnTo>
                  <a:pt x="1048835" y="19915"/>
                </a:lnTo>
                <a:lnTo>
                  <a:pt x="1003660" y="11301"/>
                </a:lnTo>
                <a:lnTo>
                  <a:pt x="957685" y="5066"/>
                </a:lnTo>
                <a:lnTo>
                  <a:pt x="910976" y="1277"/>
                </a:lnTo>
                <a:lnTo>
                  <a:pt x="863599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45945" y="1516113"/>
            <a:ext cx="1322451" cy="860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66204" y="47650"/>
            <a:ext cx="1347470" cy="408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84470" y="3864965"/>
            <a:ext cx="220408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9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lil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9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900" spc="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r>
              <a:rPr dirty="0" sz="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Ha</a:t>
            </a:r>
            <a:r>
              <a:rPr dirty="0" spc="-10"/>
              <a:t>doo</a:t>
            </a:r>
            <a:r>
              <a:rPr dirty="0" spc="-5"/>
              <a:t>p</a:t>
            </a:r>
            <a:r>
              <a:rPr dirty="0" spc="15"/>
              <a:t> </a:t>
            </a:r>
            <a:r>
              <a:rPr dirty="0" spc="-10"/>
              <a:t>Co</a:t>
            </a:r>
            <a:r>
              <a:rPr dirty="0" spc="-20"/>
              <a:t>n</a:t>
            </a:r>
            <a:r>
              <a:rPr dirty="0" spc="-5"/>
              <a:t>f</a:t>
            </a:r>
            <a:r>
              <a:rPr dirty="0" spc="-5"/>
              <a:t>i</a:t>
            </a:r>
            <a:r>
              <a:rPr dirty="0" spc="-5"/>
              <a:t>gu</a:t>
            </a:r>
            <a:r>
              <a:rPr dirty="0" spc="-50"/>
              <a:t>r</a:t>
            </a:r>
            <a:r>
              <a:rPr dirty="0" spc="-15"/>
              <a:t>a</a:t>
            </a:r>
            <a:r>
              <a:rPr dirty="0" spc="-5"/>
              <a:t>t</a:t>
            </a:r>
            <a:r>
              <a:rPr dirty="0" spc="-5"/>
              <a:t>i</a:t>
            </a:r>
            <a:r>
              <a:rPr dirty="0" spc="-10"/>
              <a:t>on</a:t>
            </a:r>
          </a:p>
        </p:txBody>
      </p:sp>
      <p:sp>
        <p:nvSpPr>
          <p:cNvPr id="11" name="object 11"/>
          <p:cNvSpPr/>
          <p:nvPr/>
        </p:nvSpPr>
        <p:spPr>
          <a:xfrm>
            <a:off x="3953890" y="1677796"/>
            <a:ext cx="1850389" cy="284480"/>
          </a:xfrm>
          <a:custGeom>
            <a:avLst/>
            <a:gdLst/>
            <a:ahLst/>
            <a:cxnLst/>
            <a:rect l="l" t="t" r="r" b="b"/>
            <a:pathLst>
              <a:path w="1850389" h="284480">
                <a:moveTo>
                  <a:pt x="0" y="0"/>
                </a:moveTo>
                <a:lnTo>
                  <a:pt x="0" y="142112"/>
                </a:lnTo>
                <a:lnTo>
                  <a:pt x="1850389" y="142112"/>
                </a:lnTo>
                <a:lnTo>
                  <a:pt x="1850389" y="284225"/>
                </a:lnTo>
              </a:path>
            </a:pathLst>
          </a:custGeom>
          <a:ln w="12700">
            <a:solidFill>
              <a:srgbClr val="5B5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53890" y="1677796"/>
            <a:ext cx="0" cy="284480"/>
          </a:xfrm>
          <a:custGeom>
            <a:avLst/>
            <a:gdLst/>
            <a:ahLst/>
            <a:cxnLst/>
            <a:rect l="l" t="t" r="r" b="b"/>
            <a:pathLst>
              <a:path w="0" h="284480">
                <a:moveTo>
                  <a:pt x="0" y="0"/>
                </a:moveTo>
                <a:lnTo>
                  <a:pt x="0" y="284225"/>
                </a:lnTo>
              </a:path>
            </a:pathLst>
          </a:custGeom>
          <a:ln w="12700">
            <a:solidFill>
              <a:srgbClr val="5B5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03373" y="1677796"/>
            <a:ext cx="1851025" cy="284480"/>
          </a:xfrm>
          <a:custGeom>
            <a:avLst/>
            <a:gdLst/>
            <a:ahLst/>
            <a:cxnLst/>
            <a:rect l="l" t="t" r="r" b="b"/>
            <a:pathLst>
              <a:path w="1851025" h="284480">
                <a:moveTo>
                  <a:pt x="1850516" y="0"/>
                </a:moveTo>
                <a:lnTo>
                  <a:pt x="1850516" y="142112"/>
                </a:lnTo>
                <a:lnTo>
                  <a:pt x="0" y="142112"/>
                </a:lnTo>
                <a:lnTo>
                  <a:pt x="0" y="284225"/>
                </a:lnTo>
              </a:path>
            </a:pathLst>
          </a:custGeom>
          <a:ln w="12700">
            <a:solidFill>
              <a:srgbClr val="5B5B5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70682" y="1196339"/>
            <a:ext cx="1566545" cy="481965"/>
          </a:xfrm>
          <a:custGeom>
            <a:avLst/>
            <a:gdLst/>
            <a:ahLst/>
            <a:cxnLst/>
            <a:rect l="l" t="t" r="r" b="b"/>
            <a:pathLst>
              <a:path w="1566545" h="481964">
                <a:moveTo>
                  <a:pt x="0" y="80263"/>
                </a:moveTo>
                <a:lnTo>
                  <a:pt x="6308" y="49023"/>
                </a:lnTo>
                <a:lnTo>
                  <a:pt x="23510" y="23510"/>
                </a:lnTo>
                <a:lnTo>
                  <a:pt x="49023" y="6308"/>
                </a:lnTo>
                <a:lnTo>
                  <a:pt x="80263" y="0"/>
                </a:lnTo>
                <a:lnTo>
                  <a:pt x="1486027" y="0"/>
                </a:lnTo>
                <a:lnTo>
                  <a:pt x="1517267" y="6308"/>
                </a:lnTo>
                <a:lnTo>
                  <a:pt x="1542780" y="23510"/>
                </a:lnTo>
                <a:lnTo>
                  <a:pt x="1559982" y="49023"/>
                </a:lnTo>
                <a:lnTo>
                  <a:pt x="1566291" y="80263"/>
                </a:lnTo>
                <a:lnTo>
                  <a:pt x="1566291" y="401193"/>
                </a:lnTo>
                <a:lnTo>
                  <a:pt x="1559982" y="432433"/>
                </a:lnTo>
                <a:lnTo>
                  <a:pt x="1542780" y="457946"/>
                </a:lnTo>
                <a:lnTo>
                  <a:pt x="1517267" y="475148"/>
                </a:lnTo>
                <a:lnTo>
                  <a:pt x="1486027" y="481456"/>
                </a:lnTo>
                <a:lnTo>
                  <a:pt x="80263" y="481456"/>
                </a:lnTo>
                <a:lnTo>
                  <a:pt x="49023" y="475148"/>
                </a:lnTo>
                <a:lnTo>
                  <a:pt x="23510" y="457946"/>
                </a:lnTo>
                <a:lnTo>
                  <a:pt x="6308" y="432433"/>
                </a:lnTo>
                <a:lnTo>
                  <a:pt x="0" y="401193"/>
                </a:lnTo>
                <a:lnTo>
                  <a:pt x="0" y="80263"/>
                </a:lnTo>
                <a:close/>
              </a:path>
            </a:pathLst>
          </a:custGeom>
          <a:ln w="12700">
            <a:solidFill>
              <a:srgbClr val="60B4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6438" y="621029"/>
            <a:ext cx="6914515" cy="1012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alo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full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5">
                <a:latin typeface="Calibri"/>
                <a:cs typeface="Calibri"/>
              </a:rPr>
              <a:t>od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figu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tio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350">
              <a:latin typeface="Times New Roman"/>
              <a:cs typeface="Times New Roman"/>
            </a:endParaRPr>
          </a:p>
          <a:p>
            <a:pPr algn="ctr" marL="3140710" marR="2654935">
              <a:lnSpc>
                <a:spcPct val="101699"/>
              </a:lnSpc>
            </a:pPr>
            <a:r>
              <a:rPr dirty="0" sz="1200">
                <a:latin typeface="Calibri"/>
                <a:cs typeface="Calibri"/>
              </a:rPr>
              <a:t>M</a:t>
            </a:r>
            <a:r>
              <a:rPr dirty="0" sz="1200">
                <a:latin typeface="Calibri"/>
                <a:cs typeface="Calibri"/>
              </a:rPr>
              <a:t>od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5">
                <a:latin typeface="Calibri"/>
                <a:cs typeface="Calibri"/>
              </a:rPr>
              <a:t> 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oop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-1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f</a:t>
            </a:r>
            <a:r>
              <a:rPr dirty="0" sz="1200">
                <a:latin typeface="Calibri"/>
                <a:cs typeface="Calibri"/>
              </a:rPr>
              <a:t>igu</a:t>
            </a:r>
            <a:r>
              <a:rPr dirty="0" sz="1200" spc="-30">
                <a:latin typeface="Calibri"/>
                <a:cs typeface="Calibri"/>
              </a:rPr>
              <a:t>r</a:t>
            </a:r>
            <a:r>
              <a:rPr dirty="0" sz="1200" spc="-15">
                <a:latin typeface="Calibri"/>
                <a:cs typeface="Calibri"/>
              </a:rPr>
              <a:t>a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0291" y="1962022"/>
            <a:ext cx="1566545" cy="481330"/>
          </a:xfrm>
          <a:custGeom>
            <a:avLst/>
            <a:gdLst/>
            <a:ahLst/>
            <a:cxnLst/>
            <a:rect l="l" t="t" r="r" b="b"/>
            <a:pathLst>
              <a:path w="1566545" h="481330">
                <a:moveTo>
                  <a:pt x="1486027" y="0"/>
                </a:moveTo>
                <a:lnTo>
                  <a:pt x="80137" y="0"/>
                </a:lnTo>
                <a:lnTo>
                  <a:pt x="48970" y="6288"/>
                </a:lnTo>
                <a:lnTo>
                  <a:pt x="23494" y="23447"/>
                </a:lnTo>
                <a:lnTo>
                  <a:pt x="6306" y="48916"/>
                </a:lnTo>
                <a:lnTo>
                  <a:pt x="0" y="80137"/>
                </a:lnTo>
                <a:lnTo>
                  <a:pt x="0" y="401193"/>
                </a:lnTo>
                <a:lnTo>
                  <a:pt x="6306" y="432413"/>
                </a:lnTo>
                <a:lnTo>
                  <a:pt x="23495" y="457882"/>
                </a:lnTo>
                <a:lnTo>
                  <a:pt x="48970" y="475041"/>
                </a:lnTo>
                <a:lnTo>
                  <a:pt x="80137" y="481330"/>
                </a:lnTo>
                <a:lnTo>
                  <a:pt x="1486027" y="481330"/>
                </a:lnTo>
                <a:lnTo>
                  <a:pt x="1517267" y="475041"/>
                </a:lnTo>
                <a:lnTo>
                  <a:pt x="1542780" y="457882"/>
                </a:lnTo>
                <a:lnTo>
                  <a:pt x="1559982" y="432413"/>
                </a:lnTo>
                <a:lnTo>
                  <a:pt x="1566291" y="401193"/>
                </a:lnTo>
                <a:lnTo>
                  <a:pt x="1566291" y="80137"/>
                </a:lnTo>
                <a:lnTo>
                  <a:pt x="1559982" y="48916"/>
                </a:lnTo>
                <a:lnTo>
                  <a:pt x="1542780" y="23447"/>
                </a:lnTo>
                <a:lnTo>
                  <a:pt x="1517267" y="6288"/>
                </a:lnTo>
                <a:lnTo>
                  <a:pt x="14860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44574" y="2102865"/>
            <a:ext cx="1115695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St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dalon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70682" y="1962022"/>
            <a:ext cx="1566545" cy="481330"/>
          </a:xfrm>
          <a:custGeom>
            <a:avLst/>
            <a:gdLst/>
            <a:ahLst/>
            <a:cxnLst/>
            <a:rect l="l" t="t" r="r" b="b"/>
            <a:pathLst>
              <a:path w="1566545" h="481330">
                <a:moveTo>
                  <a:pt x="1486027" y="0"/>
                </a:moveTo>
                <a:lnTo>
                  <a:pt x="80263" y="0"/>
                </a:lnTo>
                <a:lnTo>
                  <a:pt x="49023" y="6288"/>
                </a:lnTo>
                <a:lnTo>
                  <a:pt x="23510" y="23447"/>
                </a:lnTo>
                <a:lnTo>
                  <a:pt x="6308" y="48916"/>
                </a:lnTo>
                <a:lnTo>
                  <a:pt x="0" y="80137"/>
                </a:lnTo>
                <a:lnTo>
                  <a:pt x="0" y="401193"/>
                </a:lnTo>
                <a:lnTo>
                  <a:pt x="6308" y="432413"/>
                </a:lnTo>
                <a:lnTo>
                  <a:pt x="23510" y="457882"/>
                </a:lnTo>
                <a:lnTo>
                  <a:pt x="49023" y="475041"/>
                </a:lnTo>
                <a:lnTo>
                  <a:pt x="80263" y="481330"/>
                </a:lnTo>
                <a:lnTo>
                  <a:pt x="1486027" y="481330"/>
                </a:lnTo>
                <a:lnTo>
                  <a:pt x="1517267" y="475041"/>
                </a:lnTo>
                <a:lnTo>
                  <a:pt x="1542780" y="457882"/>
                </a:lnTo>
                <a:lnTo>
                  <a:pt x="1559982" y="432413"/>
                </a:lnTo>
                <a:lnTo>
                  <a:pt x="1566291" y="401193"/>
                </a:lnTo>
                <a:lnTo>
                  <a:pt x="1566291" y="80137"/>
                </a:lnTo>
                <a:lnTo>
                  <a:pt x="1559982" y="48916"/>
                </a:lnTo>
                <a:lnTo>
                  <a:pt x="1542780" y="23447"/>
                </a:lnTo>
                <a:lnTo>
                  <a:pt x="1517267" y="6288"/>
                </a:lnTo>
                <a:lnTo>
                  <a:pt x="14860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57117" y="2006793"/>
            <a:ext cx="1192530" cy="392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6559" marR="5080" indent="-404495">
              <a:lnSpc>
                <a:spcPct val="101699"/>
              </a:lnSpc>
            </a:pPr>
            <a:r>
              <a:rPr dirty="0" sz="1200" spc="-25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do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21198" y="1962022"/>
            <a:ext cx="1566545" cy="481330"/>
          </a:xfrm>
          <a:custGeom>
            <a:avLst/>
            <a:gdLst/>
            <a:ahLst/>
            <a:cxnLst/>
            <a:rect l="l" t="t" r="r" b="b"/>
            <a:pathLst>
              <a:path w="1566545" h="481330">
                <a:moveTo>
                  <a:pt x="1486027" y="0"/>
                </a:moveTo>
                <a:lnTo>
                  <a:pt x="80137" y="0"/>
                </a:lnTo>
                <a:lnTo>
                  <a:pt x="48916" y="6288"/>
                </a:lnTo>
                <a:lnTo>
                  <a:pt x="23447" y="23447"/>
                </a:lnTo>
                <a:lnTo>
                  <a:pt x="6288" y="48916"/>
                </a:lnTo>
                <a:lnTo>
                  <a:pt x="0" y="80137"/>
                </a:lnTo>
                <a:lnTo>
                  <a:pt x="0" y="401193"/>
                </a:lnTo>
                <a:lnTo>
                  <a:pt x="6288" y="432413"/>
                </a:lnTo>
                <a:lnTo>
                  <a:pt x="23447" y="457882"/>
                </a:lnTo>
                <a:lnTo>
                  <a:pt x="48916" y="475041"/>
                </a:lnTo>
                <a:lnTo>
                  <a:pt x="80137" y="481330"/>
                </a:lnTo>
                <a:lnTo>
                  <a:pt x="1486027" y="481330"/>
                </a:lnTo>
                <a:lnTo>
                  <a:pt x="1517247" y="475041"/>
                </a:lnTo>
                <a:lnTo>
                  <a:pt x="1542716" y="457882"/>
                </a:lnTo>
                <a:lnTo>
                  <a:pt x="1559875" y="432413"/>
                </a:lnTo>
                <a:lnTo>
                  <a:pt x="1566164" y="401193"/>
                </a:lnTo>
                <a:lnTo>
                  <a:pt x="1566164" y="80137"/>
                </a:lnTo>
                <a:lnTo>
                  <a:pt x="1559875" y="48916"/>
                </a:lnTo>
                <a:lnTo>
                  <a:pt x="1542716" y="23447"/>
                </a:lnTo>
                <a:lnTo>
                  <a:pt x="1517247" y="6288"/>
                </a:lnTo>
                <a:lnTo>
                  <a:pt x="14860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093589" y="2102865"/>
            <a:ext cx="141986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libri"/>
                <a:cs typeface="Calibri"/>
              </a:rPr>
              <a:t>F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lly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ri</a:t>
            </a:r>
            <a:r>
              <a:rPr dirty="0" sz="1200" spc="5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u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 spc="-5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89558" y="2503931"/>
            <a:ext cx="1584325" cy="1296670"/>
          </a:xfrm>
          <a:custGeom>
            <a:avLst/>
            <a:gdLst/>
            <a:ahLst/>
            <a:cxnLst/>
            <a:rect l="l" t="t" r="r" b="b"/>
            <a:pathLst>
              <a:path w="1584325" h="1296670">
                <a:moveTo>
                  <a:pt x="0" y="216027"/>
                </a:moveTo>
                <a:lnTo>
                  <a:pt x="5701" y="166511"/>
                </a:lnTo>
                <a:lnTo>
                  <a:pt x="21944" y="121048"/>
                </a:lnTo>
                <a:lnTo>
                  <a:pt x="47436" y="80936"/>
                </a:lnTo>
                <a:lnTo>
                  <a:pt x="80883" y="47476"/>
                </a:lnTo>
                <a:lnTo>
                  <a:pt x="120992" y="21966"/>
                </a:lnTo>
                <a:lnTo>
                  <a:pt x="166471" y="5708"/>
                </a:lnTo>
                <a:lnTo>
                  <a:pt x="216026" y="0"/>
                </a:lnTo>
                <a:lnTo>
                  <a:pt x="1368171" y="0"/>
                </a:lnTo>
                <a:lnTo>
                  <a:pt x="1417686" y="5708"/>
                </a:lnTo>
                <a:lnTo>
                  <a:pt x="1463149" y="21966"/>
                </a:lnTo>
                <a:lnTo>
                  <a:pt x="1503261" y="47476"/>
                </a:lnTo>
                <a:lnTo>
                  <a:pt x="1536721" y="80936"/>
                </a:lnTo>
                <a:lnTo>
                  <a:pt x="1562231" y="121048"/>
                </a:lnTo>
                <a:lnTo>
                  <a:pt x="1578489" y="166511"/>
                </a:lnTo>
                <a:lnTo>
                  <a:pt x="1584198" y="216027"/>
                </a:lnTo>
                <a:lnTo>
                  <a:pt x="1584198" y="1080147"/>
                </a:lnTo>
                <a:lnTo>
                  <a:pt x="1578489" y="1129679"/>
                </a:lnTo>
                <a:lnTo>
                  <a:pt x="1562231" y="1175148"/>
                </a:lnTo>
                <a:lnTo>
                  <a:pt x="1536721" y="1215259"/>
                </a:lnTo>
                <a:lnTo>
                  <a:pt x="1503261" y="1248714"/>
                </a:lnTo>
                <a:lnTo>
                  <a:pt x="1463149" y="1274216"/>
                </a:lnTo>
                <a:lnTo>
                  <a:pt x="1417686" y="1290469"/>
                </a:lnTo>
                <a:lnTo>
                  <a:pt x="1368171" y="1296174"/>
                </a:lnTo>
                <a:lnTo>
                  <a:pt x="216026" y="1296174"/>
                </a:lnTo>
                <a:lnTo>
                  <a:pt x="166471" y="1290469"/>
                </a:lnTo>
                <a:lnTo>
                  <a:pt x="120992" y="1274216"/>
                </a:lnTo>
                <a:lnTo>
                  <a:pt x="80883" y="1248714"/>
                </a:lnTo>
                <a:lnTo>
                  <a:pt x="47436" y="1215259"/>
                </a:lnTo>
                <a:lnTo>
                  <a:pt x="21944" y="1175148"/>
                </a:lnTo>
                <a:lnTo>
                  <a:pt x="5701" y="1129679"/>
                </a:lnTo>
                <a:lnTo>
                  <a:pt x="0" y="1080147"/>
                </a:lnTo>
                <a:lnTo>
                  <a:pt x="0" y="216027"/>
                </a:lnTo>
                <a:close/>
              </a:path>
            </a:pathLst>
          </a:custGeom>
          <a:ln w="12700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431797" y="2657855"/>
            <a:ext cx="1237615" cy="10267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Hado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JV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Calibri"/>
                <a:cs typeface="Calibri"/>
              </a:rPr>
              <a:t>singl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2426" y="2509646"/>
            <a:ext cx="1584325" cy="1296670"/>
          </a:xfrm>
          <a:custGeom>
            <a:avLst/>
            <a:gdLst/>
            <a:ahLst/>
            <a:cxnLst/>
            <a:rect l="l" t="t" r="r" b="b"/>
            <a:pathLst>
              <a:path w="1584325" h="1296670">
                <a:moveTo>
                  <a:pt x="0" y="216026"/>
                </a:moveTo>
                <a:lnTo>
                  <a:pt x="5701" y="166511"/>
                </a:lnTo>
                <a:lnTo>
                  <a:pt x="21944" y="121048"/>
                </a:lnTo>
                <a:lnTo>
                  <a:pt x="47436" y="80936"/>
                </a:lnTo>
                <a:lnTo>
                  <a:pt x="80883" y="47476"/>
                </a:lnTo>
                <a:lnTo>
                  <a:pt x="120992" y="21966"/>
                </a:lnTo>
                <a:lnTo>
                  <a:pt x="166471" y="5708"/>
                </a:lnTo>
                <a:lnTo>
                  <a:pt x="216026" y="0"/>
                </a:lnTo>
                <a:lnTo>
                  <a:pt x="1368044" y="0"/>
                </a:lnTo>
                <a:lnTo>
                  <a:pt x="1417599" y="5708"/>
                </a:lnTo>
                <a:lnTo>
                  <a:pt x="1463078" y="21966"/>
                </a:lnTo>
                <a:lnTo>
                  <a:pt x="1503187" y="47476"/>
                </a:lnTo>
                <a:lnTo>
                  <a:pt x="1536634" y="80936"/>
                </a:lnTo>
                <a:lnTo>
                  <a:pt x="1562126" y="121048"/>
                </a:lnTo>
                <a:lnTo>
                  <a:pt x="1578369" y="166511"/>
                </a:lnTo>
                <a:lnTo>
                  <a:pt x="1584071" y="216026"/>
                </a:lnTo>
                <a:lnTo>
                  <a:pt x="1584071" y="1080173"/>
                </a:lnTo>
                <a:lnTo>
                  <a:pt x="1578369" y="1129708"/>
                </a:lnTo>
                <a:lnTo>
                  <a:pt x="1562126" y="1175179"/>
                </a:lnTo>
                <a:lnTo>
                  <a:pt x="1536634" y="1215290"/>
                </a:lnTo>
                <a:lnTo>
                  <a:pt x="1503187" y="1248743"/>
                </a:lnTo>
                <a:lnTo>
                  <a:pt x="1463078" y="1274244"/>
                </a:lnTo>
                <a:lnTo>
                  <a:pt x="1417599" y="1290495"/>
                </a:lnTo>
                <a:lnTo>
                  <a:pt x="1368044" y="1296200"/>
                </a:lnTo>
                <a:lnTo>
                  <a:pt x="216026" y="1296200"/>
                </a:lnTo>
                <a:lnTo>
                  <a:pt x="166471" y="1290495"/>
                </a:lnTo>
                <a:lnTo>
                  <a:pt x="120992" y="1274244"/>
                </a:lnTo>
                <a:lnTo>
                  <a:pt x="80883" y="1248743"/>
                </a:lnTo>
                <a:lnTo>
                  <a:pt x="47436" y="1215290"/>
                </a:lnTo>
                <a:lnTo>
                  <a:pt x="21944" y="1175179"/>
                </a:lnTo>
                <a:lnTo>
                  <a:pt x="5701" y="1129708"/>
                </a:lnTo>
                <a:lnTo>
                  <a:pt x="0" y="1080173"/>
                </a:lnTo>
                <a:lnTo>
                  <a:pt x="0" y="216026"/>
                </a:lnTo>
                <a:close/>
              </a:path>
            </a:pathLst>
          </a:custGeom>
          <a:ln w="12700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05047" y="2572257"/>
            <a:ext cx="1290320" cy="1117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 spc="-1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5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oop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</a:t>
            </a:r>
            <a:r>
              <a:rPr dirty="0" sz="1200" spc="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vi</a:t>
            </a:r>
            <a:r>
              <a:rPr dirty="0" sz="1200" spc="-10">
                <a:latin typeface="Calibri"/>
                <a:cs typeface="Calibri"/>
              </a:rPr>
              <a:t>c</a:t>
            </a:r>
            <a:r>
              <a:rPr dirty="0" sz="1200" spc="-5">
                <a:latin typeface="Calibri"/>
                <a:cs typeface="Calibri"/>
              </a:rPr>
              <a:t>es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</a:t>
            </a:r>
            <a:r>
              <a:rPr dirty="0" sz="1200" spc="5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divid</a:t>
            </a:r>
            <a:r>
              <a:rPr dirty="0" sz="1200" spc="-10">
                <a:latin typeface="Calibri"/>
                <a:cs typeface="Calibri"/>
              </a:rPr>
              <a:t>u</a:t>
            </a:r>
            <a:r>
              <a:rPr dirty="0" sz="1200">
                <a:latin typeface="Calibri"/>
                <a:cs typeface="Calibri"/>
              </a:rPr>
              <a:t>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JV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5">
                <a:latin typeface="Calibri"/>
                <a:cs typeface="Calibri"/>
              </a:rPr>
              <a:t>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but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5">
                <a:latin typeface="Calibri"/>
                <a:cs typeface="Calibri"/>
              </a:rPr>
              <a:t>si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mach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>
                <a:latin typeface="Calibri"/>
                <a:cs typeface="Calibri"/>
              </a:rPr>
              <a:t>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035169" y="2503931"/>
            <a:ext cx="1584325" cy="1296670"/>
          </a:xfrm>
          <a:custGeom>
            <a:avLst/>
            <a:gdLst/>
            <a:ahLst/>
            <a:cxnLst/>
            <a:rect l="l" t="t" r="r" b="b"/>
            <a:pathLst>
              <a:path w="1584325" h="1296670">
                <a:moveTo>
                  <a:pt x="0" y="216027"/>
                </a:moveTo>
                <a:lnTo>
                  <a:pt x="5708" y="166511"/>
                </a:lnTo>
                <a:lnTo>
                  <a:pt x="21966" y="121048"/>
                </a:lnTo>
                <a:lnTo>
                  <a:pt x="47476" y="80936"/>
                </a:lnTo>
                <a:lnTo>
                  <a:pt x="80936" y="47476"/>
                </a:lnTo>
                <a:lnTo>
                  <a:pt x="121048" y="21966"/>
                </a:lnTo>
                <a:lnTo>
                  <a:pt x="166511" y="5708"/>
                </a:lnTo>
                <a:lnTo>
                  <a:pt x="216026" y="0"/>
                </a:lnTo>
                <a:lnTo>
                  <a:pt x="1368170" y="0"/>
                </a:lnTo>
                <a:lnTo>
                  <a:pt x="1417726" y="5708"/>
                </a:lnTo>
                <a:lnTo>
                  <a:pt x="1463205" y="21966"/>
                </a:lnTo>
                <a:lnTo>
                  <a:pt x="1503314" y="47476"/>
                </a:lnTo>
                <a:lnTo>
                  <a:pt x="1536761" y="80936"/>
                </a:lnTo>
                <a:lnTo>
                  <a:pt x="1562253" y="121048"/>
                </a:lnTo>
                <a:lnTo>
                  <a:pt x="1578496" y="166511"/>
                </a:lnTo>
                <a:lnTo>
                  <a:pt x="1584198" y="216027"/>
                </a:lnTo>
                <a:lnTo>
                  <a:pt x="1584198" y="1080147"/>
                </a:lnTo>
                <a:lnTo>
                  <a:pt x="1578496" y="1129679"/>
                </a:lnTo>
                <a:lnTo>
                  <a:pt x="1562253" y="1175148"/>
                </a:lnTo>
                <a:lnTo>
                  <a:pt x="1536761" y="1215259"/>
                </a:lnTo>
                <a:lnTo>
                  <a:pt x="1503314" y="1248714"/>
                </a:lnTo>
                <a:lnTo>
                  <a:pt x="1463205" y="1274216"/>
                </a:lnTo>
                <a:lnTo>
                  <a:pt x="1417726" y="1290469"/>
                </a:lnTo>
                <a:lnTo>
                  <a:pt x="1368170" y="1296174"/>
                </a:lnTo>
                <a:lnTo>
                  <a:pt x="216026" y="1296174"/>
                </a:lnTo>
                <a:lnTo>
                  <a:pt x="166511" y="1290469"/>
                </a:lnTo>
                <a:lnTo>
                  <a:pt x="121048" y="1274216"/>
                </a:lnTo>
                <a:lnTo>
                  <a:pt x="80936" y="1248714"/>
                </a:lnTo>
                <a:lnTo>
                  <a:pt x="47476" y="1215259"/>
                </a:lnTo>
                <a:lnTo>
                  <a:pt x="21966" y="1175148"/>
                </a:lnTo>
                <a:lnTo>
                  <a:pt x="5708" y="1129679"/>
                </a:lnTo>
                <a:lnTo>
                  <a:pt x="0" y="1080147"/>
                </a:lnTo>
                <a:lnTo>
                  <a:pt x="0" y="216027"/>
                </a:lnTo>
                <a:close/>
              </a:path>
            </a:pathLst>
          </a:custGeom>
          <a:ln w="12700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178044" y="2566233"/>
            <a:ext cx="1294130" cy="1118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dirty="0" sz="1200" spc="-5">
                <a:latin typeface="Calibri"/>
                <a:cs typeface="Calibri"/>
              </a:rPr>
              <a:t>H</a:t>
            </a:r>
            <a:r>
              <a:rPr dirty="0" sz="1200">
                <a:latin typeface="Calibri"/>
                <a:cs typeface="Calibri"/>
              </a:rPr>
              <a:t>ad</a:t>
            </a:r>
            <a:r>
              <a:rPr dirty="0" sz="1200" spc="-5">
                <a:latin typeface="Calibri"/>
                <a:cs typeface="Calibri"/>
              </a:rPr>
              <a:t>o</a:t>
            </a:r>
            <a:r>
              <a:rPr dirty="0" sz="1200">
                <a:latin typeface="Calibri"/>
                <a:cs typeface="Calibri"/>
              </a:rPr>
              <a:t>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se</a:t>
            </a:r>
            <a:r>
              <a:rPr dirty="0" sz="1200" spc="1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v</a:t>
            </a:r>
            <a:r>
              <a:rPr dirty="0" sz="1200" spc="-5">
                <a:latin typeface="Calibri"/>
                <a:cs typeface="Calibri"/>
              </a:rPr>
              <a:t>i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es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ru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</a:t>
            </a:r>
            <a:r>
              <a:rPr dirty="0" sz="1200">
                <a:latin typeface="Calibri"/>
                <a:cs typeface="Calibri"/>
              </a:rPr>
              <a:t>i</a:t>
            </a:r>
            <a:r>
              <a:rPr dirty="0" sz="1200" spc="-10">
                <a:latin typeface="Calibri"/>
                <a:cs typeface="Calibri"/>
              </a:rPr>
              <a:t>f</a:t>
            </a:r>
            <a:r>
              <a:rPr dirty="0" sz="1200" spc="-20">
                <a:latin typeface="Calibri"/>
                <a:cs typeface="Calibri"/>
              </a:rPr>
              <a:t>f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25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20">
                <a:latin typeface="Calibri"/>
                <a:cs typeface="Calibri"/>
              </a:rPr>
              <a:t>n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JV</a:t>
            </a:r>
            <a:r>
              <a:rPr dirty="0" sz="1200">
                <a:latin typeface="Calibri"/>
                <a:cs typeface="Calibri"/>
              </a:rPr>
              <a:t>M</a:t>
            </a:r>
            <a:r>
              <a:rPr dirty="0" sz="1200" spc="-10">
                <a:latin typeface="Calibri"/>
                <a:cs typeface="Calibri"/>
              </a:rPr>
              <a:t>s,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5">
                <a:latin typeface="Calibri"/>
                <a:cs typeface="Calibri"/>
              </a:rPr>
              <a:t>bu</a:t>
            </a:r>
            <a:r>
              <a:rPr dirty="0" sz="1200">
                <a:latin typeface="Calibri"/>
                <a:cs typeface="Calibri"/>
              </a:rPr>
              <a:t>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</a:t>
            </a:r>
            <a:r>
              <a:rPr dirty="0" sz="1200">
                <a:latin typeface="Calibri"/>
                <a:cs typeface="Calibri"/>
              </a:rPr>
              <a:t>elo</a:t>
            </a:r>
            <a:r>
              <a:rPr dirty="0" sz="1200">
                <a:latin typeface="Calibri"/>
                <a:cs typeface="Calibri"/>
              </a:rPr>
              <a:t>n</a:t>
            </a:r>
            <a:r>
              <a:rPr dirty="0" sz="1200" spc="-5">
                <a:latin typeface="Calibri"/>
                <a:cs typeface="Calibri"/>
              </a:rPr>
              <a:t>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o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5">
                <a:latin typeface="Calibri"/>
                <a:cs typeface="Calibri"/>
              </a:rPr>
              <a:t>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5">
                <a:latin typeface="Calibri"/>
                <a:cs typeface="Calibri"/>
              </a:rPr>
              <a:t>c</a:t>
            </a:r>
            <a:r>
              <a:rPr dirty="0" sz="1200">
                <a:latin typeface="Calibri"/>
                <a:cs typeface="Calibri"/>
              </a:rPr>
              <a:t>lu</a:t>
            </a:r>
            <a:r>
              <a:rPr dirty="0" sz="1200" spc="-15">
                <a:latin typeface="Calibri"/>
                <a:cs typeface="Calibri"/>
              </a:rPr>
              <a:t>s</a:t>
            </a:r>
            <a:r>
              <a:rPr dirty="0" sz="1200" spc="-10">
                <a:latin typeface="Calibri"/>
                <a:cs typeface="Calibri"/>
              </a:rPr>
              <a:t>t</a:t>
            </a:r>
            <a:r>
              <a:rPr dirty="0" sz="1200">
                <a:latin typeface="Calibri"/>
                <a:cs typeface="Calibri"/>
              </a:rPr>
              <a:t>e</a:t>
            </a:r>
            <a:r>
              <a:rPr dirty="0" sz="1200" spc="-120">
                <a:latin typeface="Calibri"/>
                <a:cs typeface="Calibri"/>
              </a:rPr>
              <a:t>r</a:t>
            </a:r>
            <a:r>
              <a:rPr dirty="0" sz="120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Ha</a:t>
            </a:r>
            <a:r>
              <a:rPr dirty="0" spc="-10"/>
              <a:t>doo</a:t>
            </a:r>
            <a:r>
              <a:rPr dirty="0" spc="-5"/>
              <a:t>p</a:t>
            </a:r>
            <a:r>
              <a:rPr dirty="0" spc="10"/>
              <a:t> </a:t>
            </a:r>
            <a:r>
              <a:rPr dirty="0" spc="-10"/>
              <a:t>Co</a:t>
            </a:r>
            <a:r>
              <a:rPr dirty="0" spc="-35"/>
              <a:t>r</a:t>
            </a:r>
            <a:r>
              <a:rPr dirty="0" spc="-5"/>
              <a:t>e</a:t>
            </a:r>
            <a:r>
              <a:rPr dirty="0" spc="35"/>
              <a:t> </a:t>
            </a:r>
            <a:r>
              <a:rPr dirty="0" spc="-10"/>
              <a:t>Serv</a:t>
            </a:r>
            <a:r>
              <a:rPr dirty="0"/>
              <a:t>i</a:t>
            </a:r>
            <a:r>
              <a:rPr dirty="0" spc="-5"/>
              <a:t>c</a:t>
            </a:r>
            <a:r>
              <a:rPr dirty="0" spc="-15"/>
              <a:t>e</a:t>
            </a:r>
            <a:r>
              <a:rPr dirty="0" spc="-5"/>
              <a:t>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438" y="695705"/>
            <a:ext cx="2386965" cy="2217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vi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aN</a:t>
            </a:r>
            <a:r>
              <a:rPr dirty="0" sz="1400" spc="-5">
                <a:latin typeface="Calibri"/>
                <a:cs typeface="Calibri"/>
              </a:rPr>
              <a:t>ode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Jo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11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ask</a:t>
            </a:r>
            <a:r>
              <a:rPr dirty="0" sz="1400" spc="-85">
                <a:latin typeface="Calibri"/>
                <a:cs typeface="Calibri"/>
              </a:rPr>
              <a:t>T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50">
                <a:latin typeface="Calibri"/>
                <a:cs typeface="Calibri"/>
              </a:rPr>
              <a:t>k</a:t>
            </a:r>
            <a:r>
              <a:rPr dirty="0" sz="1400"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on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eNo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64176" y="935354"/>
            <a:ext cx="2743200" cy="2671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65807" y="1508632"/>
            <a:ext cx="995057" cy="12961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6807" y="1326260"/>
            <a:ext cx="1771014" cy="1684655"/>
          </a:xfrm>
          <a:custGeom>
            <a:avLst/>
            <a:gdLst/>
            <a:ahLst/>
            <a:cxnLst/>
            <a:rect l="l" t="t" r="r" b="b"/>
            <a:pathLst>
              <a:path w="1771014" h="1684655">
                <a:moveTo>
                  <a:pt x="0" y="842010"/>
                </a:moveTo>
                <a:lnTo>
                  <a:pt x="1310" y="795807"/>
                </a:lnTo>
                <a:lnTo>
                  <a:pt x="5196" y="750255"/>
                </a:lnTo>
                <a:lnTo>
                  <a:pt x="11590" y="705420"/>
                </a:lnTo>
                <a:lnTo>
                  <a:pt x="20425" y="661365"/>
                </a:lnTo>
                <a:lnTo>
                  <a:pt x="31633" y="618154"/>
                </a:lnTo>
                <a:lnTo>
                  <a:pt x="45146" y="575852"/>
                </a:lnTo>
                <a:lnTo>
                  <a:pt x="60898" y="534522"/>
                </a:lnTo>
                <a:lnTo>
                  <a:pt x="78819" y="494230"/>
                </a:lnTo>
                <a:lnTo>
                  <a:pt x="98844" y="455038"/>
                </a:lnTo>
                <a:lnTo>
                  <a:pt x="120904" y="417011"/>
                </a:lnTo>
                <a:lnTo>
                  <a:pt x="144931" y="380214"/>
                </a:lnTo>
                <a:lnTo>
                  <a:pt x="170858" y="344710"/>
                </a:lnTo>
                <a:lnTo>
                  <a:pt x="198618" y="310564"/>
                </a:lnTo>
                <a:lnTo>
                  <a:pt x="228143" y="277840"/>
                </a:lnTo>
                <a:lnTo>
                  <a:pt x="259365" y="246602"/>
                </a:lnTo>
                <a:lnTo>
                  <a:pt x="292217" y="216914"/>
                </a:lnTo>
                <a:lnTo>
                  <a:pt x="326632" y="188841"/>
                </a:lnTo>
                <a:lnTo>
                  <a:pt x="362541" y="162446"/>
                </a:lnTo>
                <a:lnTo>
                  <a:pt x="399877" y="137794"/>
                </a:lnTo>
                <a:lnTo>
                  <a:pt x="438573" y="114949"/>
                </a:lnTo>
                <a:lnTo>
                  <a:pt x="478561" y="93975"/>
                </a:lnTo>
                <a:lnTo>
                  <a:pt x="519773" y="74936"/>
                </a:lnTo>
                <a:lnTo>
                  <a:pt x="562142" y="57897"/>
                </a:lnTo>
                <a:lnTo>
                  <a:pt x="605601" y="42921"/>
                </a:lnTo>
                <a:lnTo>
                  <a:pt x="650081" y="30074"/>
                </a:lnTo>
                <a:lnTo>
                  <a:pt x="695515" y="19418"/>
                </a:lnTo>
                <a:lnTo>
                  <a:pt x="741836" y="11019"/>
                </a:lnTo>
                <a:lnTo>
                  <a:pt x="788976" y="4940"/>
                </a:lnTo>
                <a:lnTo>
                  <a:pt x="836868" y="1245"/>
                </a:lnTo>
                <a:lnTo>
                  <a:pt x="885444" y="0"/>
                </a:lnTo>
                <a:lnTo>
                  <a:pt x="934031" y="1245"/>
                </a:lnTo>
                <a:lnTo>
                  <a:pt x="981933" y="4940"/>
                </a:lnTo>
                <a:lnTo>
                  <a:pt x="1029082" y="11019"/>
                </a:lnTo>
                <a:lnTo>
                  <a:pt x="1075410" y="19418"/>
                </a:lnTo>
                <a:lnTo>
                  <a:pt x="1120850" y="30074"/>
                </a:lnTo>
                <a:lnTo>
                  <a:pt x="1165335" y="42921"/>
                </a:lnTo>
                <a:lnTo>
                  <a:pt x="1208797" y="57897"/>
                </a:lnTo>
                <a:lnTo>
                  <a:pt x="1251169" y="74936"/>
                </a:lnTo>
                <a:lnTo>
                  <a:pt x="1292382" y="93975"/>
                </a:lnTo>
                <a:lnTo>
                  <a:pt x="1332371" y="114949"/>
                </a:lnTo>
                <a:lnTo>
                  <a:pt x="1371066" y="137794"/>
                </a:lnTo>
                <a:lnTo>
                  <a:pt x="1408401" y="162446"/>
                </a:lnTo>
                <a:lnTo>
                  <a:pt x="1444308" y="188841"/>
                </a:lnTo>
                <a:lnTo>
                  <a:pt x="1478720" y="216914"/>
                </a:lnTo>
                <a:lnTo>
                  <a:pt x="1511569" y="246602"/>
                </a:lnTo>
                <a:lnTo>
                  <a:pt x="1542788" y="277840"/>
                </a:lnTo>
                <a:lnTo>
                  <a:pt x="1572309" y="310564"/>
                </a:lnTo>
                <a:lnTo>
                  <a:pt x="1600065" y="344710"/>
                </a:lnTo>
                <a:lnTo>
                  <a:pt x="1625989" y="380214"/>
                </a:lnTo>
                <a:lnTo>
                  <a:pt x="1650012" y="417011"/>
                </a:lnTo>
                <a:lnTo>
                  <a:pt x="1672067" y="455038"/>
                </a:lnTo>
                <a:lnTo>
                  <a:pt x="1692087" y="494230"/>
                </a:lnTo>
                <a:lnTo>
                  <a:pt x="1710005" y="534522"/>
                </a:lnTo>
                <a:lnTo>
                  <a:pt x="1725753" y="575852"/>
                </a:lnTo>
                <a:lnTo>
                  <a:pt x="1739263" y="618154"/>
                </a:lnTo>
                <a:lnTo>
                  <a:pt x="1750468" y="661365"/>
                </a:lnTo>
                <a:lnTo>
                  <a:pt x="1759300" y="705420"/>
                </a:lnTo>
                <a:lnTo>
                  <a:pt x="1765693" y="750255"/>
                </a:lnTo>
                <a:lnTo>
                  <a:pt x="1769578" y="795807"/>
                </a:lnTo>
                <a:lnTo>
                  <a:pt x="1770888" y="842010"/>
                </a:lnTo>
                <a:lnTo>
                  <a:pt x="1769578" y="888213"/>
                </a:lnTo>
                <a:lnTo>
                  <a:pt x="1765693" y="933765"/>
                </a:lnTo>
                <a:lnTo>
                  <a:pt x="1759300" y="978602"/>
                </a:lnTo>
                <a:lnTo>
                  <a:pt x="1750468" y="1022660"/>
                </a:lnTo>
                <a:lnTo>
                  <a:pt x="1739263" y="1065874"/>
                </a:lnTo>
                <a:lnTo>
                  <a:pt x="1725753" y="1108180"/>
                </a:lnTo>
                <a:lnTo>
                  <a:pt x="1710005" y="1149514"/>
                </a:lnTo>
                <a:lnTo>
                  <a:pt x="1692087" y="1189812"/>
                </a:lnTo>
                <a:lnTo>
                  <a:pt x="1672067" y="1229009"/>
                </a:lnTo>
                <a:lnTo>
                  <a:pt x="1650012" y="1267041"/>
                </a:lnTo>
                <a:lnTo>
                  <a:pt x="1625989" y="1303844"/>
                </a:lnTo>
                <a:lnTo>
                  <a:pt x="1600065" y="1339354"/>
                </a:lnTo>
                <a:lnTo>
                  <a:pt x="1572309" y="1373506"/>
                </a:lnTo>
                <a:lnTo>
                  <a:pt x="1542788" y="1406236"/>
                </a:lnTo>
                <a:lnTo>
                  <a:pt x="1511569" y="1437481"/>
                </a:lnTo>
                <a:lnTo>
                  <a:pt x="1478720" y="1467175"/>
                </a:lnTo>
                <a:lnTo>
                  <a:pt x="1444308" y="1495255"/>
                </a:lnTo>
                <a:lnTo>
                  <a:pt x="1408401" y="1521656"/>
                </a:lnTo>
                <a:lnTo>
                  <a:pt x="1371066" y="1546314"/>
                </a:lnTo>
                <a:lnTo>
                  <a:pt x="1332371" y="1569164"/>
                </a:lnTo>
                <a:lnTo>
                  <a:pt x="1292382" y="1590144"/>
                </a:lnTo>
                <a:lnTo>
                  <a:pt x="1251169" y="1609188"/>
                </a:lnTo>
                <a:lnTo>
                  <a:pt x="1208797" y="1626232"/>
                </a:lnTo>
                <a:lnTo>
                  <a:pt x="1165335" y="1641211"/>
                </a:lnTo>
                <a:lnTo>
                  <a:pt x="1120850" y="1654063"/>
                </a:lnTo>
                <a:lnTo>
                  <a:pt x="1075410" y="1664722"/>
                </a:lnTo>
                <a:lnTo>
                  <a:pt x="1029082" y="1673124"/>
                </a:lnTo>
                <a:lnTo>
                  <a:pt x="981933" y="1679205"/>
                </a:lnTo>
                <a:lnTo>
                  <a:pt x="934031" y="1682900"/>
                </a:lnTo>
                <a:lnTo>
                  <a:pt x="885444" y="1684147"/>
                </a:lnTo>
                <a:lnTo>
                  <a:pt x="836868" y="1682900"/>
                </a:lnTo>
                <a:lnTo>
                  <a:pt x="788976" y="1679205"/>
                </a:lnTo>
                <a:lnTo>
                  <a:pt x="741836" y="1673124"/>
                </a:lnTo>
                <a:lnTo>
                  <a:pt x="695515" y="1664722"/>
                </a:lnTo>
                <a:lnTo>
                  <a:pt x="650081" y="1654063"/>
                </a:lnTo>
                <a:lnTo>
                  <a:pt x="605601" y="1641211"/>
                </a:lnTo>
                <a:lnTo>
                  <a:pt x="562142" y="1626232"/>
                </a:lnTo>
                <a:lnTo>
                  <a:pt x="519773" y="1609188"/>
                </a:lnTo>
                <a:lnTo>
                  <a:pt x="478561" y="1590144"/>
                </a:lnTo>
                <a:lnTo>
                  <a:pt x="438573" y="1569164"/>
                </a:lnTo>
                <a:lnTo>
                  <a:pt x="399877" y="1546314"/>
                </a:lnTo>
                <a:lnTo>
                  <a:pt x="362541" y="1521656"/>
                </a:lnTo>
                <a:lnTo>
                  <a:pt x="326632" y="1495255"/>
                </a:lnTo>
                <a:lnTo>
                  <a:pt x="292217" y="1467175"/>
                </a:lnTo>
                <a:lnTo>
                  <a:pt x="259365" y="1437481"/>
                </a:lnTo>
                <a:lnTo>
                  <a:pt x="228143" y="1406236"/>
                </a:lnTo>
                <a:lnTo>
                  <a:pt x="198618" y="1373506"/>
                </a:lnTo>
                <a:lnTo>
                  <a:pt x="170858" y="1339354"/>
                </a:lnTo>
                <a:lnTo>
                  <a:pt x="144931" y="1303844"/>
                </a:lnTo>
                <a:lnTo>
                  <a:pt x="120904" y="1267041"/>
                </a:lnTo>
                <a:lnTo>
                  <a:pt x="98844" y="1229009"/>
                </a:lnTo>
                <a:lnTo>
                  <a:pt x="78819" y="1189812"/>
                </a:lnTo>
                <a:lnTo>
                  <a:pt x="60898" y="1149514"/>
                </a:lnTo>
                <a:lnTo>
                  <a:pt x="45146" y="1108180"/>
                </a:lnTo>
                <a:lnTo>
                  <a:pt x="31633" y="1065874"/>
                </a:lnTo>
                <a:lnTo>
                  <a:pt x="20425" y="1022660"/>
                </a:lnTo>
                <a:lnTo>
                  <a:pt x="11590" y="978602"/>
                </a:lnTo>
                <a:lnTo>
                  <a:pt x="5196" y="933765"/>
                </a:lnTo>
                <a:lnTo>
                  <a:pt x="1310" y="888213"/>
                </a:lnTo>
                <a:lnTo>
                  <a:pt x="0" y="842010"/>
                </a:lnTo>
                <a:close/>
              </a:path>
            </a:pathLst>
          </a:custGeom>
          <a:ln w="12699">
            <a:solidFill>
              <a:srgbClr val="60B4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69765" y="1149273"/>
            <a:ext cx="1964436" cy="5625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71847" y="2348839"/>
            <a:ext cx="2160270" cy="6615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42394" y="209880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67"/>
                </a:lnTo>
              </a:path>
            </a:pathLst>
          </a:custGeom>
          <a:ln w="52959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59780" y="2072385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 h="0">
                <a:moveTo>
                  <a:pt x="0" y="0"/>
                </a:moveTo>
                <a:lnTo>
                  <a:pt x="165227" y="0"/>
                </a:lnTo>
              </a:path>
            </a:pathLst>
          </a:custGeom>
          <a:ln w="52832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42394" y="1971801"/>
            <a:ext cx="0" cy="74295"/>
          </a:xfrm>
          <a:custGeom>
            <a:avLst/>
            <a:gdLst/>
            <a:ahLst/>
            <a:cxnLst/>
            <a:rect l="l" t="t" r="r" b="b"/>
            <a:pathLst>
              <a:path w="0" h="74294">
                <a:moveTo>
                  <a:pt x="0" y="0"/>
                </a:moveTo>
                <a:lnTo>
                  <a:pt x="0" y="74167"/>
                </a:lnTo>
              </a:path>
            </a:pathLst>
          </a:custGeom>
          <a:ln w="52959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01644" y="203485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8" y="0"/>
                </a:lnTo>
              </a:path>
            </a:pathLst>
          </a:custGeom>
          <a:ln w="52451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01644" y="2113597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378" y="0"/>
                </a:lnTo>
              </a:path>
            </a:pathLst>
          </a:custGeom>
          <a:ln w="52450">
            <a:solidFill>
              <a:srgbClr val="F69E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1620" y="596645"/>
            <a:ext cx="5539105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one</a:t>
            </a:r>
            <a:r>
              <a:rPr dirty="0" sz="1400" spc="-2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ts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Apa</a:t>
            </a:r>
            <a:r>
              <a:rPr dirty="0" spc="-5"/>
              <a:t>che</a:t>
            </a:r>
            <a:r>
              <a:rPr dirty="0" spc="-5"/>
              <a:t> </a:t>
            </a:r>
            <a:r>
              <a:rPr dirty="0" spc="-10"/>
              <a:t>Hadoo</a:t>
            </a:r>
            <a:r>
              <a:rPr dirty="0" spc="-5"/>
              <a:t>p</a:t>
            </a:r>
            <a:r>
              <a:rPr dirty="0" spc="20"/>
              <a:t> </a:t>
            </a:r>
            <a:r>
              <a:rPr dirty="0" spc="-10"/>
              <a:t>Co</a:t>
            </a:r>
            <a:r>
              <a:rPr dirty="0" spc="-35"/>
              <a:t>r</a:t>
            </a:r>
            <a:r>
              <a:rPr dirty="0" spc="-5"/>
              <a:t>e</a:t>
            </a:r>
            <a:r>
              <a:rPr dirty="0" spc="25"/>
              <a:t> </a:t>
            </a:r>
            <a:r>
              <a:rPr dirty="0" spc="-10"/>
              <a:t>Compone</a:t>
            </a:r>
            <a:r>
              <a:rPr dirty="0" spc="-20"/>
              <a:t>n</a:t>
            </a:r>
            <a:r>
              <a:rPr dirty="0" spc="-5"/>
              <a:t>t</a:t>
            </a:r>
            <a:r>
              <a:rPr dirty="0" spc="-5"/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7100570" cy="1744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HD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ig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-t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oug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5">
                <a:latin typeface="Calibri"/>
                <a:cs typeface="Calibri"/>
              </a:rPr>
              <a:t>k</a:t>
            </a:r>
            <a:r>
              <a:rPr dirty="0" sz="1400" spc="-5">
                <a:latin typeface="Calibri"/>
                <a:cs typeface="Calibri"/>
              </a:rPr>
              <a:t>s;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●"/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v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limi</a:t>
            </a:r>
            <a:r>
              <a:rPr dirty="0" sz="1400" spc="-2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20">
                <a:latin typeface="Calibri"/>
                <a:cs typeface="Calibri"/>
              </a:rPr>
              <a:t>n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agi</a:t>
            </a:r>
            <a:r>
              <a:rPr dirty="0" sz="1400" spc="-5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y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allo</a:t>
            </a:r>
            <a:r>
              <a:rPr dirty="0" sz="1400">
                <a:latin typeface="Calibri"/>
                <a:cs typeface="Calibri"/>
              </a:rPr>
              <a:t>w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ale;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600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lti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li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ea</a:t>
            </a:r>
            <a:r>
              <a:rPr dirty="0" sz="1400" spc="-1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lo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k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em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c</a:t>
            </a:r>
            <a:r>
              <a:rPr dirty="0" sz="1400" spc="-5">
                <a:latin typeface="Calibri"/>
                <a:cs typeface="Calibri"/>
              </a:rPr>
              <a:t>om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oug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 spc="-5">
                <a:latin typeface="Calibri"/>
                <a:cs typeface="Calibri"/>
              </a:rPr>
              <a:t>ou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lu</a:t>
            </a:r>
            <a:r>
              <a:rPr dirty="0" sz="1400" spc="-15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elia</a:t>
            </a:r>
            <a:r>
              <a:rPr dirty="0" sz="1400" spc="-10">
                <a:latin typeface="Calibri"/>
                <a:cs typeface="Calibri"/>
              </a:rPr>
              <a:t>b</a:t>
            </a:r>
            <a:r>
              <a:rPr dirty="0" sz="1400">
                <a:latin typeface="Calibri"/>
                <a:cs typeface="Calibri"/>
              </a:rPr>
              <a:t>le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id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</a:t>
            </a:r>
            <a:r>
              <a:rPr dirty="0" sz="1400" spc="-20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Ha</a:t>
            </a:r>
            <a:r>
              <a:rPr dirty="0" spc="-10"/>
              <a:t>doo</a:t>
            </a:r>
            <a:r>
              <a:rPr dirty="0" spc="-5"/>
              <a:t>p</a:t>
            </a:r>
            <a:r>
              <a:rPr dirty="0" spc="10"/>
              <a:t> </a:t>
            </a:r>
            <a:r>
              <a:rPr dirty="0" spc="-10"/>
              <a:t>Co</a:t>
            </a:r>
            <a:r>
              <a:rPr dirty="0" spc="-35"/>
              <a:t>r</a:t>
            </a:r>
            <a:r>
              <a:rPr dirty="0" spc="-5"/>
              <a:t>e</a:t>
            </a:r>
            <a:r>
              <a:rPr dirty="0" spc="35"/>
              <a:t> </a:t>
            </a:r>
            <a:r>
              <a:rPr dirty="0" spc="-10"/>
              <a:t>Compone</a:t>
            </a:r>
            <a:r>
              <a:rPr dirty="0" spc="-20"/>
              <a:t>n</a:t>
            </a:r>
            <a:r>
              <a:rPr dirty="0" spc="-5"/>
              <a:t>t</a:t>
            </a:r>
            <a:r>
              <a:rPr dirty="0" spc="-5"/>
              <a:t>s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 spc="-5"/>
              <a:t>HD</a:t>
            </a:r>
            <a:r>
              <a:rPr dirty="0" spc="-30"/>
              <a:t>F</a:t>
            </a:r>
            <a:r>
              <a:rPr dirty="0" spc="-5"/>
              <a:t>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12470" cy="91440"/>
          </a:xfrm>
          <a:custGeom>
            <a:avLst/>
            <a:gdLst/>
            <a:ahLst/>
            <a:cxnLst/>
            <a:rect l="l" t="t" r="r" b="b"/>
            <a:pathLst>
              <a:path w="712470" h="91440">
                <a:moveTo>
                  <a:pt x="0" y="91439"/>
                </a:moveTo>
                <a:lnTo>
                  <a:pt x="712000" y="91439"/>
                </a:lnTo>
                <a:lnTo>
                  <a:pt x="7120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1987" y="0"/>
            <a:ext cx="3455670" cy="91440"/>
          </a:xfrm>
          <a:custGeom>
            <a:avLst/>
            <a:gdLst/>
            <a:ahLst/>
            <a:cxnLst/>
            <a:rect l="l" t="t" r="r" b="b"/>
            <a:pathLst>
              <a:path w="3455670" h="91440">
                <a:moveTo>
                  <a:pt x="0" y="91439"/>
                </a:moveTo>
                <a:lnTo>
                  <a:pt x="3455162" y="91439"/>
                </a:lnTo>
                <a:lnTo>
                  <a:pt x="345516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67251" y="0"/>
            <a:ext cx="683895" cy="91440"/>
          </a:xfrm>
          <a:custGeom>
            <a:avLst/>
            <a:gdLst/>
            <a:ahLst/>
            <a:cxnLst/>
            <a:rect l="l" t="t" r="r" b="b"/>
            <a:pathLst>
              <a:path w="683895" h="91440">
                <a:moveTo>
                  <a:pt x="0" y="91439"/>
                </a:moveTo>
                <a:lnTo>
                  <a:pt x="683412" y="91439"/>
                </a:lnTo>
                <a:lnTo>
                  <a:pt x="68341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50638" y="0"/>
            <a:ext cx="228600" cy="91440"/>
          </a:xfrm>
          <a:custGeom>
            <a:avLst/>
            <a:gdLst/>
            <a:ahLst/>
            <a:cxnLst/>
            <a:rect l="l" t="t" r="r" b="b"/>
            <a:pathLst>
              <a:path w="228600" h="91440">
                <a:moveTo>
                  <a:pt x="0" y="91439"/>
                </a:moveTo>
                <a:lnTo>
                  <a:pt x="228600" y="91439"/>
                </a:lnTo>
                <a:lnTo>
                  <a:pt x="22860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0136" y="0"/>
            <a:ext cx="812165" cy="91440"/>
          </a:xfrm>
          <a:custGeom>
            <a:avLst/>
            <a:gdLst/>
            <a:ahLst/>
            <a:cxnLst/>
            <a:rect l="l" t="t" r="r" b="b"/>
            <a:pathLst>
              <a:path w="812164" h="91440">
                <a:moveTo>
                  <a:pt x="0" y="91439"/>
                </a:moveTo>
                <a:lnTo>
                  <a:pt x="811999" y="91439"/>
                </a:lnTo>
                <a:lnTo>
                  <a:pt x="811999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2175" y="0"/>
            <a:ext cx="1936750" cy="91440"/>
          </a:xfrm>
          <a:custGeom>
            <a:avLst/>
            <a:gdLst/>
            <a:ahLst/>
            <a:cxnLst/>
            <a:rect l="l" t="t" r="r" b="b"/>
            <a:pathLst>
              <a:path w="1936750" h="91440">
                <a:moveTo>
                  <a:pt x="0" y="91439"/>
                </a:moveTo>
                <a:lnTo>
                  <a:pt x="1936750" y="91439"/>
                </a:lnTo>
                <a:lnTo>
                  <a:pt x="193675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60B4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87" y="411479"/>
            <a:ext cx="6830568" cy="1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30186" y="131927"/>
            <a:ext cx="1001534" cy="279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6438" y="695705"/>
            <a:ext cx="7253605" cy="20650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5">
                <a:latin typeface="Calibri"/>
                <a:cs typeface="Calibri"/>
              </a:rPr>
              <a:t>k</a:t>
            </a:r>
            <a:r>
              <a:rPr dirty="0" sz="1400" spc="-2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y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3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5">
                <a:latin typeface="Calibri"/>
                <a:cs typeface="Calibri"/>
              </a:rPr>
              <a:t>u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Ha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op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5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 spc="-5">
                <a:latin typeface="Calibri"/>
                <a:cs typeface="Calibri"/>
              </a:rPr>
              <a:t>s: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25">
                <a:latin typeface="Calibri"/>
                <a:cs typeface="Calibri"/>
              </a:rPr>
              <a:t>f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tri</a:t>
            </a:r>
            <a:r>
              <a:rPr dirty="0" sz="1400" spc="-5">
                <a:latin typeface="Calibri"/>
                <a:cs typeface="Calibri"/>
              </a:rPr>
              <a:t>b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oce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ing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sin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og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ing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ig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;</a:t>
            </a:r>
            <a:endParaRPr sz="1400">
              <a:latin typeface="Calibri"/>
              <a:cs typeface="Calibri"/>
            </a:endParaRPr>
          </a:p>
          <a:p>
            <a:pPr marL="241300" marR="91440" indent="-228600">
              <a:lnSpc>
                <a:spcPct val="150000"/>
              </a:lnSpc>
              <a:spcBef>
                <a:spcPts val="600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all</a:t>
            </a:r>
            <a:r>
              <a:rPr dirty="0" sz="1400" spc="5">
                <a:latin typeface="Calibri"/>
                <a:cs typeface="Calibri"/>
              </a:rPr>
              <a:t>o</a:t>
            </a:r>
            <a:r>
              <a:rPr dirty="0" sz="1400" spc="-10">
                <a:latin typeface="Calibri"/>
                <a:cs typeface="Calibri"/>
              </a:rPr>
              <a:t>w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 spc="5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ses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ed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ase,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5">
                <a:latin typeface="Calibri"/>
                <a:cs typeface="Calibri"/>
              </a:rPr>
              <a:t>w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5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allel,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1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 spc="-5">
                <a:latin typeface="Calibri"/>
                <a:cs typeface="Calibri"/>
              </a:rPr>
              <a:t>othi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oce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ing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in</a:t>
            </a:r>
            <a:r>
              <a:rPr dirty="0" sz="1400" spc="-15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</a:t>
            </a:r>
            <a:r>
              <a:rPr dirty="0" sz="1400">
                <a:latin typeface="Calibri"/>
                <a:cs typeface="Calibri"/>
              </a:rPr>
              <a:t>Ma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ig</a:t>
            </a:r>
            <a:r>
              <a:rPr dirty="0" sz="1400" spc="-5">
                <a:latin typeface="Calibri"/>
                <a:cs typeface="Calibri"/>
              </a:rPr>
              <a:t>m</a:t>
            </a:r>
            <a:r>
              <a:rPr dirty="0" sz="1400" spc="-10">
                <a:latin typeface="Calibri"/>
                <a:cs typeface="Calibri"/>
              </a:rPr>
              <a:t>)</a:t>
            </a:r>
            <a:r>
              <a:rPr dirty="0" sz="1400">
                <a:latin typeface="Calibri"/>
                <a:cs typeface="Calibri"/>
              </a:rPr>
              <a:t>;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d</a:t>
            </a:r>
            <a:endParaRPr sz="1400">
              <a:latin typeface="Calibri"/>
              <a:cs typeface="Calibri"/>
            </a:endParaRPr>
          </a:p>
          <a:p>
            <a:pPr marL="241300" marR="5080" indent="-228600">
              <a:lnSpc>
                <a:spcPct val="150100"/>
              </a:lnSpc>
              <a:spcBef>
                <a:spcPts val="595"/>
              </a:spcBef>
              <a:buSzPct val="78571"/>
              <a:buFont typeface="Calibri"/>
              <a:buChar char="●"/>
              <a:tabLst>
                <a:tab pos="241300" algn="l"/>
              </a:tabLst>
            </a:pP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0">
                <a:latin typeface="Calibri"/>
                <a:cs typeface="Calibri"/>
              </a:rPr>
              <a:t>g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30">
                <a:latin typeface="Calibri"/>
                <a:cs typeface="Calibri"/>
              </a:rPr>
              <a:t>g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>
                <a:latin typeface="Calibri"/>
                <a:cs typeface="Calibri"/>
              </a:rPr>
              <a:t>ti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g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out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o</a:t>
            </a:r>
            <a:r>
              <a:rPr dirty="0" sz="1400">
                <a:latin typeface="Calibri"/>
                <a:cs typeface="Calibri"/>
              </a:rPr>
              <a:t>f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t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map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ase,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whi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h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is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5">
                <a:latin typeface="Calibri"/>
                <a:cs typeface="Calibri"/>
              </a:rPr>
              <a:t>se</a:t>
            </a:r>
            <a:r>
              <a:rPr dirty="0" sz="140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-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5">
                <a:latin typeface="Calibri"/>
                <a:cs typeface="Calibri"/>
              </a:rPr>
              <a:t>e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-10">
                <a:latin typeface="Calibri"/>
                <a:cs typeface="Calibri"/>
              </a:rPr>
              <a:t>n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>
                <a:latin typeface="Calibri"/>
                <a:cs typeface="Calibri"/>
              </a:rPr>
              <a:t>,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20">
                <a:latin typeface="Calibri"/>
                <a:cs typeface="Calibri"/>
              </a:rPr>
              <a:t>r</a:t>
            </a:r>
            <a:r>
              <a:rPr dirty="0" sz="1400">
                <a:latin typeface="Calibri"/>
                <a:cs typeface="Calibri"/>
              </a:rPr>
              <a:t>e</a:t>
            </a:r>
            <a:r>
              <a:rPr dirty="0" sz="1400" spc="-10">
                <a:latin typeface="Calibri"/>
                <a:cs typeface="Calibri"/>
              </a:rPr>
              <a:t>d</a:t>
            </a:r>
            <a:r>
              <a:rPr dirty="0" sz="1400" spc="-10">
                <a:latin typeface="Calibri"/>
                <a:cs typeface="Calibri"/>
              </a:rPr>
              <a:t>u</a:t>
            </a:r>
            <a:r>
              <a:rPr dirty="0" sz="1400" spc="-10">
                <a:latin typeface="Calibri"/>
                <a:cs typeface="Calibri"/>
              </a:rPr>
              <a:t>c</a:t>
            </a:r>
            <a:r>
              <a:rPr dirty="0" sz="1400">
                <a:latin typeface="Calibri"/>
                <a:cs typeface="Calibri"/>
              </a:rPr>
              <a:t>es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10">
                <a:latin typeface="Calibri"/>
                <a:cs typeface="Calibri"/>
              </a:rPr>
              <a:t>h</a:t>
            </a:r>
            <a:r>
              <a:rPr dirty="0" sz="1400">
                <a:latin typeface="Calibri"/>
                <a:cs typeface="Calibri"/>
              </a:rPr>
              <a:t>ase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5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f</a:t>
            </a:r>
            <a:r>
              <a:rPr dirty="0" sz="1400" spc="-15">
                <a:latin typeface="Calibri"/>
                <a:cs typeface="Calibri"/>
              </a:rPr>
              <a:t>t</a:t>
            </a:r>
            <a:r>
              <a:rPr dirty="0" sz="1400">
                <a:latin typeface="Calibri"/>
                <a:cs typeface="Calibri"/>
              </a:rPr>
              <a:t>er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m</a:t>
            </a:r>
            <a:r>
              <a:rPr dirty="0" sz="1400">
                <a:latin typeface="Calibri"/>
                <a:cs typeface="Calibri"/>
              </a:rPr>
              <a:t>ap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p</a:t>
            </a:r>
            <a:r>
              <a:rPr dirty="0" sz="1400" spc="-25">
                <a:latin typeface="Calibri"/>
                <a:cs typeface="Calibri"/>
              </a:rPr>
              <a:t>r</a:t>
            </a:r>
            <a:r>
              <a:rPr dirty="0" sz="1400" spc="-5">
                <a:latin typeface="Calibri"/>
                <a:cs typeface="Calibri"/>
              </a:rPr>
              <a:t>oce</a:t>
            </a:r>
            <a:r>
              <a:rPr dirty="0" sz="1400" spc="-5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s</a:t>
            </a:r>
            <a:r>
              <a:rPr dirty="0" sz="140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5"/>
              </a:lnSpc>
            </a:pPr>
            <a:r>
              <a:rPr dirty="0"/>
              <a:t>C</a:t>
            </a:r>
            <a:r>
              <a:rPr dirty="0" spc="-5"/>
              <a:t>o</a:t>
            </a:r>
            <a:r>
              <a:rPr dirty="0" spc="-5"/>
              <a:t>p</a:t>
            </a:r>
            <a:r>
              <a:rPr dirty="0" spc="-10"/>
              <a:t>y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/>
              <a:t>t</a:t>
            </a:r>
            <a:r>
              <a:rPr dirty="0" spc="-10"/>
              <a:t> </a:t>
            </a:r>
            <a:r>
              <a:rPr dirty="0"/>
              <a:t>2014,</a:t>
            </a:r>
            <a:r>
              <a:rPr dirty="0" spc="-35"/>
              <a:t> </a:t>
            </a:r>
            <a:r>
              <a:rPr dirty="0"/>
              <a:t>S</a:t>
            </a:r>
            <a:r>
              <a:rPr dirty="0" spc="-5"/>
              <a:t>i</a:t>
            </a:r>
            <a:r>
              <a:rPr dirty="0" spc="5"/>
              <a:t>m</a:t>
            </a:r>
            <a:r>
              <a:rPr dirty="0" spc="-5"/>
              <a:t>p</a:t>
            </a:r>
            <a:r>
              <a:rPr dirty="0" spc="-10"/>
              <a:t>l</a:t>
            </a:r>
            <a:r>
              <a:rPr dirty="0" spc="-5"/>
              <a:t>il</a:t>
            </a:r>
            <a:r>
              <a:rPr dirty="0" spc="-5"/>
              <a:t>e</a:t>
            </a:r>
            <a:r>
              <a:rPr dirty="0"/>
              <a:t>a</a:t>
            </a:r>
            <a:r>
              <a:rPr dirty="0" spc="-10"/>
              <a:t>r</a:t>
            </a:r>
            <a:r>
              <a:rPr dirty="0" spc="-5"/>
              <a:t>n</a:t>
            </a:r>
            <a:r>
              <a:rPr dirty="0"/>
              <a:t>,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5"/>
              <a:t>l</a:t>
            </a:r>
            <a:r>
              <a:rPr dirty="0"/>
              <a:t>l</a:t>
            </a:r>
            <a:r>
              <a:rPr dirty="0" spc="5"/>
              <a:t> </a:t>
            </a:r>
            <a:r>
              <a:rPr dirty="0" spc="-5"/>
              <a:t>r</a:t>
            </a:r>
            <a:r>
              <a:rPr dirty="0" spc="-5"/>
              <a:t>i</a:t>
            </a:r>
            <a:r>
              <a:rPr dirty="0" spc="5"/>
              <a:t>g</a:t>
            </a:r>
            <a:r>
              <a:rPr dirty="0" spc="-5"/>
              <a:t>h</a:t>
            </a:r>
            <a:r>
              <a:rPr dirty="0" spc="-10"/>
              <a:t>t</a:t>
            </a:r>
            <a:r>
              <a:rPr dirty="0"/>
              <a:t>s</a:t>
            </a:r>
            <a:r>
              <a:rPr dirty="0" spc="-20"/>
              <a:t> </a:t>
            </a:r>
            <a:r>
              <a:rPr dirty="0" spc="-5"/>
              <a:t>r</a:t>
            </a:r>
            <a:r>
              <a:rPr dirty="0" spc="-5"/>
              <a:t>e</a:t>
            </a:r>
            <a:r>
              <a:rPr dirty="0"/>
              <a:t>s</a:t>
            </a:r>
            <a:r>
              <a:rPr dirty="0" spc="-10"/>
              <a:t>e</a:t>
            </a:r>
            <a:r>
              <a:rPr dirty="0" spc="-5"/>
              <a:t>r</a:t>
            </a:r>
            <a:r>
              <a:rPr dirty="0" spc="-5"/>
              <a:t>v</a:t>
            </a:r>
            <a:r>
              <a:rPr dirty="0" spc="-5"/>
              <a:t>e</a:t>
            </a:r>
            <a:r>
              <a:rPr dirty="0"/>
              <a:t>d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Ha</a:t>
            </a:r>
            <a:r>
              <a:rPr dirty="0" spc="-10"/>
              <a:t>doo</a:t>
            </a:r>
            <a:r>
              <a:rPr dirty="0" spc="-5"/>
              <a:t>p</a:t>
            </a:r>
            <a:r>
              <a:rPr dirty="0" spc="10"/>
              <a:t> </a:t>
            </a:r>
            <a:r>
              <a:rPr dirty="0" spc="-10"/>
              <a:t>Co</a:t>
            </a:r>
            <a:r>
              <a:rPr dirty="0" spc="-35"/>
              <a:t>r</a:t>
            </a:r>
            <a:r>
              <a:rPr dirty="0" spc="-5"/>
              <a:t>e</a:t>
            </a:r>
            <a:r>
              <a:rPr dirty="0" spc="35"/>
              <a:t> </a:t>
            </a:r>
            <a:r>
              <a:rPr dirty="0" spc="-10"/>
              <a:t>Compone</a:t>
            </a:r>
            <a:r>
              <a:rPr dirty="0" spc="-20"/>
              <a:t>n</a:t>
            </a:r>
            <a:r>
              <a:rPr dirty="0" spc="-5"/>
              <a:t>t</a:t>
            </a:r>
            <a:r>
              <a:rPr dirty="0" spc="-5"/>
              <a:t>s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 spc="-5"/>
              <a:t>Ma</a:t>
            </a:r>
            <a:r>
              <a:rPr dirty="0" spc="-10"/>
              <a:t>p</a:t>
            </a:r>
            <a:r>
              <a:rPr dirty="0" spc="-30"/>
              <a:t>R</a:t>
            </a:r>
            <a:r>
              <a:rPr dirty="0" spc="-5"/>
              <a:t>educe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DM</dc:creator>
  <dc:title>The OSI Model</dc:title>
  <dcterms:created xsi:type="dcterms:W3CDTF">2015-04-20T15:17:46Z</dcterms:created>
  <dcterms:modified xsi:type="dcterms:W3CDTF">2015-04-20T15:17:46Z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2015-04-20T00:00:00Z</vt:filetime>
  </property>
</Properties>
</file>