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57" r:id="rId3"/>
    <p:sldId id="258" r:id="rId4"/>
    <p:sldId id="261" r:id="rId5"/>
    <p:sldId id="263" r:id="rId6"/>
    <p:sldId id="290" r:id="rId7"/>
    <p:sldId id="265" r:id="rId8"/>
    <p:sldId id="323" r:id="rId9"/>
    <p:sldId id="324" r:id="rId10"/>
    <p:sldId id="325" r:id="rId11"/>
    <p:sldId id="321"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B7ED5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981" autoAdjust="0"/>
    <p:restoredTop sz="94660" autoAdjust="0"/>
  </p:normalViewPr>
  <p:slideViewPr>
    <p:cSldViewPr>
      <p:cViewPr varScale="1">
        <p:scale>
          <a:sx n="73" d="100"/>
          <a:sy n="73" d="100"/>
        </p:scale>
        <p:origin x="-11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16" name="Slide Number Placeholder 15"/>
          <p:cNvSpPr>
            <a:spLocks noGrp="1"/>
          </p:cNvSpPr>
          <p:nvPr>
            <p:ph type="sldNum" sz="quarter" idx="11"/>
          </p:nvPr>
        </p:nvSpPr>
        <p:spPr/>
        <p:txBody>
          <a:bodyPr/>
          <a:lstStyle/>
          <a:p>
            <a:fld id="{24D0C28C-C3C8-4ED1-A666-4A1BED90D36A}" type="slidenum">
              <a:rPr lang="en-IN" smtClean="0"/>
              <a:pPr/>
              <a:t>‹#›</a:t>
            </a:fld>
            <a:endParaRPr lang="en-IN" dirty="0"/>
          </a:p>
        </p:txBody>
      </p:sp>
      <p:sp>
        <p:nvSpPr>
          <p:cNvPr id="17" name="Footer Placeholder 16"/>
          <p:cNvSpPr>
            <a:spLocks noGrp="1"/>
          </p:cNvSpPr>
          <p:nvPr>
            <p:ph type="ftr" sz="quarter" idx="12"/>
          </p:nvPr>
        </p:nvSpPr>
        <p:spPr/>
        <p:txBody>
          <a:bodyPr/>
          <a:lstStyle/>
          <a:p>
            <a:endParaRPr lang="en-IN"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D0C28C-C3C8-4ED1-A666-4A1BED90D36A}" type="slidenum">
              <a:rPr lang="en-IN" smtClean="0"/>
              <a:pPr/>
              <a:t>‹#›</a:t>
            </a:fld>
            <a:endParaRPr lang="en-IN"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D0C28C-C3C8-4ED1-A666-4A1BED90D36A}" type="slidenum">
              <a:rPr lang="en-IN" smtClean="0"/>
              <a:pPr/>
              <a:t>‹#›</a:t>
            </a:fld>
            <a:endParaRPr lang="en-IN"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3005886-741C-4579-98E3-021F2A42A588}" type="datetimeFigureOut">
              <a:rPr lang="en-US" smtClean="0"/>
              <a:pPr/>
              <a:t>2/13/2019</a:t>
            </a:fld>
            <a:endParaRPr lang="en-IN" dirty="0"/>
          </a:p>
        </p:txBody>
      </p:sp>
      <p:sp>
        <p:nvSpPr>
          <p:cNvPr id="15" name="Slide Number Placeholder 14"/>
          <p:cNvSpPr>
            <a:spLocks noGrp="1"/>
          </p:cNvSpPr>
          <p:nvPr>
            <p:ph type="sldNum" sz="quarter" idx="15"/>
          </p:nvPr>
        </p:nvSpPr>
        <p:spPr/>
        <p:txBody>
          <a:bodyPr/>
          <a:lstStyle>
            <a:lvl1pPr algn="ctr">
              <a:defRPr/>
            </a:lvl1pPr>
          </a:lstStyle>
          <a:p>
            <a:fld id="{24D0C28C-C3C8-4ED1-A666-4A1BED90D36A}" type="slidenum">
              <a:rPr lang="en-IN" smtClean="0"/>
              <a:pPr/>
              <a:t>‹#›</a:t>
            </a:fld>
            <a:endParaRPr lang="en-IN" dirty="0"/>
          </a:p>
        </p:txBody>
      </p:sp>
      <p:sp>
        <p:nvSpPr>
          <p:cNvPr id="16" name="Footer Placeholder 15"/>
          <p:cNvSpPr>
            <a:spLocks noGrp="1"/>
          </p:cNvSpPr>
          <p:nvPr>
            <p:ph type="ftr" sz="quarter" idx="16"/>
          </p:nvPr>
        </p:nvSpPr>
        <p:spPr/>
        <p:txBody>
          <a:bodyPr/>
          <a:lstStyle/>
          <a:p>
            <a:endParaRPr lang="en-IN"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D0C28C-C3C8-4ED1-A666-4A1BED90D36A}" type="slidenum">
              <a:rPr lang="en-IN" smtClean="0"/>
              <a:pPr/>
              <a:t>‹#›</a:t>
            </a:fld>
            <a:endParaRPr lang="en-IN"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D0C28C-C3C8-4ED1-A666-4A1BED90D36A}" type="slidenum">
              <a:rPr lang="en-IN" smtClean="0"/>
              <a:pPr/>
              <a:t>‹#›</a:t>
            </a:fld>
            <a:endParaRPr lang="en-IN"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4D0C28C-C3C8-4ED1-A666-4A1BED90D36A}" type="slidenum">
              <a:rPr lang="en-IN" smtClean="0"/>
              <a:pPr/>
              <a:t>‹#›</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7" name="Date Placeholder 6"/>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4D0C28C-C3C8-4ED1-A666-4A1BED90D36A}" type="slidenum">
              <a:rPr lang="en-IN" smtClean="0"/>
              <a:pPr/>
              <a:t>‹#›</a:t>
            </a:fld>
            <a:endParaRPr lang="en-IN"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4D0C28C-C3C8-4ED1-A666-4A1BED90D36A}" type="slidenum">
              <a:rPr lang="en-IN" smtClean="0"/>
              <a:pPr/>
              <a:t>‹#›</a:t>
            </a:fld>
            <a:endParaRPr lang="en-IN"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3005886-741C-4579-98E3-021F2A42A588}" type="datetimeFigureOut">
              <a:rPr lang="en-US" smtClean="0"/>
              <a:pPr/>
              <a:t>2/13/2019</a:t>
            </a:fld>
            <a:endParaRPr lang="en-IN" dirty="0"/>
          </a:p>
        </p:txBody>
      </p:sp>
      <p:sp>
        <p:nvSpPr>
          <p:cNvPr id="9" name="Slide Number Placeholder 8"/>
          <p:cNvSpPr>
            <a:spLocks noGrp="1"/>
          </p:cNvSpPr>
          <p:nvPr>
            <p:ph type="sldNum" sz="quarter" idx="15"/>
          </p:nvPr>
        </p:nvSpPr>
        <p:spPr/>
        <p:txBody>
          <a:bodyPr/>
          <a:lstStyle/>
          <a:p>
            <a:fld id="{24D0C28C-C3C8-4ED1-A666-4A1BED90D36A}" type="slidenum">
              <a:rPr lang="en-IN" smtClean="0"/>
              <a:pPr/>
              <a:t>‹#›</a:t>
            </a:fld>
            <a:endParaRPr lang="en-IN" dirty="0"/>
          </a:p>
        </p:txBody>
      </p:sp>
      <p:sp>
        <p:nvSpPr>
          <p:cNvPr id="10" name="Footer Placeholder 9"/>
          <p:cNvSpPr>
            <a:spLocks noGrp="1"/>
          </p:cNvSpPr>
          <p:nvPr>
            <p:ph type="ftr" sz="quarter" idx="16"/>
          </p:nvPr>
        </p:nvSpPr>
        <p:spPr/>
        <p:txBody>
          <a:bodyPr/>
          <a:lstStyle/>
          <a:p>
            <a:endParaRPr lang="en-IN"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3005886-741C-4579-98E3-021F2A42A588}" type="datetimeFigureOut">
              <a:rPr lang="en-US" smtClean="0"/>
              <a:pPr/>
              <a:t>2/13/2019</a:t>
            </a:fld>
            <a:endParaRPr lang="en-IN" dirty="0"/>
          </a:p>
        </p:txBody>
      </p:sp>
      <p:sp>
        <p:nvSpPr>
          <p:cNvPr id="9" name="Slide Number Placeholder 8"/>
          <p:cNvSpPr>
            <a:spLocks noGrp="1"/>
          </p:cNvSpPr>
          <p:nvPr>
            <p:ph type="sldNum" sz="quarter" idx="11"/>
          </p:nvPr>
        </p:nvSpPr>
        <p:spPr/>
        <p:txBody>
          <a:bodyPr/>
          <a:lstStyle/>
          <a:p>
            <a:fld id="{24D0C28C-C3C8-4ED1-A666-4A1BED90D36A}" type="slidenum">
              <a:rPr lang="en-IN" smtClean="0"/>
              <a:pPr/>
              <a:t>‹#›</a:t>
            </a:fld>
            <a:endParaRPr lang="en-IN" dirty="0"/>
          </a:p>
        </p:txBody>
      </p:sp>
      <p:sp>
        <p:nvSpPr>
          <p:cNvPr id="10" name="Footer Placeholder 9"/>
          <p:cNvSpPr>
            <a:spLocks noGrp="1"/>
          </p:cNvSpPr>
          <p:nvPr>
            <p:ph type="ftr" sz="quarter" idx="12"/>
          </p:nvPr>
        </p:nvSpPr>
        <p:spPr/>
        <p:txBody>
          <a:bodyPr/>
          <a:lstStyle/>
          <a:p>
            <a:endParaRPr lang="en-IN"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3005886-741C-4579-98E3-021F2A42A588}" type="datetimeFigureOut">
              <a:rPr lang="en-US" smtClean="0"/>
              <a:pPr/>
              <a:t>2/13/2019</a:t>
            </a:fld>
            <a:endParaRPr lang="en-IN"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4D0C28C-C3C8-4ED1-A666-4A1BED90D36A}" type="slidenum">
              <a:rPr lang="en-IN" smtClean="0"/>
              <a:pPr/>
              <a:t>‹#›</a:t>
            </a:fld>
            <a:endParaRPr lang="en-IN"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6142" y="1700808"/>
            <a:ext cx="8001056" cy="4297086"/>
          </a:xfrm>
        </p:spPr>
        <p:txBody>
          <a:bodyPr>
            <a:normAutofit fontScale="92500" lnSpcReduction="10000"/>
          </a:bodyPr>
          <a:lstStyle/>
          <a:p>
            <a:pPr algn="ctr">
              <a:lnSpc>
                <a:spcPct val="120000"/>
              </a:lnSpc>
            </a:pPr>
            <a:endParaRPr lang="en-US" sz="2000" dirty="0" smtClean="0">
              <a:solidFill>
                <a:schemeClr val="tx1"/>
              </a:solidFill>
            </a:endParaRPr>
          </a:p>
          <a:p>
            <a:pPr algn="ctr">
              <a:lnSpc>
                <a:spcPct val="120000"/>
              </a:lnSpc>
            </a:pPr>
            <a:r>
              <a:rPr lang="en-US" sz="2400" b="1" dirty="0" smtClean="0">
                <a:solidFill>
                  <a:schemeClr val="tx1"/>
                </a:solidFill>
                <a:latin typeface="Times New Roman" pitchFamily="18" charset="0"/>
                <a:cs typeface="Times New Roman" pitchFamily="18" charset="0"/>
              </a:rPr>
              <a:t>Under the esteemed guidance of</a:t>
            </a:r>
          </a:p>
          <a:p>
            <a:pPr algn="ctr">
              <a:lnSpc>
                <a:spcPct val="120000"/>
              </a:lnSpc>
            </a:pPr>
            <a:r>
              <a:rPr lang="en-US" sz="2000" dirty="0" err="1" smtClean="0">
                <a:solidFill>
                  <a:schemeClr val="tx1"/>
                </a:solidFill>
              </a:rPr>
              <a:t>Dr.K.Kiran</a:t>
            </a:r>
            <a:r>
              <a:rPr lang="en-US" sz="2000" dirty="0" smtClean="0">
                <a:solidFill>
                  <a:schemeClr val="tx1"/>
                </a:solidFill>
              </a:rPr>
              <a:t> Kumar,</a:t>
            </a:r>
          </a:p>
          <a:p>
            <a:pPr algn="ctr">
              <a:lnSpc>
                <a:spcPct val="120000"/>
              </a:lnSpc>
            </a:pPr>
            <a:r>
              <a:rPr lang="en-US" sz="2000" dirty="0" smtClean="0">
                <a:solidFill>
                  <a:schemeClr val="tx1"/>
                </a:solidFill>
              </a:rPr>
              <a:t>Head of Department.</a:t>
            </a:r>
          </a:p>
          <a:p>
            <a:pPr algn="ctr">
              <a:lnSpc>
                <a:spcPct val="120000"/>
              </a:lnSpc>
            </a:pPr>
            <a:endParaRPr lang="en-US" sz="2000" dirty="0" smtClean="0">
              <a:solidFill>
                <a:schemeClr val="tx1"/>
              </a:solidFill>
            </a:endParaRPr>
          </a:p>
          <a:p>
            <a:pPr algn="l">
              <a:lnSpc>
                <a:spcPct val="120000"/>
              </a:lnSpc>
            </a:pPr>
            <a:r>
              <a:rPr lang="en-US" sz="2400" b="1" dirty="0" smtClean="0">
                <a:solidFill>
                  <a:schemeClr val="tx1"/>
                </a:solidFill>
              </a:rPr>
              <a:t>         project aspirants:</a:t>
            </a:r>
            <a:endParaRPr lang="en-US" sz="2000" dirty="0" smtClean="0">
              <a:solidFill>
                <a:schemeClr val="tx1"/>
              </a:solidFill>
            </a:endParaRPr>
          </a:p>
          <a:p>
            <a:pPr algn="l">
              <a:lnSpc>
                <a:spcPct val="120000"/>
              </a:lnSpc>
            </a:pPr>
            <a:r>
              <a:rPr lang="en-US" sz="2000" dirty="0" smtClean="0">
                <a:solidFill>
                  <a:schemeClr val="tx1"/>
                </a:solidFill>
              </a:rPr>
              <a:t>  </a:t>
            </a:r>
            <a:r>
              <a:rPr lang="en-US" sz="2000" dirty="0" err="1" smtClean="0">
                <a:solidFill>
                  <a:schemeClr val="tx1"/>
                </a:solidFill>
              </a:rPr>
              <a:t>A.Varun</a:t>
            </a:r>
            <a:r>
              <a:rPr lang="en-US" sz="2000" dirty="0" smtClean="0">
                <a:solidFill>
                  <a:schemeClr val="tx1"/>
                </a:solidFill>
              </a:rPr>
              <a:t> </a:t>
            </a:r>
            <a:r>
              <a:rPr lang="en-US" sz="2000" dirty="0" err="1" smtClean="0">
                <a:solidFill>
                  <a:schemeClr val="tx1"/>
                </a:solidFill>
              </a:rPr>
              <a:t>Nagendra</a:t>
            </a:r>
            <a:r>
              <a:rPr lang="en-US" sz="2000" dirty="0" smtClean="0">
                <a:solidFill>
                  <a:schemeClr val="tx1"/>
                </a:solidFill>
              </a:rPr>
              <a:t>	 (</a:t>
            </a:r>
            <a:r>
              <a:rPr lang="en-US" sz="2000" dirty="0" smtClean="0">
                <a:solidFill>
                  <a:schemeClr val="tx1"/>
                </a:solidFill>
                <a:latin typeface="Times New Roman" pitchFamily="18" charset="0"/>
                <a:cs typeface="Times New Roman" pitchFamily="18" charset="0"/>
              </a:rPr>
              <a:t>Y15CS1203</a:t>
            </a:r>
            <a:r>
              <a:rPr lang="en-US" sz="2000" dirty="0" smtClean="0">
                <a:solidFill>
                  <a:schemeClr val="tx1"/>
                </a:solidFill>
              </a:rPr>
              <a:t>)</a:t>
            </a:r>
          </a:p>
          <a:p>
            <a:pPr algn="l">
              <a:lnSpc>
                <a:spcPct val="120000"/>
              </a:lnSpc>
            </a:pPr>
            <a:r>
              <a:rPr lang="en-US" sz="2000" dirty="0" smtClean="0">
                <a:solidFill>
                  <a:schemeClr val="tx1"/>
                </a:solidFill>
              </a:rPr>
              <a:t>  </a:t>
            </a:r>
            <a:r>
              <a:rPr lang="en-US" sz="2000" dirty="0" err="1" smtClean="0">
                <a:solidFill>
                  <a:schemeClr val="tx1"/>
                </a:solidFill>
              </a:rPr>
              <a:t>B.Shri</a:t>
            </a:r>
            <a:r>
              <a:rPr lang="en-US" sz="2000" dirty="0" smtClean="0">
                <a:solidFill>
                  <a:schemeClr val="tx1"/>
                </a:solidFill>
              </a:rPr>
              <a:t> </a:t>
            </a:r>
            <a:r>
              <a:rPr lang="en-US" sz="2000" dirty="0" err="1" smtClean="0">
                <a:solidFill>
                  <a:schemeClr val="tx1"/>
                </a:solidFill>
              </a:rPr>
              <a:t>Lakshmi</a:t>
            </a:r>
            <a:r>
              <a:rPr lang="en-US" sz="2000" dirty="0" smtClean="0">
                <a:solidFill>
                  <a:schemeClr val="tx1"/>
                </a:solidFill>
              </a:rPr>
              <a:t>           (</a:t>
            </a:r>
            <a:r>
              <a:rPr lang="en-US" sz="2000" dirty="0" smtClean="0">
                <a:solidFill>
                  <a:schemeClr val="tx1"/>
                </a:solidFill>
                <a:latin typeface="Times New Roman" pitchFamily="18" charset="0"/>
                <a:cs typeface="Times New Roman" pitchFamily="18" charset="0"/>
              </a:rPr>
              <a:t>Y15CS1207</a:t>
            </a:r>
            <a:r>
              <a:rPr lang="en-US" sz="2000" dirty="0" smtClean="0">
                <a:solidFill>
                  <a:schemeClr val="tx1"/>
                </a:solidFill>
              </a:rPr>
              <a:t>)</a:t>
            </a:r>
          </a:p>
          <a:p>
            <a:pPr algn="l">
              <a:lnSpc>
                <a:spcPct val="120000"/>
              </a:lnSpc>
            </a:pPr>
            <a:r>
              <a:rPr lang="en-US" sz="2000" dirty="0" smtClean="0">
                <a:solidFill>
                  <a:schemeClr val="tx1"/>
                </a:solidFill>
              </a:rPr>
              <a:t>  </a:t>
            </a:r>
            <a:r>
              <a:rPr lang="en-US" sz="2000" dirty="0" err="1" smtClean="0">
                <a:solidFill>
                  <a:schemeClr val="tx1"/>
                </a:solidFill>
              </a:rPr>
              <a:t>B.Vara</a:t>
            </a:r>
            <a:r>
              <a:rPr lang="en-US" sz="2000" dirty="0" smtClean="0">
                <a:solidFill>
                  <a:schemeClr val="tx1"/>
                </a:solidFill>
              </a:rPr>
              <a:t> </a:t>
            </a:r>
            <a:r>
              <a:rPr lang="en-US" sz="2000" dirty="0" err="1" smtClean="0">
                <a:solidFill>
                  <a:schemeClr val="tx1"/>
                </a:solidFill>
              </a:rPr>
              <a:t>Lakshmi</a:t>
            </a:r>
            <a:r>
              <a:rPr lang="en-US" sz="2000" dirty="0" smtClean="0">
                <a:solidFill>
                  <a:schemeClr val="tx1"/>
                </a:solidFill>
              </a:rPr>
              <a:t> 	 (</a:t>
            </a:r>
            <a:r>
              <a:rPr lang="en-US" sz="2000" dirty="0" smtClean="0">
                <a:solidFill>
                  <a:schemeClr val="tx1"/>
                </a:solidFill>
                <a:latin typeface="Times New Roman" pitchFamily="18" charset="0"/>
                <a:cs typeface="Times New Roman" pitchFamily="18" charset="0"/>
              </a:rPr>
              <a:t>Y15CS1218</a:t>
            </a:r>
            <a:r>
              <a:rPr lang="en-US" sz="2000" dirty="0" smtClean="0">
                <a:solidFill>
                  <a:schemeClr val="tx1"/>
                </a:solidFill>
              </a:rPr>
              <a:t>)</a:t>
            </a:r>
          </a:p>
          <a:p>
            <a:pPr algn="l">
              <a:lnSpc>
                <a:spcPct val="120000"/>
              </a:lnSpc>
            </a:pPr>
            <a:r>
              <a:rPr lang="en-US" sz="2000" dirty="0" smtClean="0">
                <a:solidFill>
                  <a:schemeClr val="tx1"/>
                </a:solidFill>
              </a:rPr>
              <a:t>  </a:t>
            </a:r>
            <a:r>
              <a:rPr lang="en-US" sz="2000" dirty="0" err="1" smtClean="0">
                <a:solidFill>
                  <a:schemeClr val="tx1"/>
                </a:solidFill>
              </a:rPr>
              <a:t>I.Siva</a:t>
            </a:r>
            <a:r>
              <a:rPr lang="en-US" sz="2000" dirty="0" smtClean="0">
                <a:solidFill>
                  <a:schemeClr val="tx1"/>
                </a:solidFill>
              </a:rPr>
              <a:t> Prasad		 (</a:t>
            </a:r>
            <a:r>
              <a:rPr lang="en-US" sz="2000" dirty="0" smtClean="0">
                <a:solidFill>
                  <a:schemeClr val="tx1"/>
                </a:solidFill>
                <a:latin typeface="Times New Roman" pitchFamily="18" charset="0"/>
                <a:cs typeface="Times New Roman" pitchFamily="18" charset="0"/>
              </a:rPr>
              <a:t>Y15CS1249</a:t>
            </a:r>
            <a:r>
              <a:rPr lang="en-US" sz="2000" dirty="0" smtClean="0">
                <a:solidFill>
                  <a:schemeClr val="tx1"/>
                </a:solidFill>
              </a:rPr>
              <a:t>)</a:t>
            </a:r>
          </a:p>
        </p:txBody>
      </p:sp>
      <p:sp>
        <p:nvSpPr>
          <p:cNvPr id="2" name="Title 1"/>
          <p:cNvSpPr>
            <a:spLocks noGrp="1"/>
          </p:cNvSpPr>
          <p:nvPr>
            <p:ph type="ctrTitle"/>
          </p:nvPr>
        </p:nvSpPr>
        <p:spPr>
          <a:xfrm>
            <a:off x="714348" y="357166"/>
            <a:ext cx="7772400" cy="1000131"/>
          </a:xfrm>
        </p:spPr>
        <p:txBody>
          <a:bodyPr>
            <a:normAutofit/>
          </a:bodyPr>
          <a:lstStyle/>
          <a:p>
            <a:pPr algn="ctr"/>
            <a:r>
              <a:rPr lang="en-IN" sz="3600" dirty="0" smtClean="0">
                <a:solidFill>
                  <a:srgbClr val="00B050"/>
                </a:solidFill>
                <a:latin typeface="Times New Roman" pitchFamily="18" charset="0"/>
                <a:cs typeface="Times New Roman" pitchFamily="18" charset="0"/>
              </a:rPr>
              <a:t>IMAGE FILTERS</a:t>
            </a:r>
            <a:endParaRPr lang="en-IN" sz="3600" dirty="0">
              <a:solidFill>
                <a:srgbClr val="00B05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buNone/>
            </a:pPr>
            <a:r>
              <a:rPr lang="en-IN" sz="2400" smtClean="0">
                <a:latin typeface="Times New Roman" pitchFamily="18" charset="0"/>
                <a:cs typeface="Times New Roman" pitchFamily="18" charset="0"/>
              </a:rPr>
              <a:t>   This </a:t>
            </a:r>
            <a:r>
              <a:rPr lang="en-IN" sz="2400" dirty="0" smtClean="0">
                <a:latin typeface="Times New Roman" pitchFamily="18" charset="0"/>
                <a:cs typeface="Times New Roman" pitchFamily="18" charset="0"/>
              </a:rPr>
              <a:t>system helps to apply the Filters for any Type of the Image Format (like .jpg, .jpeg, .gif, .</a:t>
            </a:r>
            <a:r>
              <a:rPr lang="en-IN" sz="2400" dirty="0" err="1" smtClean="0">
                <a:latin typeface="Times New Roman" pitchFamily="18" charset="0"/>
                <a:cs typeface="Times New Roman" pitchFamily="18" charset="0"/>
              </a:rPr>
              <a:t>png</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ppm</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pbm</a:t>
            </a:r>
            <a:r>
              <a:rPr lang="en-IN" sz="2400" dirty="0" smtClean="0">
                <a:latin typeface="Times New Roman" pitchFamily="18" charset="0"/>
                <a:cs typeface="Times New Roman" pitchFamily="18" charset="0"/>
              </a:rPr>
              <a:t>, .pnm)</a:t>
            </a:r>
          </a:p>
          <a:p>
            <a:pPr>
              <a:lnSpc>
                <a:spcPct val="150000"/>
              </a:lnSpc>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smtClean="0">
                <a:solidFill>
                  <a:srgbClr val="B7ED55"/>
                </a:solidFill>
              </a:rPr>
              <a:t>Conclusion</a:t>
            </a:r>
            <a:endParaRPr lang="en-IN" dirty="0">
              <a:solidFill>
                <a:srgbClr val="B7ED55"/>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928934"/>
            <a:ext cx="8229600" cy="1643074"/>
          </a:xfrm>
        </p:spPr>
        <p:txBody>
          <a:bodyPr>
            <a:normAutofit/>
          </a:bodyPr>
          <a:lstStyle/>
          <a:p>
            <a:pPr marL="0" indent="0" algn="ctr">
              <a:lnSpc>
                <a:spcPct val="150000"/>
              </a:lnSpc>
              <a:buNone/>
            </a:pPr>
            <a:r>
              <a:rPr lang="en-IN" sz="4400" dirty="0" smtClean="0">
                <a:solidFill>
                  <a:srgbClr val="FF0000"/>
                </a:solidFill>
                <a:latin typeface="Times New Roman" pitchFamily="18" charset="0"/>
                <a:cs typeface="Times New Roman" pitchFamily="18" charset="0"/>
              </a:rPr>
              <a:t>Queries??????</a:t>
            </a:r>
            <a:endParaRPr lang="en-IN" sz="4400"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5020948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dirty="0" smtClean="0">
                <a:latin typeface="Times New Roman" pitchFamily="18" charset="0"/>
                <a:cs typeface="Times New Roman" pitchFamily="18" charset="0"/>
              </a:rPr>
              <a:t>THANK YOU</a:t>
            </a:r>
            <a:endParaRPr lang="en-IN" sz="5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625989"/>
          </a:xfrm>
        </p:spPr>
        <p:txBody>
          <a:bodyPr>
            <a:noAutofit/>
          </a:bodyPr>
          <a:lstStyle/>
          <a:p>
            <a:pPr>
              <a:lnSpc>
                <a:spcPct val="150000"/>
              </a:lnSpc>
            </a:pPr>
            <a:r>
              <a:rPr lang="en-US" sz="2400" dirty="0" smtClean="0">
                <a:latin typeface="Times New Roman" pitchFamily="18" charset="0"/>
                <a:cs typeface="Times New Roman" pitchFamily="18" charset="0"/>
              </a:rPr>
              <a:t>Abstract</a:t>
            </a:r>
          </a:p>
          <a:p>
            <a:pPr>
              <a:lnSpc>
                <a:spcPct val="150000"/>
              </a:lnSpc>
            </a:pPr>
            <a:r>
              <a:rPr lang="en-US" sz="2400" dirty="0" smtClean="0">
                <a:latin typeface="Times New Roman" pitchFamily="18" charset="0"/>
                <a:cs typeface="Times New Roman" pitchFamily="18" charset="0"/>
              </a:rPr>
              <a:t>Existing system</a:t>
            </a:r>
          </a:p>
          <a:p>
            <a:pPr>
              <a:lnSpc>
                <a:spcPct val="150000"/>
              </a:lnSpc>
            </a:pPr>
            <a:r>
              <a:rPr lang="en-US" sz="2400" dirty="0" smtClean="0">
                <a:latin typeface="Times New Roman" pitchFamily="18" charset="0"/>
                <a:cs typeface="Times New Roman" pitchFamily="18" charset="0"/>
              </a:rPr>
              <a:t>Proposed system</a:t>
            </a:r>
          </a:p>
          <a:p>
            <a:pPr>
              <a:lnSpc>
                <a:spcPct val="150000"/>
              </a:lnSpc>
            </a:pPr>
            <a:r>
              <a:rPr lang="en-US" sz="2400" dirty="0" smtClean="0">
                <a:latin typeface="Times New Roman" pitchFamily="18" charset="0"/>
                <a:cs typeface="Times New Roman" pitchFamily="18" charset="0"/>
              </a:rPr>
              <a:t>Software requirements</a:t>
            </a:r>
          </a:p>
          <a:p>
            <a:pPr>
              <a:lnSpc>
                <a:spcPct val="150000"/>
              </a:lnSpc>
            </a:pPr>
            <a:r>
              <a:rPr lang="en-US" sz="2400" dirty="0" smtClean="0">
                <a:latin typeface="Times New Roman" pitchFamily="18" charset="0"/>
                <a:cs typeface="Times New Roman" pitchFamily="18" charset="0"/>
              </a:rPr>
              <a:t>Hardware requirements</a:t>
            </a:r>
          </a:p>
          <a:p>
            <a:pPr>
              <a:lnSpc>
                <a:spcPct val="150000"/>
              </a:lnSpc>
            </a:pPr>
            <a:r>
              <a:rPr lang="en-US" sz="2400" dirty="0" smtClean="0">
                <a:latin typeface="Times New Roman" pitchFamily="18" charset="0"/>
                <a:cs typeface="Times New Roman" pitchFamily="18" charset="0"/>
              </a:rPr>
              <a:t>Advantages</a:t>
            </a:r>
          </a:p>
          <a:p>
            <a:pPr>
              <a:lnSpc>
                <a:spcPct val="150000"/>
              </a:lnSpc>
            </a:pPr>
            <a:r>
              <a:rPr lang="en-US" sz="2400" dirty="0" smtClean="0">
                <a:latin typeface="Times New Roman" pitchFamily="18" charset="0"/>
                <a:cs typeface="Times New Roman" pitchFamily="18" charset="0"/>
              </a:rPr>
              <a:t>Limitations</a:t>
            </a:r>
          </a:p>
          <a:p>
            <a:pPr>
              <a:lnSpc>
                <a:spcPct val="150000"/>
              </a:lnSpc>
            </a:pPr>
            <a:r>
              <a:rPr lang="en-US" sz="2400" dirty="0" smtClean="0">
                <a:latin typeface="Times New Roman" pitchFamily="18" charset="0"/>
                <a:cs typeface="Times New Roman" pitchFamily="18" charset="0"/>
              </a:rPr>
              <a:t>Conclusions</a:t>
            </a:r>
          </a:p>
          <a:p>
            <a:pPr>
              <a:lnSpc>
                <a:spcPct val="150000"/>
              </a:lnSpc>
            </a:pP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dirty="0" smtClean="0">
                <a:solidFill>
                  <a:srgbClr val="B7ED55"/>
                </a:solidFill>
                <a:latin typeface="Times New Roman" pitchFamily="18" charset="0"/>
                <a:cs typeface="Times New Roman" pitchFamily="18" charset="0"/>
              </a:rPr>
              <a:t>contents</a:t>
            </a:r>
            <a:endParaRPr lang="en-IN" dirty="0">
              <a:solidFill>
                <a:srgbClr val="B7ED55"/>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lnSpc>
                <a:spcPct val="150000"/>
              </a:lnSpc>
              <a:buNone/>
            </a:pPr>
            <a:r>
              <a:rPr lang="en-IN" sz="2400" dirty="0" smtClean="0">
                <a:latin typeface="Times New Roman" pitchFamily="18" charset="0"/>
                <a:cs typeface="Times New Roman" pitchFamily="18" charset="0"/>
              </a:rPr>
              <a:t>Image Filtering is a technique for modifying or enhancing an image. Image Filtering is used to transform the image using different graphical editing techniques. The filter property defines Visual effects (like blur, </a:t>
            </a:r>
            <a:r>
              <a:rPr lang="en-IN" sz="2400" dirty="0" err="1" smtClean="0">
                <a:latin typeface="Times New Roman" pitchFamily="18" charset="0"/>
                <a:cs typeface="Times New Roman" pitchFamily="18" charset="0"/>
              </a:rPr>
              <a:t>gra</a:t>
            </a:r>
            <a:r>
              <a:rPr lang="en-US" sz="2400" dirty="0" err="1" smtClean="0">
                <a:latin typeface="Times New Roman" pitchFamily="18" charset="0"/>
                <a:cs typeface="Times New Roman" pitchFamily="18" charset="0"/>
              </a:rPr>
              <a:t>yscale</a:t>
            </a:r>
            <a:r>
              <a:rPr lang="en-US" sz="2400" dirty="0" smtClean="0">
                <a:latin typeface="Times New Roman" pitchFamily="18" charset="0"/>
                <a:cs typeface="Times New Roman" pitchFamily="18" charset="0"/>
              </a:rPr>
              <a:t>, drop-shadow, sepia, brightness, contrast, hue-rotate, Invert, saturate,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opacity</a:t>
            </a:r>
            <a:r>
              <a:rPr lang="en-IN" sz="2400" dirty="0" smtClean="0">
                <a:latin typeface="Times New Roman" pitchFamily="18" charset="0"/>
                <a:cs typeface="Times New Roman" pitchFamily="18" charset="0"/>
              </a:rPr>
              <a:t>). It can be applied to 2-D and 3-D </a:t>
            </a:r>
            <a:r>
              <a:rPr lang="en-IN" sz="2400" err="1" smtClean="0">
                <a:latin typeface="Times New Roman" pitchFamily="18" charset="0"/>
                <a:cs typeface="Times New Roman" pitchFamily="18" charset="0"/>
              </a:rPr>
              <a:t>images</a:t>
            </a:r>
            <a:r>
              <a:rPr lang="en-IN" sz="2400" smtClean="0">
                <a:latin typeface="Times New Roman" pitchFamily="18" charset="0"/>
                <a:cs typeface="Times New Roman" pitchFamily="18" charset="0"/>
              </a:rPr>
              <a:t>. In </a:t>
            </a:r>
            <a:r>
              <a:rPr lang="en-IN" sz="2400" dirty="0" smtClean="0">
                <a:latin typeface="Times New Roman" pitchFamily="18" charset="0"/>
                <a:cs typeface="Times New Roman" pitchFamily="18" charset="0"/>
              </a:rPr>
              <a:t>this application we can make easy way of applying Filters to the entire image quite easily. </a:t>
            </a:r>
            <a:endParaRPr lang="en-US" sz="2400" dirty="0" smtClean="0">
              <a:latin typeface="Times New Roman" pitchFamily="18" charset="0"/>
              <a:cs typeface="Times New Roman" pitchFamily="18" charset="0"/>
            </a:endParaRPr>
          </a:p>
          <a:p>
            <a:pPr marL="0" indent="0" algn="just">
              <a:lnSpc>
                <a:spcPct val="150000"/>
              </a:lnSpc>
              <a:buNone/>
            </a:pPr>
            <a:r>
              <a:rPr lang="en-I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dirty="0" smtClean="0">
                <a:solidFill>
                  <a:srgbClr val="B7ED55"/>
                </a:solidFill>
                <a:latin typeface="Times New Roman" pitchFamily="18" charset="0"/>
                <a:cs typeface="Times New Roman" pitchFamily="18" charset="0"/>
              </a:rPr>
              <a:t>Abstract</a:t>
            </a:r>
            <a:endParaRPr lang="en-IN" sz="4000" dirty="0">
              <a:solidFill>
                <a:srgbClr val="B7ED55"/>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None/>
            </a:pPr>
            <a:r>
              <a:rPr lang="en-US" sz="2400" dirty="0" smtClean="0">
                <a:latin typeface="Times New Roman" pitchFamily="18" charset="0"/>
                <a:cs typeface="Times New Roman" pitchFamily="18" charset="0"/>
              </a:rPr>
              <a:t>   Till now there are few applications which just to make the photo Effects. But we cannot make the Image filtering. Some of the simple applications are used to make image Filtering  but the main disadvantage is to apply the filters on the images which we are Pre </a:t>
            </a:r>
            <a:r>
              <a:rPr lang="en-US" sz="2400" dirty="0" err="1" smtClean="0">
                <a:latin typeface="Times New Roman" pitchFamily="18" charset="0"/>
                <a:cs typeface="Times New Roman" pitchFamily="18" charset="0"/>
              </a:rPr>
              <a:t>Definedly</a:t>
            </a:r>
            <a:r>
              <a:rPr lang="en-US" sz="2400" dirty="0" smtClean="0">
                <a:latin typeface="Times New Roman" pitchFamily="18" charset="0"/>
                <a:cs typeface="Times New Roman" pitchFamily="18" charset="0"/>
              </a:rPr>
              <a:t> loaded in the Application asserts.</a:t>
            </a:r>
          </a:p>
          <a:p>
            <a:pPr algn="just">
              <a:lnSpc>
                <a:spcPct val="150000"/>
              </a:lnSpc>
              <a:buNone/>
            </a:pP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z="4000" dirty="0" smtClean="0">
                <a:solidFill>
                  <a:srgbClr val="B7ED55"/>
                </a:solidFill>
                <a:latin typeface="Times New Roman" pitchFamily="18" charset="0"/>
                <a:cs typeface="Times New Roman" pitchFamily="18" charset="0"/>
              </a:rPr>
              <a:t>Existing</a:t>
            </a:r>
            <a:r>
              <a:rPr lang="en-US" sz="4400" dirty="0" smtClean="0">
                <a:solidFill>
                  <a:srgbClr val="B7ED55"/>
                </a:solidFill>
                <a:latin typeface="Times New Roman" pitchFamily="18" charset="0"/>
                <a:cs typeface="Times New Roman" pitchFamily="18" charset="0"/>
              </a:rPr>
              <a:t> system</a:t>
            </a:r>
            <a:endParaRPr lang="en-IN" dirty="0">
              <a:solidFill>
                <a:srgbClr val="B7ED55"/>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None/>
            </a:pPr>
            <a:r>
              <a:rPr lang="en-IN" sz="2400" dirty="0" smtClean="0">
                <a:latin typeface="Times New Roman" pitchFamily="18" charset="0"/>
                <a:cs typeface="Times New Roman" pitchFamily="18" charset="0"/>
              </a:rPr>
              <a:t>	Image Filtering is an Windows based Application used for applying the Filters to Images in our Computer System. We can select the image from any location of our computer. Simply to say it the user friendly application. This application can used to make filters for any format of  the images that we make to apply the filters. </a:t>
            </a:r>
          </a:p>
          <a:p>
            <a:pPr algn="just">
              <a:lnSpc>
                <a:spcPct val="150000"/>
              </a:lnSpc>
              <a:buNone/>
            </a:pPr>
            <a:r>
              <a:rPr lang="en-IN"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z="4000" dirty="0" smtClean="0">
                <a:solidFill>
                  <a:srgbClr val="B7ED55"/>
                </a:solidFill>
                <a:latin typeface="Times New Roman" pitchFamily="18" charset="0"/>
                <a:cs typeface="Times New Roman" pitchFamily="18" charset="0"/>
              </a:rPr>
              <a:t>Proposed</a:t>
            </a:r>
            <a:r>
              <a:rPr lang="en-US" dirty="0" smtClean="0">
                <a:solidFill>
                  <a:srgbClr val="B7ED55"/>
                </a:solidFill>
                <a:latin typeface="Times New Roman" pitchFamily="18" charset="0"/>
                <a:cs typeface="Times New Roman" pitchFamily="18" charset="0"/>
              </a:rPr>
              <a:t> System</a:t>
            </a:r>
            <a:endParaRPr lang="en-US" dirty="0">
              <a:solidFill>
                <a:srgbClr val="B7ED55"/>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7681"/>
            <a:ext cx="8329642" cy="4525963"/>
          </a:xfrm>
        </p:spPr>
        <p:txBody>
          <a:bodyPr>
            <a:normAutofit/>
          </a:bodyPr>
          <a:lstStyle/>
          <a:p>
            <a:pPr>
              <a:lnSpc>
                <a:spcPct val="150000"/>
              </a:lnSpc>
            </a:pPr>
            <a:r>
              <a:rPr lang="en-US" sz="2400" dirty="0" smtClean="0">
                <a:latin typeface="Times New Roman" pitchFamily="18" charset="0"/>
                <a:cs typeface="Times New Roman" pitchFamily="18" charset="0"/>
              </a:rPr>
              <a:t>Operating system  :windows 8, 8.1,10.</a:t>
            </a:r>
          </a:p>
          <a:p>
            <a:pPr>
              <a:lnSpc>
                <a:spcPct val="150000"/>
              </a:lnSpc>
            </a:pPr>
            <a:r>
              <a:rPr lang="en-US" sz="2400" dirty="0" smtClean="0">
                <a:latin typeface="Times New Roman" pitchFamily="18" charset="0"/>
                <a:cs typeface="Times New Roman" pitchFamily="18" charset="0"/>
              </a:rPr>
              <a:t>Front end               :HTML 5.</a:t>
            </a:r>
          </a:p>
          <a:p>
            <a:pPr>
              <a:lnSpc>
                <a:spcPct val="150000"/>
              </a:lnSpc>
            </a:pPr>
            <a:r>
              <a:rPr lang="en-US" sz="2400" dirty="0" smtClean="0">
                <a:latin typeface="Times New Roman" pitchFamily="18" charset="0"/>
                <a:cs typeface="Times New Roman" pitchFamily="18" charset="0"/>
              </a:rPr>
              <a:t>Script	          : Java script.</a:t>
            </a:r>
          </a:p>
          <a:p>
            <a:pPr>
              <a:lnSpc>
                <a:spcPct val="150000"/>
              </a:lnSpc>
            </a:pPr>
            <a:r>
              <a:rPr lang="en-IN" sz="2400" dirty="0" smtClean="0">
                <a:latin typeface="Times New Roman" pitchFamily="18" charset="0"/>
                <a:cs typeface="Times New Roman" pitchFamily="18" charset="0"/>
              </a:rPr>
              <a:t>Tools                     : Visual Studio 2013.</a:t>
            </a:r>
            <a:endParaRPr lang="en-US" sz="2400" dirty="0" smtClean="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z="4000" dirty="0" smtClean="0">
                <a:solidFill>
                  <a:srgbClr val="B7ED55"/>
                </a:solidFill>
                <a:latin typeface="Times New Roman" pitchFamily="18" charset="0"/>
                <a:cs typeface="Times New Roman" pitchFamily="18" charset="0"/>
              </a:rPr>
              <a:t>Software Requirements</a:t>
            </a:r>
            <a:endParaRPr lang="en-US" dirty="0">
              <a:solidFill>
                <a:srgbClr val="B7ED55"/>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00204"/>
            <a:ext cx="8229600" cy="4572000"/>
          </a:xfrm>
        </p:spPr>
        <p:txBody>
          <a:bodyPr>
            <a:normAutofit/>
          </a:bodyPr>
          <a:lstStyle/>
          <a:p>
            <a:pPr>
              <a:lnSpc>
                <a:spcPct val="150000"/>
              </a:lnSpc>
            </a:pPr>
            <a:r>
              <a:rPr lang="en-US" sz="2800" dirty="0" smtClean="0">
                <a:latin typeface="Times New Roman" pitchFamily="18" charset="0"/>
                <a:cs typeface="Times New Roman" pitchFamily="18" charset="0"/>
              </a:rPr>
              <a:t>Processor    : INTEL</a:t>
            </a:r>
          </a:p>
          <a:p>
            <a:pPr>
              <a:lnSpc>
                <a:spcPct val="150000"/>
              </a:lnSpc>
            </a:pPr>
            <a:r>
              <a:rPr lang="en-US" sz="2800" dirty="0" smtClean="0">
                <a:latin typeface="Times New Roman" pitchFamily="18" charset="0"/>
                <a:cs typeface="Times New Roman" pitchFamily="18" charset="0"/>
              </a:rPr>
              <a:t>Hard disk    : 500GB or above.</a:t>
            </a:r>
          </a:p>
          <a:p>
            <a:pPr>
              <a:lnSpc>
                <a:spcPct val="150000"/>
              </a:lnSpc>
            </a:pPr>
            <a:r>
              <a:rPr lang="en-US" sz="2800" dirty="0" smtClean="0">
                <a:latin typeface="Times New Roman" pitchFamily="18" charset="0"/>
                <a:cs typeface="Times New Roman" pitchFamily="18" charset="0"/>
              </a:rPr>
              <a:t>RAM           : 512MB &amp; above.</a:t>
            </a:r>
          </a:p>
        </p:txBody>
      </p:sp>
      <p:sp>
        <p:nvSpPr>
          <p:cNvPr id="2" name="Title 1"/>
          <p:cNvSpPr>
            <a:spLocks noGrp="1"/>
          </p:cNvSpPr>
          <p:nvPr>
            <p:ph type="title"/>
          </p:nvPr>
        </p:nvSpPr>
        <p:spPr>
          <a:xfrm>
            <a:off x="457200" y="428604"/>
            <a:ext cx="8229600" cy="1219200"/>
          </a:xfrm>
        </p:spPr>
        <p:txBody>
          <a:bodyPr/>
          <a:lstStyle/>
          <a:p>
            <a:pPr>
              <a:lnSpc>
                <a:spcPct val="150000"/>
              </a:lnSpc>
            </a:pPr>
            <a:r>
              <a:rPr lang="en-US" sz="4000" dirty="0" smtClean="0">
                <a:solidFill>
                  <a:srgbClr val="B7ED55"/>
                </a:solidFill>
                <a:latin typeface="Times New Roman" pitchFamily="18" charset="0"/>
                <a:cs typeface="Times New Roman" pitchFamily="18" charset="0"/>
              </a:rPr>
              <a:t>Hardware Requirements</a:t>
            </a:r>
            <a:endParaRPr lang="en-US" dirty="0">
              <a:solidFill>
                <a:srgbClr val="B7ED55"/>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571612"/>
            <a:ext cx="8229600" cy="3881446"/>
          </a:xfrm>
        </p:spPr>
        <p:txBody>
          <a:bodyPr>
            <a:normAutofit/>
          </a:bodyPr>
          <a:lstStyle/>
          <a:p>
            <a:pPr>
              <a:lnSpc>
                <a:spcPct val="150000"/>
              </a:lnSpc>
            </a:pPr>
            <a:r>
              <a:rPr lang="en-IN" sz="2400" dirty="0" smtClean="0">
                <a:latin typeface="Times New Roman" pitchFamily="18" charset="0"/>
                <a:cs typeface="Times New Roman" pitchFamily="18" charset="0"/>
              </a:rPr>
              <a:t>User Friendly</a:t>
            </a:r>
          </a:p>
          <a:p>
            <a:pPr>
              <a:lnSpc>
                <a:spcPct val="150000"/>
              </a:lnSpc>
            </a:pPr>
            <a:r>
              <a:rPr lang="en-IN" sz="2400" dirty="0" smtClean="0">
                <a:latin typeface="Times New Roman" pitchFamily="18" charset="0"/>
                <a:cs typeface="Times New Roman" pitchFamily="18" charset="0"/>
              </a:rPr>
              <a:t>Smart</a:t>
            </a:r>
          </a:p>
          <a:p>
            <a:pPr>
              <a:lnSpc>
                <a:spcPct val="150000"/>
              </a:lnSpc>
            </a:pPr>
            <a:r>
              <a:rPr lang="en-IN" sz="2400" dirty="0" smtClean="0">
                <a:latin typeface="Times New Roman" pitchFamily="18" charset="0"/>
                <a:cs typeface="Times New Roman" pitchFamily="18" charset="0"/>
              </a:rPr>
              <a:t>Fast &amp; Reliable</a:t>
            </a:r>
          </a:p>
          <a:p>
            <a:pPr>
              <a:lnSpc>
                <a:spcPct val="150000"/>
              </a:lnSpc>
            </a:pPr>
            <a:r>
              <a:rPr lang="en-IN" sz="2400" dirty="0" smtClean="0">
                <a:latin typeface="Times New Roman" pitchFamily="18" charset="0"/>
                <a:cs typeface="Times New Roman" pitchFamily="18" charset="0"/>
              </a:rPr>
              <a:t>Simple to Use</a:t>
            </a:r>
          </a:p>
          <a:p>
            <a:pPr>
              <a:lnSpc>
                <a:spcPct val="150000"/>
              </a:lnSpc>
            </a:pPr>
            <a:endParaRPr lang="en-IN" sz="2400"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sz="4000" dirty="0" smtClean="0">
                <a:solidFill>
                  <a:srgbClr val="B7ED55"/>
                </a:solidFill>
                <a:latin typeface="Times New Roman" pitchFamily="18" charset="0"/>
                <a:cs typeface="Times New Roman" pitchFamily="18" charset="0"/>
              </a:rPr>
              <a:t>Advantages</a:t>
            </a:r>
            <a:endParaRPr lang="en-US" dirty="0">
              <a:solidFill>
                <a:srgbClr val="B7ED55"/>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None/>
            </a:pPr>
            <a:r>
              <a:rPr lang="en-IN" sz="2400" dirty="0" smtClean="0">
                <a:latin typeface="Times New Roman" pitchFamily="18" charset="0"/>
                <a:cs typeface="Times New Roman" pitchFamily="18" charset="0"/>
              </a:rPr>
              <a:t>   Main Limitation of this Application is that we cannot be access the images from the browser Directly.</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dirty="0" smtClean="0">
                <a:solidFill>
                  <a:srgbClr val="B7ED55"/>
                </a:solidFill>
              </a:rPr>
              <a:t/>
            </a:r>
            <a:br>
              <a:rPr lang="en-IN" dirty="0" smtClean="0">
                <a:solidFill>
                  <a:srgbClr val="B7ED55"/>
                </a:solidFill>
              </a:rPr>
            </a:br>
            <a:r>
              <a:rPr lang="en-IN" dirty="0" smtClean="0">
                <a:solidFill>
                  <a:srgbClr val="B7ED55"/>
                </a:solidFill>
              </a:rPr>
              <a:t>Limitations</a:t>
            </a:r>
            <a:endParaRPr lang="en-IN" dirty="0">
              <a:solidFill>
                <a:srgbClr val="B7ED55"/>
              </a:solidFill>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1621</TotalTime>
  <Words>290</Words>
  <Application>Microsoft Office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IMAGE FILTERS</vt:lpstr>
      <vt:lpstr>contents</vt:lpstr>
      <vt:lpstr>Abstract</vt:lpstr>
      <vt:lpstr>Existing system</vt:lpstr>
      <vt:lpstr>Proposed System</vt:lpstr>
      <vt:lpstr>Software Requirements</vt:lpstr>
      <vt:lpstr>Hardware Requirements</vt:lpstr>
      <vt:lpstr>Advantages</vt:lpstr>
      <vt:lpstr> Limitations</vt:lpstr>
      <vt:lpstr>Conclusion</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MANAGEMENT</dc:title>
  <dc:creator>user</dc:creator>
  <cp:lastModifiedBy>suresh123</cp:lastModifiedBy>
  <cp:revision>162</cp:revision>
  <dcterms:created xsi:type="dcterms:W3CDTF">2015-08-13T13:11:46Z</dcterms:created>
  <dcterms:modified xsi:type="dcterms:W3CDTF">2019-02-13T09:34:21Z</dcterms:modified>
</cp:coreProperties>
</file>