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1464" initials="V1" lastIdx="1" clrIdx="0">
    <p:extLst>
      <p:ext uri="{19B8F6BF-5375-455C-9EA6-DF929625EA0E}">
        <p15:presenceInfo xmlns:p15="http://schemas.microsoft.com/office/powerpoint/2012/main" userId="16d03b4ed5290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4T09:24:07.55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43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3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9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6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1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97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9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2299-C12F-410E-9DC4-E59FB9264CF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7F0F-3E5E-41AD-A1D8-68BCABED5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3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F6B1-49A0-4EB5-8623-9C6C33A9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711" y="1107583"/>
            <a:ext cx="9413289" cy="412124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u="sng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Awareness</a:t>
            </a:r>
            <a:br>
              <a:rPr lang="en-US" sz="7200" u="sng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</a:br>
            <a:r>
              <a:rPr lang="en-US" sz="7200" u="sng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 for  </a:t>
            </a:r>
            <a:br>
              <a:rPr lang="en-US" sz="7200" u="sng" dirty="0">
                <a:latin typeface="Berlin Sans FB" panose="020E0602020502020306" pitchFamily="34" charset="0"/>
              </a:rPr>
            </a:br>
            <a:r>
              <a:rPr lang="en-US" sz="7200" u="sng" dirty="0">
                <a:solidFill>
                  <a:schemeClr val="accent1"/>
                </a:solidFill>
                <a:latin typeface="Berlin Sans FB" panose="020E0602020502020306" pitchFamily="34" charset="0"/>
              </a:rPr>
              <a:t>Cyber Security</a:t>
            </a:r>
            <a:endParaRPr lang="en-IN" sz="7200" u="sng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62793-B129-458A-8F2D-66D7E025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4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684F4-2998-40A6-8C9F-3F0F649E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18" y="1060362"/>
            <a:ext cx="6865943" cy="5288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76E97-ADD5-402C-8988-34C4B4DC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400022" y="2226584"/>
            <a:ext cx="5679583" cy="1675714"/>
          </a:xfrm>
        </p:spPr>
        <p:txBody>
          <a:bodyPr>
            <a:noAutofit/>
          </a:bodyPr>
          <a:lstStyle/>
          <a:p>
            <a:pPr algn="ctr"/>
            <a:r>
              <a:rPr lang="en-US" sz="115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?</a:t>
            </a:r>
            <a:endParaRPr lang="en-IN" sz="115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9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F778-3B9F-4A4B-8512-D44A8C85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What is Cyber Security?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28AA-7AF1-4656-B1E9-38DE6B9E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4" y="3050744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</a:rPr>
              <a:t>Cybersecurity is the practice of protecting systems, networks, programs, and data from cyber attacks.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 It's about reducing the risk of unauthorized access to devices, services, and personal information.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2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03CE-F413-4787-AD19-0766172A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59" y="666719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How can we protect?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99D4-3E3E-47E5-84C9-79FDF4DD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2828801"/>
            <a:ext cx="10515600" cy="4351338"/>
          </a:xfrm>
        </p:spPr>
        <p:txBody>
          <a:bodyPr/>
          <a:lstStyle/>
          <a:p>
            <a:r>
              <a:rPr lang="en-US" dirty="0"/>
              <a:t>Read Privacy policy carefully when you submit the data through internet.</a:t>
            </a:r>
          </a:p>
          <a:p>
            <a:r>
              <a:rPr lang="en-US" dirty="0"/>
              <a:t>Read carefully permissions.</a:t>
            </a:r>
          </a:p>
          <a:p>
            <a:r>
              <a:rPr lang="en-US" dirty="0"/>
              <a:t>Don’t Allows permissions without reading information.</a:t>
            </a:r>
          </a:p>
          <a:p>
            <a:r>
              <a:rPr lang="en-US" dirty="0"/>
              <a:t>Don’t share your passwords to anyone.</a:t>
            </a:r>
          </a:p>
          <a:p>
            <a:r>
              <a:rPr lang="en-US" dirty="0"/>
              <a:t>Keep your information private.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0421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20D-CEEF-4B91-B6C7-E6FB6669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Safety tips…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D8F4-CDC0-4C7E-BDBF-817A0858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2013"/>
            <a:ext cx="10820400" cy="4024125"/>
          </a:xfrm>
        </p:spPr>
        <p:txBody>
          <a:bodyPr/>
          <a:lstStyle/>
          <a:p>
            <a:r>
              <a:rPr lang="en-US" dirty="0"/>
              <a:t>Use antivirus software in your pc/laptop.</a:t>
            </a:r>
          </a:p>
          <a:p>
            <a:r>
              <a:rPr lang="en-US" dirty="0"/>
              <a:t>Insert  Firewall, pop up blocker</a:t>
            </a:r>
          </a:p>
          <a:p>
            <a:r>
              <a:rPr lang="en-US" dirty="0"/>
              <a:t>Maintain  Backup</a:t>
            </a:r>
          </a:p>
          <a:p>
            <a:r>
              <a:rPr lang="en-US" dirty="0"/>
              <a:t>Check security setting</a:t>
            </a:r>
          </a:p>
          <a:p>
            <a:r>
              <a:rPr lang="en-US" dirty="0"/>
              <a:t>Use secure connection</a:t>
            </a:r>
          </a:p>
          <a:p>
            <a:pPr marL="0" indent="0">
              <a:buNone/>
            </a:pPr>
            <a:r>
              <a:rPr lang="en-US" dirty="0"/>
              <a:t>------------------------------------</a:t>
            </a:r>
            <a:r>
              <a:rPr lang="en-US" b="1" dirty="0"/>
              <a:t>Main</a:t>
            </a:r>
            <a:r>
              <a:rPr lang="en-US" dirty="0"/>
              <a:t>-----------------------------------</a:t>
            </a:r>
          </a:p>
          <a:p>
            <a:r>
              <a:rPr lang="en-US" dirty="0"/>
              <a:t>Use strong passwords , don’t give personal information unless required.</a:t>
            </a:r>
          </a:p>
        </p:txBody>
      </p:sp>
    </p:spTree>
    <p:extLst>
      <p:ext uri="{BB962C8B-B14F-4D97-AF65-F5344CB8AC3E}">
        <p14:creationId xmlns:p14="http://schemas.microsoft.com/office/powerpoint/2010/main" val="40175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2B38-57EF-41D6-81EE-2EC89323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What do we do….</a:t>
            </a:r>
            <a:endParaRPr lang="en-IN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6BCCF17-DD4C-4941-A629-F2C05CEDF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2" y="979342"/>
            <a:ext cx="4787031" cy="2209399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66C766-9109-4C1D-A07A-1EB6C9E1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22" y="3751197"/>
            <a:ext cx="1736140" cy="26042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FA89B7-B08E-485F-A626-502167E7B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52" y="2091381"/>
            <a:ext cx="4052286" cy="37990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03016C-1619-423D-9D8B-6E35B69BC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86" y="2091381"/>
            <a:ext cx="1971583" cy="32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893F-966D-4DD7-AF5C-B0F89DD0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9110B2-4CD3-4592-9267-B22EB69FD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7" y="764373"/>
            <a:ext cx="7381400" cy="4778298"/>
          </a:xfrm>
        </p:spPr>
      </p:pic>
    </p:spTree>
    <p:extLst>
      <p:ext uri="{BB962C8B-B14F-4D97-AF65-F5344CB8AC3E}">
        <p14:creationId xmlns:p14="http://schemas.microsoft.com/office/powerpoint/2010/main" val="20912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B30-F0A0-6C09-DFC6-8068B7ED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102" y="62369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Khatam tata bye </a:t>
            </a:r>
            <a:r>
              <a:rPr lang="en-US" dirty="0" err="1">
                <a:latin typeface="Berlin Sans FB" panose="020E0602020502020306" pitchFamily="34" charset="0"/>
              </a:rPr>
              <a:t>byee</a:t>
            </a:r>
            <a:r>
              <a:rPr lang="en-US" dirty="0">
                <a:latin typeface="Berlin Sans FB" panose="020E0602020502020306" pitchFamily="34" charset="0"/>
              </a:rPr>
              <a:t>…(Gaya)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591D5-3607-F9AF-CD7D-7B7E1DF33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7" y="2426077"/>
            <a:ext cx="5501326" cy="3667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0CC35-DBF3-C0AE-8BE2-73F6CA78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48" y="2426076"/>
            <a:ext cx="5501324" cy="3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4241-DC45-41BC-847D-241C242D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72" y="577294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BE aware….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D220-9098-431A-A886-9E014EF3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tap any unknown link.</a:t>
            </a:r>
          </a:p>
          <a:p>
            <a:r>
              <a:rPr lang="en-US" dirty="0"/>
              <a:t>Its may be share your all data who access your computer.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Slides by Varun Asodariya</a:t>
            </a:r>
          </a:p>
          <a:p>
            <a:pPr marL="3657600" lvl="8" indent="0">
              <a:buNone/>
            </a:pPr>
            <a:r>
              <a:rPr lang="en-US" dirty="0"/>
              <a:t>7623834331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</TotalTime>
  <Words>167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Berlin Sans FB</vt:lpstr>
      <vt:lpstr>Century Gothic</vt:lpstr>
      <vt:lpstr>Vapor Trail</vt:lpstr>
      <vt:lpstr>Awareness  for   Cyber Security</vt:lpstr>
      <vt:lpstr>?</vt:lpstr>
      <vt:lpstr>What is Cyber Security?</vt:lpstr>
      <vt:lpstr>How can we protect?</vt:lpstr>
      <vt:lpstr>Safety tips…</vt:lpstr>
      <vt:lpstr>What do we do….</vt:lpstr>
      <vt:lpstr>PowerPoint Presentation</vt:lpstr>
      <vt:lpstr>Khatam tata bye byee…(Gaya)</vt:lpstr>
      <vt:lpstr>BE aware….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Cyber Security?</dc:title>
  <dc:creator>Varun 1464</dc:creator>
  <cp:lastModifiedBy>Varun 1464</cp:lastModifiedBy>
  <cp:revision>17</cp:revision>
  <dcterms:created xsi:type="dcterms:W3CDTF">2024-10-24T03:53:05Z</dcterms:created>
  <dcterms:modified xsi:type="dcterms:W3CDTF">2024-10-24T07:57:00Z</dcterms:modified>
</cp:coreProperties>
</file>