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1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05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8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0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5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23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0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2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31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7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8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6DDA-3CBE-46D2-8610-2B545C1CCC65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FED08D-C42A-4A49-9762-5AB47A944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5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NGO Funding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9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Helping an NGO to choose the countries based on various factors like child morality, </a:t>
            </a:r>
            <a:r>
              <a:rPr lang="en-US" dirty="0" err="1" smtClean="0"/>
              <a:t>gdp</a:t>
            </a:r>
            <a:r>
              <a:rPr lang="en-US" dirty="0" smtClean="0"/>
              <a:t>, income etc.,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3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 PCA components on data.</a:t>
            </a:r>
          </a:p>
          <a:p>
            <a:r>
              <a:rPr lang="en-US" dirty="0" smtClean="0"/>
              <a:t>Finding the No of PCA’s which will explain the variance.</a:t>
            </a:r>
          </a:p>
          <a:p>
            <a:r>
              <a:rPr lang="en-US" dirty="0" smtClean="0"/>
              <a:t>Drawing the elbow curve to find the optimal k.</a:t>
            </a:r>
          </a:p>
          <a:p>
            <a:r>
              <a:rPr lang="en-US" dirty="0" smtClean="0"/>
              <a:t>Performing the K means analysis to get the clusters.</a:t>
            </a:r>
          </a:p>
          <a:p>
            <a:r>
              <a:rPr lang="en-US" dirty="0" smtClean="0"/>
              <a:t>Visualizing the variance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4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 the below bar graph the child mortality is very high for counties in Cluster-3 &amp;1. which menace the newly born is getting effected by premature complications. This generally occurs with the low income countries. So, NGO can choose countries from cluster 3 &amp; 1 for their service.</a:t>
            </a:r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16" y="3280701"/>
            <a:ext cx="3181350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14" y="3204501"/>
            <a:ext cx="3171825" cy="3067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939" y="3204501"/>
            <a:ext cx="32289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Spread For two principal components with 5 clusters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5" y="1930400"/>
            <a:ext cx="8614064" cy="48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Spread For two principal components with </a:t>
            </a:r>
            <a:r>
              <a:rPr lang="en-US" dirty="0" smtClean="0"/>
              <a:t>4 </a:t>
            </a:r>
            <a:r>
              <a:rPr lang="en-US" dirty="0"/>
              <a:t>clusters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7" y="1847273"/>
            <a:ext cx="9417318" cy="50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144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NGO Funding Analysis</vt:lpstr>
      <vt:lpstr>Problem Statement </vt:lpstr>
      <vt:lpstr>Approach </vt:lpstr>
      <vt:lpstr>Factors Analysis</vt:lpstr>
      <vt:lpstr>Countries Spread For two principal components with 5 clusters </vt:lpstr>
      <vt:lpstr>Countries Spread For two principal components with 4 clusters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B</dc:creator>
  <cp:lastModifiedBy>Varun B</cp:lastModifiedBy>
  <cp:revision>8</cp:revision>
  <dcterms:created xsi:type="dcterms:W3CDTF">2019-02-24T12:48:51Z</dcterms:created>
  <dcterms:modified xsi:type="dcterms:W3CDTF">2019-02-24T17:14:13Z</dcterms:modified>
</cp:coreProperties>
</file>