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58" r:id="rId4"/>
    <p:sldId id="268" r:id="rId5"/>
    <p:sldId id="257" r:id="rId6"/>
    <p:sldId id="259" r:id="rId7"/>
    <p:sldId id="260" r:id="rId8"/>
    <p:sldId id="267" r:id="rId9"/>
    <p:sldId id="269" r:id="rId10"/>
    <p:sldId id="262" r:id="rId11"/>
    <p:sldId id="264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3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41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49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24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921900" y="1683981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Patient Satisfaction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sz="2400" dirty="0"/>
              <a:t>Team Data Doctor </a:t>
            </a:r>
            <a:endParaRPr lang="e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Final point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Visualization of three data tables</a:t>
            </a: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320674" y="497581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dirty="0"/>
              <a:t>Thank You! </a:t>
            </a:r>
            <a:br>
              <a:rPr lang="en-US" sz="4800" dirty="0"/>
            </a:br>
            <a:br>
              <a:rPr lang="en-US" sz="4800" dirty="0"/>
            </a:br>
            <a:r>
              <a:rPr lang="en-US" sz="5400" dirty="0"/>
              <a:t>Q &amp; A</a:t>
            </a:r>
            <a:endParaRPr lang="e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Problem 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Patients Satisfaction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Hospital: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Hospital Care Expenses/Costs: $500,000 to $850,000 annually per hospital at risk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Medicare reimbursement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24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Goal and Solutions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AutoNum type="arabicPeriod"/>
            </a:pPr>
            <a:r>
              <a:rPr lang="en-US" dirty="0"/>
              <a:t>Patient Satisfaction </a:t>
            </a:r>
          </a:p>
          <a:p>
            <a:pPr marL="342900" lvl="0" indent="-342900">
              <a:buAutoNum type="arabicPeriod"/>
            </a:pPr>
            <a:r>
              <a:rPr lang="en-US" dirty="0"/>
              <a:t>Drive Recommendation rate </a:t>
            </a:r>
          </a:p>
          <a:p>
            <a:pPr marL="342900" lvl="0" indent="-342900">
              <a:buAutoNum type="arabicPeriod"/>
            </a:pPr>
            <a:r>
              <a:rPr lang="en-US" dirty="0"/>
              <a:t>Maximum Revenues and Reduce Costs</a:t>
            </a:r>
          </a:p>
          <a:p>
            <a:pPr marL="342900" lvl="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Values 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Patient Satisfaction</a:t>
            </a:r>
            <a:endParaRPr lang="e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Revenue Streams: Greater inpatient use, higher overall health care, and prescription drug expenditures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$2.2 million to $5.4 million annual revenue</a:t>
            </a:r>
          </a:p>
        </p:txBody>
      </p:sp>
    </p:spTree>
    <p:extLst>
      <p:ext uri="{BB962C8B-B14F-4D97-AF65-F5344CB8AC3E}">
        <p14:creationId xmlns:p14="http://schemas.microsoft.com/office/powerpoint/2010/main" val="124086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426668" y="2178698"/>
            <a:ext cx="8222100" cy="64285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br>
              <a:rPr lang="en-US" dirty="0"/>
            </a:br>
            <a:r>
              <a:rPr lang="en-US" sz="6000" dirty="0"/>
              <a:t>Healtrics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Targeted Market and Customers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16" y="1712168"/>
            <a:ext cx="5215165" cy="33526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Product</a:t>
            </a: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26077" y="1447139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How It Works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/>
              <a:t>Hospital Consumer Assessment of Healthcare Providers and Systems (HCAHPS) survey</a:t>
            </a:r>
            <a:endParaRPr lang="en-IN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" sz="2400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85" y="620648"/>
            <a:ext cx="3848283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3062964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sz="2800" dirty="0"/>
              <a:t>Competitive </a:t>
            </a:r>
            <a:br>
              <a:rPr lang="en-IN" sz="2800" dirty="0"/>
            </a:br>
            <a:r>
              <a:rPr lang="en-IN" sz="2800" dirty="0"/>
              <a:t>Advantages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26077" y="1447139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Real-time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Generalizable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Scalable 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2055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3062964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Growth Trends In This Business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26077" y="1447139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45782705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111</Words>
  <Application>Microsoft Office PowerPoint</Application>
  <PresentationFormat>On-screen Show (16:9)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material</vt:lpstr>
      <vt:lpstr>Patient Satisfaction</vt:lpstr>
      <vt:lpstr>Problem </vt:lpstr>
      <vt:lpstr>Goal and Solutions</vt:lpstr>
      <vt:lpstr>Values </vt:lpstr>
      <vt:lpstr> Healtrics </vt:lpstr>
      <vt:lpstr>Targeted Market and Customers</vt:lpstr>
      <vt:lpstr>Product</vt:lpstr>
      <vt:lpstr>Competitive  Advantages </vt:lpstr>
      <vt:lpstr>Growth Trends In This Business </vt:lpstr>
      <vt:lpstr>Final point</vt:lpstr>
      <vt:lpstr>Thank You! 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Satisfaction</dc:title>
  <cp:lastModifiedBy>Elyse Xinyue Zhang</cp:lastModifiedBy>
  <cp:revision>14</cp:revision>
  <dcterms:modified xsi:type="dcterms:W3CDTF">2017-03-26T16:58:58Z</dcterms:modified>
</cp:coreProperties>
</file>