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6" r:id="rId3"/>
    <p:sldId id="258" r:id="rId4"/>
    <p:sldId id="268" r:id="rId5"/>
    <p:sldId id="257" r:id="rId6"/>
    <p:sldId id="269" r:id="rId7"/>
    <p:sldId id="260" r:id="rId8"/>
    <p:sldId id="267" r:id="rId9"/>
    <p:sldId id="264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5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0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411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178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494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921900" y="1683981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Patient Satisfaction</a:t>
            </a:r>
            <a:endParaRPr lang="en"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 sz="2400" dirty="0"/>
              <a:t>Team Data Doctor </a:t>
            </a:r>
            <a:endParaRPr lang="e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Problem 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Dissatisfied Patients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Hospital: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Hospital Care Expenses/Costs: $500,000 to $850,000 annually per hospital at risk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Medicare reimbursement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724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Solutions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 patients’ healthcare experience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Drive recommendation rate up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Maximum Revenues and Smarter Spending </a:t>
            </a:r>
          </a:p>
          <a:p>
            <a:pPr marL="342900" lvl="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Values 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8908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Patient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of data </a:t>
            </a:r>
            <a:endParaRPr lang="en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Revenue Streams: Greater inpatient use, higher overall health care, and prescription drug expenditures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 $2.2 million to $5.4 million annual revenue</a:t>
            </a:r>
          </a:p>
        </p:txBody>
      </p:sp>
    </p:spTree>
    <p:extLst>
      <p:ext uri="{BB962C8B-B14F-4D97-AF65-F5344CB8AC3E}">
        <p14:creationId xmlns:p14="http://schemas.microsoft.com/office/powerpoint/2010/main" val="124086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426668" y="2178698"/>
            <a:ext cx="8222100" cy="64285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br>
              <a:rPr lang="en-US" dirty="0"/>
            </a:br>
            <a:r>
              <a:rPr lang="en-US" sz="6000" dirty="0"/>
              <a:t>Healtrics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Product</a:t>
            </a:r>
            <a:endParaRPr lang="en"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26077" y="1447139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How It Works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Staff Training</a:t>
            </a:r>
            <a:endParaRPr lang="en" sz="2400" dirty="0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685" y="620648"/>
            <a:ext cx="3848283" cy="3649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728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IN" sz="2800" dirty="0"/>
              <a:t>Channels</a:t>
            </a:r>
            <a:endParaRPr lang="en" sz="2800"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26077" y="1447139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Target Market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Interaction with the data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618" y="905069"/>
            <a:ext cx="5440136" cy="34972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3062964" cy="95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IN" sz="2800" dirty="0"/>
              <a:t>Competitive </a:t>
            </a:r>
            <a:br>
              <a:rPr lang="en-IN" sz="2800" dirty="0"/>
            </a:br>
            <a:r>
              <a:rPr lang="en-IN" sz="2800" dirty="0"/>
              <a:t>Advantages 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26077" y="1447139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Accuracy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Real-time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Generalizable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Scalable </a:t>
            </a:r>
            <a:endParaRPr lang="e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352" y="401217"/>
            <a:ext cx="4296043" cy="45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320674" y="497581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 dirty="0"/>
              <a:t>Thank You! </a:t>
            </a:r>
            <a:br>
              <a:rPr lang="en-US" sz="4800" dirty="0"/>
            </a:br>
            <a:br>
              <a:rPr lang="en-US" sz="4800" dirty="0"/>
            </a:br>
            <a:r>
              <a:rPr lang="en-US" sz="5400" dirty="0"/>
              <a:t>Q &amp; A</a:t>
            </a:r>
            <a:endParaRPr lang="en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96</Words>
  <Application>Microsoft Office PowerPoint</Application>
  <PresentationFormat>On-screen Show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Roboto</vt:lpstr>
      <vt:lpstr>material</vt:lpstr>
      <vt:lpstr>Patient Satisfaction</vt:lpstr>
      <vt:lpstr>Problem </vt:lpstr>
      <vt:lpstr>Solutions</vt:lpstr>
      <vt:lpstr>Values </vt:lpstr>
      <vt:lpstr> Healtrics </vt:lpstr>
      <vt:lpstr>Product</vt:lpstr>
      <vt:lpstr>Channels</vt:lpstr>
      <vt:lpstr>Competitive  Advantages </vt:lpstr>
      <vt:lpstr>Thank You! 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Satisfaction</dc:title>
  <cp:lastModifiedBy>Elyse Xinyue Zhang</cp:lastModifiedBy>
  <cp:revision>24</cp:revision>
  <dcterms:modified xsi:type="dcterms:W3CDTF">2017-03-26T17:18:04Z</dcterms:modified>
</cp:coreProperties>
</file>