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2549" r:id="rId2"/>
    <p:sldId id="2554" r:id="rId3"/>
    <p:sldId id="2548" r:id="rId4"/>
    <p:sldId id="2555" r:id="rId5"/>
    <p:sldId id="2537" r:id="rId6"/>
    <p:sldId id="2538" r:id="rId7"/>
    <p:sldId id="2556" r:id="rId8"/>
    <p:sldId id="2559" r:id="rId9"/>
    <p:sldId id="2547" r:id="rId10"/>
    <p:sldId id="25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What do you believe to be true about your subject?</a:t>
          </a: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What are you going to try to convince your audience of?</a:t>
          </a: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Q1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2OYY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1701CF-77C7-46C0-A913-8CC39517BAB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Q2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20YY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Q3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20YY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21081-529B-4D1C-83A4-C416BB4C522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B04A44-4013-4CA7-90FD-29AFC3C15E3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Q4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20YY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EE5C11-34AE-4EB7-8907-9BED418EA47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Big milestone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Big milestone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/>
      <dgm:spPr/>
      <dgm:t>
        <a:bodyPr anchor="t"/>
        <a:lstStyle/>
        <a:p>
          <a:r>
            <a:rPr lang="en-US" i="1" dirty="0">
              <a:solidFill>
                <a:schemeClr val="bg1"/>
              </a:solidFill>
            </a:rPr>
            <a:t>Lorem ipsum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/>
      <dgm:spPr/>
      <dgm:t>
        <a:bodyPr anchor="b"/>
        <a:lstStyle/>
        <a:p>
          <a:r>
            <a:rPr lang="en-US" i="1" dirty="0">
              <a:solidFill>
                <a:schemeClr val="bg1"/>
              </a:solidFill>
            </a:rPr>
            <a:t>Lorem ipsum</a:t>
          </a:r>
          <a:endParaRPr lang="en-US" dirty="0">
            <a:solidFill>
              <a:schemeClr val="bg1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60631413-8B80-40CB-9203-B81CD7EC7CD0}" type="presOf" srcId="{1E529C6E-C939-479A-A075-9E9B02837B50}" destId="{5C5070CD-E29E-4F50-9A43-342A2DE968FF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2CC2803D-31E2-494C-ADFC-FD81060C6D02}" type="presOf" srcId="{2AEE5C11-34AE-4EB7-8907-9BED418EA471}" destId="{D1646913-A3FA-4470-A3E9-C64B0A13A62A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17EA6585-A3CA-49D9-A4E8-4EA5E8670A02}" type="presOf" srcId="{4EA069F3-397F-40D5-94A6-32C3E355C277}" destId="{FC8603F2-85FC-4134-978C-4054E468209C}" srcOrd="0" destOrd="0" presId="urn:microsoft.com/office/officeart/2017/3/layout/DropPinTimeline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07F9AA91-E82B-4509-B7B2-312257F1270F}" type="presOf" srcId="{92921081-529B-4D1C-83A4-C416BB4C5224}" destId="{B608C5A1-CE9E-4410-9F2F-F714CC6AB069}" srcOrd="0" destOrd="0" presId="urn:microsoft.com/office/officeart/2017/3/layout/DropPinTimeline"/>
    <dgm:cxn modelId="{4731C8A4-66FB-42EB-9357-E1DC5B2CFC3F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87DFA5B7-83B7-4BCA-980A-FF288AD983E5}" type="presOf" srcId="{3CB04A44-4013-4CA7-90FD-29AFC3C15E37}" destId="{FE564261-183D-47F9-8E7E-BCFC5023A815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0A9A6102-F00A-4BE8-99F2-80FE0510D070}" type="presParOf" srcId="{46A6B157-7198-41C4-9D25-C4F8885F1B6F}" destId="{B744CD57-FD23-4E62-9589-4CAC57B034E9}" srcOrd="6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7" destOrd="0" presId="urn:microsoft.com/office/officeart/2017/3/layout/DropPinTimeline"/>
    <dgm:cxn modelId="{8C7BB85F-FA93-45E7-9CE6-E6668DA2157F}" type="presParOf" srcId="{46A6B157-7198-41C4-9D25-C4F8885F1B6F}" destId="{A1AE2BC4-A99C-4DD3-A84D-EB3461D18287}" srcOrd="8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9" destOrd="0" presId="urn:microsoft.com/office/officeart/2017/3/layout/DropPinTimeline"/>
    <dgm:cxn modelId="{CFE01775-C14B-4EDE-9E85-145F934516E5}" type="presParOf" srcId="{46A6B157-7198-41C4-9D25-C4F8885F1B6F}" destId="{0F3B3032-C16A-44EB-AE28-CB7C1D797D2B}" srcOrd="10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ONE: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TWO: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THREE: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FOUR: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FIVE: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SIX: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LinkedIn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Link to Your LinkedIn Profile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Twitter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@yourhandle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Email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youremail@email.com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Phone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Your Phone Number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tx1"/>
              </a:solidFill>
            </a:rPr>
            <a:t>What do you believe to be true about your subject?</a:t>
          </a: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tx1"/>
              </a:solidFill>
            </a:rPr>
            <a:t>What are you going to try to convince your audience of?</a:t>
          </a:r>
        </a:p>
      </dsp:txBody>
      <dsp:txXfrm>
        <a:off x="1877337" y="2912175"/>
        <a:ext cx="3067065" cy="162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5995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8133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5199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415199" y="802500"/>
        <a:ext cx="2482378" cy="1164412"/>
      </dsp:txXfrm>
    </dsp:sp>
    <dsp:sp modelId="{85C50C56-6DC8-4C47-8DBC-4FD6B1554AA4}">
      <dsp:nvSpPr>
        <dsp:cNvPr id="0" name=""/>
        <dsp:cNvSpPr/>
      </dsp:nvSpPr>
      <dsp:spPr>
        <a:xfrm>
          <a:off x="415199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Q1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2OYY</a:t>
          </a:r>
        </a:p>
      </dsp:txBody>
      <dsp:txXfrm>
        <a:off x="415199" y="393382"/>
        <a:ext cx="2482378" cy="409117"/>
      </dsp:txXfrm>
    </dsp:sp>
    <dsp:sp modelId="{4F322B1B-F357-4BCD-BF34-8A0D705A1CE7}">
      <dsp:nvSpPr>
        <dsp:cNvPr id="0" name=""/>
        <dsp:cNvSpPr/>
      </dsp:nvSpPr>
      <dsp:spPr>
        <a:xfrm>
          <a:off x="210640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3101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556136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588274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5340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1905340" y="1966912"/>
        <a:ext cx="2482378" cy="1164412"/>
      </dsp:txXfrm>
    </dsp:sp>
    <dsp:sp modelId="{C1E34084-406C-48D5-88FE-7226282DBC49}">
      <dsp:nvSpPr>
        <dsp:cNvPr id="0" name=""/>
        <dsp:cNvSpPr/>
      </dsp:nvSpPr>
      <dsp:spPr>
        <a:xfrm>
          <a:off x="1905340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Q2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20YY</a:t>
          </a:r>
        </a:p>
      </dsp:txBody>
      <dsp:txXfrm>
        <a:off x="1905340" y="3131324"/>
        <a:ext cx="2482378" cy="409117"/>
      </dsp:txXfrm>
    </dsp:sp>
    <dsp:sp modelId="{33168228-1414-4AAF-B7E5-C08A80BBB2F1}">
      <dsp:nvSpPr>
        <dsp:cNvPr id="0" name=""/>
        <dsp:cNvSpPr/>
      </dsp:nvSpPr>
      <dsp:spPr>
        <a:xfrm>
          <a:off x="1700781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66324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46278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078415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95482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solidFill>
                <a:schemeClr val="bg1"/>
              </a:solidFill>
            </a:rPr>
            <a:t>Lorem ipsum</a:t>
          </a:r>
        </a:p>
      </dsp:txBody>
      <dsp:txXfrm>
        <a:off x="3395482" y="802500"/>
        <a:ext cx="2482378" cy="1164412"/>
      </dsp:txXfrm>
    </dsp:sp>
    <dsp:sp modelId="{4EB3AA5C-1289-44C6-9F3E-859ABA28E18F}">
      <dsp:nvSpPr>
        <dsp:cNvPr id="0" name=""/>
        <dsp:cNvSpPr/>
      </dsp:nvSpPr>
      <dsp:spPr>
        <a:xfrm>
          <a:off x="3395482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Big milestone</a:t>
          </a:r>
        </a:p>
      </dsp:txBody>
      <dsp:txXfrm>
        <a:off x="3395482" y="393382"/>
        <a:ext cx="2482378" cy="409117"/>
      </dsp:txXfrm>
    </dsp:sp>
    <dsp:sp modelId="{0BB03C0E-97EC-4D66-9B09-35D689DAB28C}">
      <dsp:nvSpPr>
        <dsp:cNvPr id="0" name=""/>
        <dsp:cNvSpPr/>
      </dsp:nvSpPr>
      <dsp:spPr>
        <a:xfrm>
          <a:off x="319092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5338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36419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568557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5623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4885623" y="1966912"/>
        <a:ext cx="2482378" cy="1164412"/>
      </dsp:txXfrm>
    </dsp:sp>
    <dsp:sp modelId="{3DA36ABE-9810-4ED4-9A55-2905E7588D06}">
      <dsp:nvSpPr>
        <dsp:cNvPr id="0" name=""/>
        <dsp:cNvSpPr/>
      </dsp:nvSpPr>
      <dsp:spPr>
        <a:xfrm>
          <a:off x="4885623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Q3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20YY</a:t>
          </a:r>
        </a:p>
      </dsp:txBody>
      <dsp:txXfrm>
        <a:off x="4885623" y="3131324"/>
        <a:ext cx="2482378" cy="409117"/>
      </dsp:txXfrm>
    </dsp:sp>
    <dsp:sp modelId="{4B9F5909-A57C-4893-9C8A-D5960FE9BE37}">
      <dsp:nvSpPr>
        <dsp:cNvPr id="0" name=""/>
        <dsp:cNvSpPr/>
      </dsp:nvSpPr>
      <dsp:spPr>
        <a:xfrm>
          <a:off x="4681064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4352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02656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058698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375764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6375764" y="802500"/>
        <a:ext cx="2482378" cy="1164412"/>
      </dsp:txXfrm>
    </dsp:sp>
    <dsp:sp modelId="{6EC2FC68-E1B8-4274-8090-C2C96A4CD82C}">
      <dsp:nvSpPr>
        <dsp:cNvPr id="0" name=""/>
        <dsp:cNvSpPr/>
      </dsp:nvSpPr>
      <dsp:spPr>
        <a:xfrm>
          <a:off x="6375764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Q4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20YY</a:t>
          </a:r>
        </a:p>
      </dsp:txBody>
      <dsp:txXfrm>
        <a:off x="6375764" y="393382"/>
        <a:ext cx="2482378" cy="409117"/>
      </dsp:txXfrm>
    </dsp:sp>
    <dsp:sp modelId="{4F41BF23-550C-4E7F-977E-3D22E3AF7B51}">
      <dsp:nvSpPr>
        <dsp:cNvPr id="0" name=""/>
        <dsp:cNvSpPr/>
      </dsp:nvSpPr>
      <dsp:spPr>
        <a:xfrm>
          <a:off x="617120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33667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516702" y="3191238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548839" y="3223376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865906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solidFill>
                <a:schemeClr val="bg1"/>
              </a:solidFill>
            </a:rPr>
            <a:t>Lorem ipsum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865906" y="1966912"/>
        <a:ext cx="2482378" cy="1164412"/>
      </dsp:txXfrm>
    </dsp:sp>
    <dsp:sp modelId="{6FED4196-A0D3-4E5C-83DA-99291A8FFFC3}">
      <dsp:nvSpPr>
        <dsp:cNvPr id="0" name=""/>
        <dsp:cNvSpPr/>
      </dsp:nvSpPr>
      <dsp:spPr>
        <a:xfrm>
          <a:off x="7865906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Big milestone</a:t>
          </a:r>
        </a:p>
      </dsp:txBody>
      <dsp:txXfrm>
        <a:off x="7865906" y="3131324"/>
        <a:ext cx="2482378" cy="409117"/>
      </dsp:txXfrm>
    </dsp:sp>
    <dsp:sp modelId="{54DE4918-169B-4E9C-B946-44A9D45AEC94}">
      <dsp:nvSpPr>
        <dsp:cNvPr id="0" name=""/>
        <dsp:cNvSpPr/>
      </dsp:nvSpPr>
      <dsp:spPr>
        <a:xfrm>
          <a:off x="766134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62380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ONE: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TWO: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THREE: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FOUR: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FIVE: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SIX: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2557812" y="3285746"/>
        <a:ext cx="2324742" cy="1394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32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50314" y="187817"/>
          <a:ext cx="455117" cy="455117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55746" y="1632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LinkedIn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Link to Your LinkedIn Profile</a:t>
          </a:r>
        </a:p>
      </dsp:txBody>
      <dsp:txXfrm>
        <a:off x="955746" y="1632"/>
        <a:ext cx="3579740" cy="827486"/>
      </dsp:txXfrm>
    </dsp:sp>
    <dsp:sp modelId="{A7FEDAED-2CDA-4D2F-883D-8D7438E3B422}">
      <dsp:nvSpPr>
        <dsp:cNvPr id="0" name=""/>
        <dsp:cNvSpPr/>
      </dsp:nvSpPr>
      <dsp:spPr>
        <a:xfrm>
          <a:off x="0" y="1035990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0314" y="1222174"/>
          <a:ext cx="455117" cy="455117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955746" y="1035990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Twitter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@yourhandle</a:t>
          </a:r>
        </a:p>
      </dsp:txBody>
      <dsp:txXfrm>
        <a:off x="955746" y="1035990"/>
        <a:ext cx="3579740" cy="827486"/>
      </dsp:txXfrm>
    </dsp:sp>
    <dsp:sp modelId="{712D2B29-4977-4B70-ABE9-215A9E804015}">
      <dsp:nvSpPr>
        <dsp:cNvPr id="0" name=""/>
        <dsp:cNvSpPr/>
      </dsp:nvSpPr>
      <dsp:spPr>
        <a:xfrm>
          <a:off x="0" y="2070348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50314" y="2256532"/>
          <a:ext cx="455117" cy="455117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55746" y="2070348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Email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youremail@email.com</a:t>
          </a:r>
        </a:p>
      </dsp:txBody>
      <dsp:txXfrm>
        <a:off x="955746" y="2070348"/>
        <a:ext cx="3579740" cy="827486"/>
      </dsp:txXfrm>
    </dsp:sp>
    <dsp:sp modelId="{59534EC1-7FD9-454B-8378-AACE14683CA9}">
      <dsp:nvSpPr>
        <dsp:cNvPr id="0" name=""/>
        <dsp:cNvSpPr/>
      </dsp:nvSpPr>
      <dsp:spPr>
        <a:xfrm>
          <a:off x="0" y="3104706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50314" y="3290890"/>
          <a:ext cx="455117" cy="455117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55746" y="3104706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Phone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Your Phone Number</a:t>
          </a:r>
        </a:p>
      </dsp:txBody>
      <dsp:txXfrm>
        <a:off x="955746" y="3104706"/>
        <a:ext cx="3579740" cy="82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5/3/2023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 Groceries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Varun Bhat</a:t>
            </a:r>
          </a:p>
          <a:p>
            <a:r>
              <a:rPr lang="en-US" dirty="0"/>
              <a:t>03-May-2023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210351"/>
              </p:ext>
            </p:extLst>
          </p:nvPr>
        </p:nvGraphicFramePr>
        <p:xfrm>
          <a:off x="931459" y="2030413"/>
          <a:ext cx="45354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Modelling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Model Deployment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Modelling</a:t>
            </a: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pic>
        <p:nvPicPr>
          <p:cNvPr id="8" name="Picture Placeholder 7" descr="group of hands in a &quot;Go Team&quot; fashion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19" y="1420198"/>
            <a:ext cx="4393415" cy="3002359"/>
          </a:xfrm>
        </p:spPr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423972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904" y="1169031"/>
            <a:ext cx="4154261" cy="2058800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88" y="426641"/>
            <a:ext cx="4393415" cy="300235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for 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most important things that differentiates your subject or big idea…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Title for 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…from another contrasting or competing subject or idea.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20265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20602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7</TotalTime>
  <Words>189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RetrospectVTI</vt:lpstr>
      <vt:lpstr>Gala Groceries Case Study</vt:lpstr>
      <vt:lpstr>Overview</vt:lpstr>
      <vt:lpstr>Data Modelling  </vt:lpstr>
      <vt:lpstr>Feature Engineering  </vt:lpstr>
      <vt:lpstr>Feature Selection</vt:lpstr>
      <vt:lpstr>Model Building</vt:lpstr>
      <vt:lpstr>Model Evaluation</vt:lpstr>
      <vt:lpstr>Model Deployment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 Case Study</dc:title>
  <dc:creator>Varun</dc:creator>
  <cp:lastModifiedBy>Varun</cp:lastModifiedBy>
  <cp:revision>7</cp:revision>
  <dcterms:created xsi:type="dcterms:W3CDTF">2023-05-03T11:06:37Z</dcterms:created>
  <dcterms:modified xsi:type="dcterms:W3CDTF">2023-05-03T11:18:34Z</dcterms:modified>
</cp:coreProperties>
</file>