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03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207072-AFAE-43F4-9E5D-9D5C811905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115646-A5BC-4154-902E-5D305D1F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5EB3-80C7-458B-84B7-659294E86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75"/>
            <a:ext cx="8791575" cy="296848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sz="4900" b="1" dirty="0"/>
              <a:t>Coursera Capstone</a:t>
            </a:r>
            <a:br>
              <a:rPr lang="en-US" sz="4900" dirty="0"/>
            </a:br>
            <a:r>
              <a:rPr lang="en-US" sz="4900" b="1" dirty="0"/>
              <a:t> </a:t>
            </a:r>
            <a:br>
              <a:rPr lang="en-US" sz="4900" dirty="0"/>
            </a:br>
            <a:r>
              <a:rPr lang="en-US" sz="4900" b="1" dirty="0"/>
              <a:t>IBM Applied Data Science Capstone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EDB4F-9FE9-4B2F-B36A-4FD743C7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8" y="3602037"/>
            <a:ext cx="10999304" cy="25867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Opening a New Pizza Shop in Bangalore, Karnataka</a:t>
            </a:r>
            <a:br>
              <a:rPr lang="en-US" sz="3200" dirty="0"/>
            </a:br>
            <a:r>
              <a:rPr lang="en-US" sz="3200" b="1" dirty="0"/>
              <a:t> </a:t>
            </a:r>
            <a:br>
              <a:rPr lang="en-US" sz="3200" dirty="0"/>
            </a:br>
            <a:r>
              <a:rPr lang="en-US" sz="3200" b="1" dirty="0"/>
              <a:t>By: Varun Behera</a:t>
            </a:r>
            <a:br>
              <a:rPr lang="en-US" sz="3200" dirty="0"/>
            </a:br>
            <a:r>
              <a:rPr lang="en-US" sz="3200" b="1" dirty="0"/>
              <a:t>October 2019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3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E0D6-CEE0-4619-A073-20853966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68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0CFA-E241-40E5-81CB-6ACC77F0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b="1" dirty="0"/>
              <a:t>Objective:</a:t>
            </a:r>
            <a:r>
              <a:rPr lang="en-US" sz="2400" dirty="0"/>
              <a:t> Select the best locations in the </a:t>
            </a:r>
            <a:r>
              <a:rPr lang="en-US" sz="2400" b="1" dirty="0"/>
              <a:t>city of Bangalore, Karnataka</a:t>
            </a:r>
            <a:r>
              <a:rPr lang="en-US" sz="2400" dirty="0"/>
              <a:t> to open a new </a:t>
            </a:r>
            <a:r>
              <a:rPr lang="en-US" sz="2400" b="1" dirty="0"/>
              <a:t>pizza shop</a:t>
            </a:r>
            <a:r>
              <a:rPr lang="en-US" sz="2400" dirty="0"/>
              <a:t>.</a:t>
            </a:r>
          </a:p>
          <a:p>
            <a:pPr marL="3690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This project aims to provide solutions to answer the business question: </a:t>
            </a:r>
          </a:p>
          <a:p>
            <a:pPr lvl="1" indent="-342900"/>
            <a:r>
              <a:rPr lang="en-US" sz="2000" dirty="0"/>
              <a:t>In the city of Bangalore, Karnataka, if a </a:t>
            </a:r>
            <a:r>
              <a:rPr lang="en-US" sz="2000" b="1" dirty="0"/>
              <a:t>Pizza franchise</a:t>
            </a:r>
            <a:r>
              <a:rPr lang="en-US" sz="2000" dirty="0"/>
              <a:t> is looking to open a new pizza outlet, where would you recommend that they open it?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7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F066-0812-4FC2-8303-26DFAF0C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51E4-9F8E-497B-A831-2DEDFCE7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Data required:</a:t>
            </a:r>
          </a:p>
          <a:p>
            <a:r>
              <a:rPr lang="en-US" dirty="0"/>
              <a:t>List of neighborhoods in Bangalore. </a:t>
            </a:r>
          </a:p>
          <a:p>
            <a:r>
              <a:rPr lang="en-US" dirty="0"/>
              <a:t>Latitude and longitude coordinates of those neighborhoods.</a:t>
            </a:r>
          </a:p>
          <a:p>
            <a:r>
              <a:rPr lang="en-US" dirty="0"/>
              <a:t>Venue data, particularly data related to Pizza places. 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Sources of data</a:t>
            </a:r>
          </a:p>
          <a:p>
            <a:r>
              <a:rPr lang="en-US" dirty="0"/>
              <a:t>The data is stored in a Wikipedia page having the link as below: </a:t>
            </a:r>
            <a:r>
              <a:rPr lang="en-US" dirty="0">
                <a:hlinkClick r:id="rId2"/>
              </a:rPr>
              <a:t>https://en.wikipedia.org/wiki/List_of_neighbourhoods_in_Bangalore</a:t>
            </a:r>
            <a:endParaRPr lang="en-US" dirty="0"/>
          </a:p>
          <a:p>
            <a:r>
              <a:rPr lang="en-US" dirty="0"/>
              <a:t>Geocoder package for latitude and longitude</a:t>
            </a:r>
          </a:p>
          <a:p>
            <a:r>
              <a:rPr lang="en-US" dirty="0"/>
              <a:t>Foursquare API for venues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47EC-EA51-418C-9F57-3095DA12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05D1-251B-4E5A-A16F-950A9B20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Wikipedia page for extracting neighborhoods list</a:t>
            </a:r>
          </a:p>
          <a:p>
            <a:r>
              <a:rPr lang="en-US" dirty="0"/>
              <a:t>Get latitude and longitude coordinates using Geocode</a:t>
            </a:r>
          </a:p>
          <a:p>
            <a:r>
              <a:rPr lang="en-US" dirty="0"/>
              <a:t>Use Foursquare API to get venue data of each neighborhood</a:t>
            </a:r>
          </a:p>
          <a:p>
            <a:r>
              <a:rPr lang="en-US" dirty="0"/>
              <a:t>Group data by neighborhood and taking the mean of the frequency of occurrence of each venue category</a:t>
            </a:r>
          </a:p>
          <a:p>
            <a:r>
              <a:rPr lang="en-US" dirty="0"/>
              <a:t>Filter venue category by Pizza Places</a:t>
            </a:r>
          </a:p>
          <a:p>
            <a:r>
              <a:rPr lang="en-US" dirty="0"/>
              <a:t>Perform clustering on the data by using k-means clustering </a:t>
            </a:r>
          </a:p>
          <a:p>
            <a:r>
              <a:rPr lang="en-US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19097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E818-84E7-495B-B9BC-5E212D14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56C6-971F-4B39-B93E-7EF93BA2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732449"/>
            <a:ext cx="109892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Categorized the neighborhoods into 3 clusters :</a:t>
            </a:r>
          </a:p>
          <a:p>
            <a:pPr marL="6997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Cluster 0: Neighborhoods with </a:t>
            </a:r>
          </a:p>
          <a:p>
            <a:pPr marL="414000" lvl="1" indent="0">
              <a:buNone/>
            </a:pPr>
            <a:r>
              <a:rPr lang="en-US" sz="2000" dirty="0"/>
              <a:t>high number of Pizza Places.</a:t>
            </a:r>
          </a:p>
          <a:p>
            <a:pPr marL="6997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Cluster 1: Neighborhoods with low number to </a:t>
            </a:r>
          </a:p>
          <a:p>
            <a:pPr marL="414000" lvl="1" indent="0">
              <a:buNone/>
            </a:pPr>
            <a:r>
              <a:rPr lang="en-US" sz="2000" dirty="0"/>
              <a:t>no existence of Pizza Places</a:t>
            </a:r>
          </a:p>
          <a:p>
            <a:pPr marL="6997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Cluster 2: Neighborhoods with moderate </a:t>
            </a:r>
          </a:p>
          <a:p>
            <a:pPr marL="414000" lvl="1" indent="0">
              <a:buNone/>
            </a:pPr>
            <a:r>
              <a:rPr lang="en-US" sz="2000" dirty="0"/>
              <a:t>concentration of Pizza Places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CA93E-420B-4E72-8DCA-6EE4F457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6" y="1732449"/>
            <a:ext cx="6400800" cy="49485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2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09C9-9380-483E-AE6F-EB600FB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A27F-EC37-4A62-ACE3-06968A34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>
                <a:effectLst/>
              </a:rPr>
              <a:t>Most of the pizza shops are concentrated in the Northern and Eastern area of Bangalore city, with the highest number in cluster 0 and moderate number in cluster 2. </a:t>
            </a:r>
          </a:p>
          <a:p>
            <a:pPr lvl="0"/>
            <a:r>
              <a:rPr lang="en-US" sz="2400" dirty="0">
                <a:effectLst/>
              </a:rPr>
              <a:t>On the other hand, cluster 1 is having the lowest no of pizza places in the neighborhoods. </a:t>
            </a:r>
          </a:p>
          <a:p>
            <a:pPr lvl="0"/>
            <a:r>
              <a:rPr lang="en-US" sz="2400" dirty="0">
                <a:effectLst/>
              </a:rPr>
              <a:t>This represents a great opportunity and high potential areas in opening new pizza palace as there is very little to no competition from existing pizza places. </a:t>
            </a:r>
          </a:p>
          <a:p>
            <a:pPr lvl="0"/>
            <a:r>
              <a:rPr lang="en-US" sz="2400" dirty="0">
                <a:effectLst/>
              </a:rPr>
              <a:t>Meanwhile, pizza palace in cluster 0 are likely suffering from intense competition due to oversupply and high concentration of pizza shops.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9E64-37E5-41B4-A78E-0C8FD2A7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58D3-E16B-49CA-B81D-76131C42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0257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Open new pizza places in neighborhoods in cluster 1 with little to no competition</a:t>
            </a:r>
          </a:p>
          <a:p>
            <a:r>
              <a:rPr lang="en-US" sz="2400" dirty="0"/>
              <a:t>Can also open in neighborhoods in cluster 2 with moderate competition if have unique selling propositions to stand out from the competition</a:t>
            </a:r>
          </a:p>
          <a:p>
            <a:r>
              <a:rPr lang="en-US" sz="2400" dirty="0"/>
              <a:t>Avoid neighborhoods in cluster 1, already high concentration of pizza places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27258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A578-F3B6-433E-BD51-09DCDDB4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03444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628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</TotalTime>
  <Words>411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Wingdings</vt:lpstr>
      <vt:lpstr>Wingdings 2</vt:lpstr>
      <vt:lpstr>Slate</vt:lpstr>
      <vt:lpstr>  Coursera Capstone   IBM Applied Data Science Capstone</vt:lpstr>
      <vt:lpstr>BUSINESS PROBLEM </vt:lpstr>
      <vt:lpstr>DATA</vt:lpstr>
      <vt:lpstr>METHODOLOGY</vt:lpstr>
      <vt:lpstr>RESULT</vt:lpstr>
      <vt:lpstr>OBSERVATION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Coursera Capstone   IBM Applied Data Science Capstone</dc:title>
  <dc:creator>VARUN</dc:creator>
  <cp:lastModifiedBy>VARUN</cp:lastModifiedBy>
  <cp:revision>9</cp:revision>
  <dcterms:created xsi:type="dcterms:W3CDTF">2019-10-05T17:21:58Z</dcterms:created>
  <dcterms:modified xsi:type="dcterms:W3CDTF">2019-10-05T18:05:23Z</dcterms:modified>
</cp:coreProperties>
</file>