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95CB-F0F1-4619-A438-9A3401FC28E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23D6F06-E076-407A-BB3A-D4F92B1A1C2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59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95CB-F0F1-4619-A438-9A3401FC28E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6F06-E076-407A-BB3A-D4F92B1A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8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95CB-F0F1-4619-A438-9A3401FC28E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6F06-E076-407A-BB3A-D4F92B1A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95CB-F0F1-4619-A438-9A3401FC28E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6F06-E076-407A-BB3A-D4F92B1A1C2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0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95CB-F0F1-4619-A438-9A3401FC28E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6F06-E076-407A-BB3A-D4F92B1A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17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95CB-F0F1-4619-A438-9A3401FC28E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6F06-E076-407A-BB3A-D4F92B1A1C2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1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95CB-F0F1-4619-A438-9A3401FC28E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6F06-E076-407A-BB3A-D4F92B1A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22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95CB-F0F1-4619-A438-9A3401FC28E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6F06-E076-407A-BB3A-D4F92B1A1C2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1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95CB-F0F1-4619-A438-9A3401FC28E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6F06-E076-407A-BB3A-D4F92B1A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3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95CB-F0F1-4619-A438-9A3401FC28E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6F06-E076-407A-BB3A-D4F92B1A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15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95CB-F0F1-4619-A438-9A3401FC28E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6F06-E076-407A-BB3A-D4F92B1A1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B195CB-F0F1-4619-A438-9A3401FC28E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D6F06-E076-407A-BB3A-D4F92B1A1C21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646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A896-31A3-31D6-49B9-07EE89F57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EF467-75C6-160D-AEE2-C221B9362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F66291D-ECCE-DFBF-8A39-E9CD5B041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9144000" cy="5013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F6D74E-5B6F-8170-81D2-2B9DF39EC960}"/>
              </a:ext>
            </a:extLst>
          </p:cNvPr>
          <p:cNvSpPr txBox="1"/>
          <p:nvPr/>
        </p:nvSpPr>
        <p:spPr>
          <a:xfrm>
            <a:off x="2115671" y="35858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10  wickets in t20</a:t>
            </a:r>
          </a:p>
        </p:txBody>
      </p:sp>
    </p:spTree>
    <p:extLst>
      <p:ext uri="{BB962C8B-B14F-4D97-AF65-F5344CB8AC3E}">
        <p14:creationId xmlns:p14="http://schemas.microsoft.com/office/powerpoint/2010/main" val="283172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D126E-E963-E5B6-AAA8-807BAED8E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35" y="733038"/>
            <a:ext cx="9049530" cy="5391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146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080AE-52BD-A569-00C4-5DA312F70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4" y="1144519"/>
            <a:ext cx="6035052" cy="4568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BA17B-D51A-CF74-A86B-70209E5BB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4" y="1144519"/>
            <a:ext cx="6035052" cy="4568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0A22-377A-0513-2D8A-6A6A65F77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30" y="345141"/>
            <a:ext cx="8444752" cy="6167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20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B47F38-AEC1-8451-6493-3963B93B4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06" y="1450843"/>
            <a:ext cx="6145759" cy="4651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6D2F56-FC72-3E63-068A-73DE58E19008}"/>
              </a:ext>
            </a:extLst>
          </p:cNvPr>
          <p:cNvSpPr txBox="1"/>
          <p:nvPr/>
        </p:nvSpPr>
        <p:spPr>
          <a:xfrm>
            <a:off x="3227294" y="618565"/>
            <a:ext cx="311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teams score comparison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95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D8F52-5629-C734-4E43-A2FB2BFDD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2" y="1173475"/>
            <a:ext cx="5866688" cy="5030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EE3B3-C0C7-4E7C-5F11-7E896CAC64F7}"/>
              </a:ext>
            </a:extLst>
          </p:cNvPr>
          <p:cNvSpPr txBox="1"/>
          <p:nvPr/>
        </p:nvSpPr>
        <p:spPr>
          <a:xfrm>
            <a:off x="3083858" y="412377"/>
            <a:ext cx="369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no of out in t20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15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7531E2-ECAA-F093-913B-6F8AA518F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29" y="1383787"/>
            <a:ext cx="5775965" cy="4586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29010-4882-2E0C-5B28-661FDF0737CE}"/>
              </a:ext>
            </a:extLst>
          </p:cNvPr>
          <p:cNvSpPr txBox="1"/>
          <p:nvPr/>
        </p:nvSpPr>
        <p:spPr>
          <a:xfrm>
            <a:off x="3487271" y="582706"/>
            <a:ext cx="329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repeated score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2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175C3-E13C-E12F-3A40-32C1DDC6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90" y="1705262"/>
            <a:ext cx="5425451" cy="4828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F2E5D1-121E-F233-F391-6673C12AD25C}"/>
              </a:ext>
            </a:extLst>
          </p:cNvPr>
          <p:cNvSpPr txBox="1"/>
          <p:nvPr/>
        </p:nvSpPr>
        <p:spPr>
          <a:xfrm>
            <a:off x="5495364" y="788894"/>
            <a:ext cx="3128683" cy="65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type of wicket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99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7F734-647B-52D4-EE3E-A58C89783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76" y="1030218"/>
            <a:ext cx="6204837" cy="5606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54395-C3EC-07B4-56F5-5B70965A2A1F}"/>
              </a:ext>
            </a:extLst>
          </p:cNvPr>
          <p:cNvSpPr txBox="1"/>
          <p:nvPr/>
        </p:nvSpPr>
        <p:spPr>
          <a:xfrm>
            <a:off x="3316941" y="385482"/>
            <a:ext cx="387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runs by batsman in t20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04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D54DF-A394-8BA8-0E90-37F23B615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29" y="1454340"/>
            <a:ext cx="3560071" cy="375209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39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2B33E-441E-9D2E-FBD6-FC48F3A6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35" y="733038"/>
            <a:ext cx="9049530" cy="5391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622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</TotalTime>
  <Words>26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chand</dc:creator>
  <cp:lastModifiedBy>varun chand</cp:lastModifiedBy>
  <cp:revision>1</cp:revision>
  <dcterms:created xsi:type="dcterms:W3CDTF">2025-09-22T07:07:45Z</dcterms:created>
  <dcterms:modified xsi:type="dcterms:W3CDTF">2025-09-22T07:17:25Z</dcterms:modified>
</cp:coreProperties>
</file>