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3" r:id="rId8"/>
    <p:sldId id="262" r:id="rId9"/>
    <p:sldId id="268" r:id="rId10"/>
    <p:sldId id="270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EC5CC-767D-EEAE-0E06-BB594C721C7D}" v="1" dt="2023-11-19T15:45:23.002"/>
    <p1510:client id="{4C5EC771-4459-A73F-7F33-57246DD97C11}" v="25" dt="2023-11-19T20:19:14.511"/>
    <p1510:client id="{542BA2D2-76D2-C514-1952-4959C7D19E1E}" v="13" dt="2023-11-27T07:23:29.073"/>
    <p1510:client id="{7657C715-69AD-E888-1EC5-6CD564DBB7FE}" v="6" dt="2023-11-27T07:30:47.954"/>
    <p1510:client id="{B415B8F9-A4EE-56EE-F2C6-91DE73D4358A}" v="119" dt="2023-11-19T20:26:56.976"/>
    <p1510:client id="{EC315BD6-C071-3291-7E21-9548177B934A}" v="201" dt="2023-11-21T04:57:42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D" userId="ce2c9a84-461d-414f-aa66-537449c0546c" providerId="ADAL" clId="{CD990D62-DD76-2443-B181-3A3F8DEF1F23}"/>
    <pc:docChg chg="custSel modSld">
      <pc:chgData name="VARUN D" userId="ce2c9a84-461d-414f-aa66-537449c0546c" providerId="ADAL" clId="{CD990D62-DD76-2443-B181-3A3F8DEF1F23}" dt="2023-11-20T15:11:52.958" v="7" actId="1076"/>
      <pc:docMkLst>
        <pc:docMk/>
      </pc:docMkLst>
      <pc:sldChg chg="delSp modSp">
        <pc:chgData name="VARUN D" userId="ce2c9a84-461d-414f-aa66-537449c0546c" providerId="ADAL" clId="{CD990D62-DD76-2443-B181-3A3F8DEF1F23}" dt="2023-11-20T15:11:52.958" v="7" actId="1076"/>
        <pc:sldMkLst>
          <pc:docMk/>
          <pc:sldMk cId="3787545237" sldId="266"/>
        </pc:sldMkLst>
        <pc:picChg chg="mod">
          <ac:chgData name="VARUN D" userId="ce2c9a84-461d-414f-aa66-537449c0546c" providerId="ADAL" clId="{CD990D62-DD76-2443-B181-3A3F8DEF1F23}" dt="2023-11-20T15:11:52.958" v="7" actId="1076"/>
          <ac:picMkLst>
            <pc:docMk/>
            <pc:sldMk cId="3787545237" sldId="266"/>
            <ac:picMk id="4" creationId="{3A2CCAC7-2C2F-2BAB-0327-74F6F6FC212D}"/>
          </ac:picMkLst>
        </pc:picChg>
        <pc:picChg chg="del">
          <ac:chgData name="VARUN D" userId="ce2c9a84-461d-414f-aa66-537449c0546c" providerId="ADAL" clId="{CD990D62-DD76-2443-B181-3A3F8DEF1F23}" dt="2023-11-20T15:11:10.150" v="0" actId="21"/>
          <ac:picMkLst>
            <pc:docMk/>
            <pc:sldMk cId="3787545237" sldId="266"/>
            <ac:picMk id="7" creationId="{EEDBF33A-02C1-7D17-E812-992B0BA3D0F9}"/>
          </ac:picMkLst>
        </pc:picChg>
      </pc:sldChg>
    </pc:docChg>
  </pc:docChgLst>
  <pc:docChgLst>
    <pc:chgData name="VARUN D" userId="S::2021503567@student.annauniv.edu::ce2c9a84-461d-414f-aa66-537449c0546c" providerId="AD" clId="Web-{542BA2D2-76D2-C514-1952-4959C7D19E1E}"/>
    <pc:docChg chg="modSld">
      <pc:chgData name="VARUN D" userId="S::2021503567@student.annauniv.edu::ce2c9a84-461d-414f-aa66-537449c0546c" providerId="AD" clId="Web-{542BA2D2-76D2-C514-1952-4959C7D19E1E}" dt="2023-11-27T07:23:25.167" v="10" actId="20577"/>
      <pc:docMkLst>
        <pc:docMk/>
      </pc:docMkLst>
      <pc:sldChg chg="modSp">
        <pc:chgData name="VARUN D" userId="S::2021503567@student.annauniv.edu::ce2c9a84-461d-414f-aa66-537449c0546c" providerId="AD" clId="Web-{542BA2D2-76D2-C514-1952-4959C7D19E1E}" dt="2023-11-27T07:22:45.228" v="4" actId="20577"/>
        <pc:sldMkLst>
          <pc:docMk/>
          <pc:sldMk cId="3722147304" sldId="257"/>
        </pc:sldMkLst>
        <pc:spChg chg="mod">
          <ac:chgData name="VARUN D" userId="S::2021503567@student.annauniv.edu::ce2c9a84-461d-414f-aa66-537449c0546c" providerId="AD" clId="Web-{542BA2D2-76D2-C514-1952-4959C7D19E1E}" dt="2023-11-27T07:22:45.228" v="4" actId="20577"/>
          <ac:spMkLst>
            <pc:docMk/>
            <pc:sldMk cId="3722147304" sldId="257"/>
            <ac:spMk id="3" creationId="{5BD1D3A1-BC5C-744F-694B-5B1365DBA470}"/>
          </ac:spMkLst>
        </pc:spChg>
      </pc:sldChg>
      <pc:sldChg chg="modSp">
        <pc:chgData name="VARUN D" userId="S::2021503567@student.annauniv.edu::ce2c9a84-461d-414f-aa66-537449c0546c" providerId="AD" clId="Web-{542BA2D2-76D2-C514-1952-4959C7D19E1E}" dt="2023-11-27T07:23:25.167" v="10" actId="20577"/>
        <pc:sldMkLst>
          <pc:docMk/>
          <pc:sldMk cId="3532065132" sldId="260"/>
        </pc:sldMkLst>
        <pc:spChg chg="mod">
          <ac:chgData name="VARUN D" userId="S::2021503567@student.annauniv.edu::ce2c9a84-461d-414f-aa66-537449c0546c" providerId="AD" clId="Web-{542BA2D2-76D2-C514-1952-4959C7D19E1E}" dt="2023-11-27T07:23:25.167" v="10" actId="20577"/>
          <ac:spMkLst>
            <pc:docMk/>
            <pc:sldMk cId="3532065132" sldId="260"/>
            <ac:spMk id="3" creationId="{87BE2967-F1C3-AC8B-2050-FDBE0505AE34}"/>
          </ac:spMkLst>
        </pc:spChg>
      </pc:sldChg>
    </pc:docChg>
  </pc:docChgLst>
  <pc:docChgLst>
    <pc:chgData name="VARUN D" userId="S::2021503567@student.annauniv.edu::ce2c9a84-461d-414f-aa66-537449c0546c" providerId="AD" clId="Web-{7657C715-69AD-E888-1EC5-6CD564DBB7FE}"/>
    <pc:docChg chg="delSld modSld addMainMaster delMainMaster">
      <pc:chgData name="VARUN D" userId="S::2021503567@student.annauniv.edu::ce2c9a84-461d-414f-aa66-537449c0546c" providerId="AD" clId="Web-{7657C715-69AD-E888-1EC5-6CD564DBB7FE}" dt="2023-11-27T07:30:47.954" v="5"/>
      <pc:docMkLst>
        <pc:docMk/>
      </pc:docMkLst>
      <pc:sldChg chg="addSp delSp modSp mod modClrScheme delDesignElem chgLayout">
        <pc:chgData name="VARUN D" userId="S::2021503567@student.annauniv.edu::ce2c9a84-461d-414f-aa66-537449c0546c" providerId="AD" clId="Web-{7657C715-69AD-E888-1EC5-6CD564DBB7FE}" dt="2023-11-27T07:30:47.954" v="5"/>
        <pc:sldMkLst>
          <pc:docMk/>
          <pc:sldMk cId="3601082625" sldId="256"/>
        </pc:sldMkLst>
        <pc:spChg chg="mod ord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3601082625" sldId="256"/>
            <ac:spMk id="2" creationId="{00000000-0000-0000-0000-000000000000}"/>
          </ac:spMkLst>
        </pc:spChg>
        <pc:spChg chg="add del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3601082625" sldId="256"/>
            <ac:spMk id="7" creationId="{5ABA7F3F-D56F-4C06-84AC-03FC83B0642E}"/>
          </ac:spMkLst>
        </pc:spChg>
        <pc:grpChg chg="add del">
          <ac:chgData name="VARUN D" userId="S::2021503567@student.annauniv.edu::ce2c9a84-461d-414f-aa66-537449c0546c" providerId="AD" clId="Web-{7657C715-69AD-E888-1EC5-6CD564DBB7FE}" dt="2023-11-27T07:30:47.954" v="5"/>
          <ac:grpSpMkLst>
            <pc:docMk/>
            <pc:sldMk cId="3601082625" sldId="256"/>
            <ac:grpSpMk id="9" creationId="{715374B5-D7C8-4AA9-BE65-DB7A0CA9B420}"/>
          </ac:grpSpMkLst>
        </pc:grpChg>
      </pc:sldChg>
      <pc:sldChg chg="addSp delSp modSp mod modClrScheme delDesignElem chgLayout">
        <pc:chgData name="VARUN D" userId="S::2021503567@student.annauniv.edu::ce2c9a84-461d-414f-aa66-537449c0546c" providerId="AD" clId="Web-{7657C715-69AD-E888-1EC5-6CD564DBB7FE}" dt="2023-11-27T07:30:47.954" v="5"/>
        <pc:sldMkLst>
          <pc:docMk/>
          <pc:sldMk cId="3722147304" sldId="257"/>
        </pc:sldMkLst>
        <pc:spChg chg="mod ord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3722147304" sldId="257"/>
            <ac:spMk id="2" creationId="{2E8054BB-36C3-643E-4083-5040CCCB659B}"/>
          </ac:spMkLst>
        </pc:spChg>
        <pc:spChg chg="mod ord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3722147304" sldId="257"/>
            <ac:spMk id="3" creationId="{5BD1D3A1-BC5C-744F-694B-5B1365DBA470}"/>
          </ac:spMkLst>
        </pc:spChg>
        <pc:spChg chg="add del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3722147304" sldId="257"/>
            <ac:spMk id="9" creationId="{BC46CD03-D076-40A3-9AA4-2B7BB288B160}"/>
          </ac:spMkLst>
        </pc:spChg>
        <pc:spChg chg="add del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3722147304" sldId="257"/>
            <ac:spMk id="11" creationId="{88D28697-83F7-4C09-A9B2-6CAA58855626}"/>
          </ac:spMkLst>
        </pc:spChg>
      </pc:sldChg>
      <pc:sldChg chg="addSp delSp modSp mod modClrScheme delDesignElem chgLayout">
        <pc:chgData name="VARUN D" userId="S::2021503567@student.annauniv.edu::ce2c9a84-461d-414f-aa66-537449c0546c" providerId="AD" clId="Web-{7657C715-69AD-E888-1EC5-6CD564DBB7FE}" dt="2023-11-27T07:30:47.954" v="5"/>
        <pc:sldMkLst>
          <pc:docMk/>
          <pc:sldMk cId="1585811631" sldId="258"/>
        </pc:sldMkLst>
        <pc:spChg chg="mod ord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1585811631" sldId="258"/>
            <ac:spMk id="3" creationId="{A9B2CD2C-F615-D70B-DC0D-4F8B92B302EC}"/>
          </ac:spMkLst>
        </pc:spChg>
        <pc:spChg chg="add del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1585811631" sldId="258"/>
            <ac:spMk id="9" creationId="{83B91B61-BFCA-4647-957E-A8269BE46F39}"/>
          </ac:spMkLst>
        </pc:spChg>
        <pc:spChg chg="add del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1585811631" sldId="258"/>
            <ac:spMk id="11" creationId="{92D1D7C6-1C89-420C-8D35-483654167118}"/>
          </ac:spMkLst>
        </pc:spChg>
      </pc:sldChg>
      <pc:sldChg chg="modSp mod modClrScheme chgLayout">
        <pc:chgData name="VARUN D" userId="S::2021503567@student.annauniv.edu::ce2c9a84-461d-414f-aa66-537449c0546c" providerId="AD" clId="Web-{7657C715-69AD-E888-1EC5-6CD564DBB7FE}" dt="2023-11-27T07:30:47.954" v="5"/>
        <pc:sldMkLst>
          <pc:docMk/>
          <pc:sldMk cId="3532065132" sldId="260"/>
        </pc:sldMkLst>
        <pc:spChg chg="mod ord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3532065132" sldId="260"/>
            <ac:spMk id="3" creationId="{87BE2967-F1C3-AC8B-2050-FDBE0505AE34}"/>
          </ac:spMkLst>
        </pc:spChg>
      </pc:sldChg>
      <pc:sldChg chg="modSp mod modClrScheme chgLayout">
        <pc:chgData name="VARUN D" userId="S::2021503567@student.annauniv.edu::ce2c9a84-461d-414f-aa66-537449c0546c" providerId="AD" clId="Web-{7657C715-69AD-E888-1EC5-6CD564DBB7FE}" dt="2023-11-27T07:30:47.954" v="5"/>
        <pc:sldMkLst>
          <pc:docMk/>
          <pc:sldMk cId="3355851806" sldId="261"/>
        </pc:sldMkLst>
        <pc:spChg chg="mod ord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3355851806" sldId="261"/>
            <ac:spMk id="3" creationId="{D1BD3F4D-031F-D9AD-4672-5E7E7CC237CB}"/>
          </ac:spMkLst>
        </pc:spChg>
      </pc:sldChg>
      <pc:sldChg chg="modSp mod modClrScheme chgLayout">
        <pc:chgData name="VARUN D" userId="S::2021503567@student.annauniv.edu::ce2c9a84-461d-414f-aa66-537449c0546c" providerId="AD" clId="Web-{7657C715-69AD-E888-1EC5-6CD564DBB7FE}" dt="2023-11-27T07:30:47.954" v="5"/>
        <pc:sldMkLst>
          <pc:docMk/>
          <pc:sldMk cId="1106662133" sldId="262"/>
        </pc:sldMkLst>
        <pc:spChg chg="mod ord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1106662133" sldId="262"/>
            <ac:spMk id="2" creationId="{3D8B1899-BA51-975F-322F-A59252CF5635}"/>
          </ac:spMkLst>
        </pc:spChg>
        <pc:spChg chg="mod ord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1106662133" sldId="262"/>
            <ac:spMk id="3" creationId="{2A352610-8031-284D-AF14-3BA5C3C1E775}"/>
          </ac:spMkLst>
        </pc:spChg>
      </pc:sldChg>
      <pc:sldChg chg="addSp delSp modSp mod modClrScheme delDesignElem chgLayout">
        <pc:chgData name="VARUN D" userId="S::2021503567@student.annauniv.edu::ce2c9a84-461d-414f-aa66-537449c0546c" providerId="AD" clId="Web-{7657C715-69AD-E888-1EC5-6CD564DBB7FE}" dt="2023-11-27T07:30:47.954" v="5"/>
        <pc:sldMkLst>
          <pc:docMk/>
          <pc:sldMk cId="3372509461" sldId="263"/>
        </pc:sldMkLst>
        <pc:spChg chg="mod ord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3372509461" sldId="263"/>
            <ac:spMk id="2" creationId="{59B5D00C-9575-FA60-51C7-F6A9325447A2}"/>
          </ac:spMkLst>
        </pc:spChg>
        <pc:spChg chg="mod ord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3372509461" sldId="263"/>
            <ac:spMk id="3" creationId="{9DD966C1-0AB4-20D9-EB7A-5E47AAD480A3}"/>
          </ac:spMkLst>
        </pc:spChg>
        <pc:spChg chg="add del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3372509461" sldId="263"/>
            <ac:spMk id="9" creationId="{C96282C0-351C-48EE-A89D-D662C5DB2509}"/>
          </ac:spMkLst>
        </pc:spChg>
        <pc:spChg chg="add del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3372509461" sldId="263"/>
            <ac:spMk id="11" creationId="{1B35EC73-2F87-44A7-B231-910536590D14}"/>
          </ac:spMkLst>
        </pc:spChg>
      </pc:sldChg>
      <pc:sldChg chg="del">
        <pc:chgData name="VARUN D" userId="S::2021503567@student.annauniv.edu::ce2c9a84-461d-414f-aa66-537449c0546c" providerId="AD" clId="Web-{7657C715-69AD-E888-1EC5-6CD564DBB7FE}" dt="2023-11-27T07:30:04.125" v="1"/>
        <pc:sldMkLst>
          <pc:docMk/>
          <pc:sldMk cId="2689201958" sldId="264"/>
        </pc:sldMkLst>
      </pc:sldChg>
      <pc:sldChg chg="modSp mod modClrScheme chgLayout">
        <pc:chgData name="VARUN D" userId="S::2021503567@student.annauniv.edu::ce2c9a84-461d-414f-aa66-537449c0546c" providerId="AD" clId="Web-{7657C715-69AD-E888-1EC5-6CD564DBB7FE}" dt="2023-11-27T07:30:47.954" v="5"/>
        <pc:sldMkLst>
          <pc:docMk/>
          <pc:sldMk cId="2731178691" sldId="265"/>
        </pc:sldMkLst>
        <pc:spChg chg="mod ord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2731178691" sldId="265"/>
            <ac:spMk id="2" creationId="{491D85BB-79A4-7821-260F-96C0665A1492}"/>
          </ac:spMkLst>
        </pc:spChg>
        <pc:picChg chg="mod ord">
          <ac:chgData name="VARUN D" userId="S::2021503567@student.annauniv.edu::ce2c9a84-461d-414f-aa66-537449c0546c" providerId="AD" clId="Web-{7657C715-69AD-E888-1EC5-6CD564DBB7FE}" dt="2023-11-27T07:30:47.954" v="5"/>
          <ac:picMkLst>
            <pc:docMk/>
            <pc:sldMk cId="2731178691" sldId="265"/>
            <ac:picMk id="6" creationId="{AAE8670F-45D6-C435-72BB-394C3FA243CD}"/>
          </ac:picMkLst>
        </pc:picChg>
      </pc:sldChg>
      <pc:sldChg chg="modSp mod modClrScheme chgLayout">
        <pc:chgData name="VARUN D" userId="S::2021503567@student.annauniv.edu::ce2c9a84-461d-414f-aa66-537449c0546c" providerId="AD" clId="Web-{7657C715-69AD-E888-1EC5-6CD564DBB7FE}" dt="2023-11-27T07:30:47.954" v="5"/>
        <pc:sldMkLst>
          <pc:docMk/>
          <pc:sldMk cId="3787545237" sldId="266"/>
        </pc:sldMkLst>
        <pc:picChg chg="mod ord">
          <ac:chgData name="VARUN D" userId="S::2021503567@student.annauniv.edu::ce2c9a84-461d-414f-aa66-537449c0546c" providerId="AD" clId="Web-{7657C715-69AD-E888-1EC5-6CD564DBB7FE}" dt="2023-11-27T07:30:47.954" v="5"/>
          <ac:picMkLst>
            <pc:docMk/>
            <pc:sldMk cId="3787545237" sldId="266"/>
            <ac:picMk id="6" creationId="{1979F23D-7A63-FB8F-4FDB-560CB3669ECF}"/>
          </ac:picMkLst>
        </pc:picChg>
      </pc:sldChg>
      <pc:sldChg chg="addSp delSp modSp mod modClrScheme delDesignElem chgLayout">
        <pc:chgData name="VARUN D" userId="S::2021503567@student.annauniv.edu::ce2c9a84-461d-414f-aa66-537449c0546c" providerId="AD" clId="Web-{7657C715-69AD-E888-1EC5-6CD564DBB7FE}" dt="2023-11-27T07:30:47.954" v="5"/>
        <pc:sldMkLst>
          <pc:docMk/>
          <pc:sldMk cId="318408377" sldId="267"/>
        </pc:sldMkLst>
        <pc:spChg chg="mod ord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318408377" sldId="267"/>
            <ac:spMk id="3" creationId="{A9B2CD2C-F615-D70B-DC0D-4F8B92B302EC}"/>
          </ac:spMkLst>
        </pc:spChg>
        <pc:spChg chg="add del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318408377" sldId="267"/>
            <ac:spMk id="9" creationId="{83B91B61-BFCA-4647-957E-A8269BE46F39}"/>
          </ac:spMkLst>
        </pc:spChg>
        <pc:spChg chg="add del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318408377" sldId="267"/>
            <ac:spMk id="11" creationId="{92D1D7C6-1C89-420C-8D35-483654167118}"/>
          </ac:spMkLst>
        </pc:spChg>
      </pc:sldChg>
      <pc:sldChg chg="modSp mod modClrScheme chgLayout">
        <pc:chgData name="VARUN D" userId="S::2021503567@student.annauniv.edu::ce2c9a84-461d-414f-aa66-537449c0546c" providerId="AD" clId="Web-{7657C715-69AD-E888-1EC5-6CD564DBB7FE}" dt="2023-11-27T07:30:47.954" v="5"/>
        <pc:sldMkLst>
          <pc:docMk/>
          <pc:sldMk cId="3185598483" sldId="268"/>
        </pc:sldMkLst>
        <pc:spChg chg="mod ord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3185598483" sldId="268"/>
            <ac:spMk id="2" creationId="{3D8B1899-BA51-975F-322F-A59252CF5635}"/>
          </ac:spMkLst>
        </pc:spChg>
        <pc:spChg chg="mod ord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3185598483" sldId="268"/>
            <ac:spMk id="3" creationId="{2A352610-8031-284D-AF14-3BA5C3C1E775}"/>
          </ac:spMkLst>
        </pc:spChg>
      </pc:sldChg>
      <pc:sldChg chg="addSp delSp modSp mod modClrScheme delDesignElem chgLayout">
        <pc:chgData name="VARUN D" userId="S::2021503567@student.annauniv.edu::ce2c9a84-461d-414f-aa66-537449c0546c" providerId="AD" clId="Web-{7657C715-69AD-E888-1EC5-6CD564DBB7FE}" dt="2023-11-27T07:30:47.954" v="5"/>
        <pc:sldMkLst>
          <pc:docMk/>
          <pc:sldMk cId="2016392030" sldId="269"/>
        </pc:sldMkLst>
        <pc:spChg chg="mod ord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2016392030" sldId="269"/>
            <ac:spMk id="3" creationId="{5CC41142-46F4-6DED-1E96-42F70A959276}"/>
          </ac:spMkLst>
        </pc:spChg>
        <pc:spChg chg="add del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2016392030" sldId="269"/>
            <ac:spMk id="10" creationId="{BEC9E7FA-3295-45ED-8253-D23F9E44E1DA}"/>
          </ac:spMkLst>
        </pc:spChg>
      </pc:sldChg>
      <pc:sldChg chg="modSp mod modClrScheme chgLayout">
        <pc:chgData name="VARUN D" userId="S::2021503567@student.annauniv.edu::ce2c9a84-461d-414f-aa66-537449c0546c" providerId="AD" clId="Web-{7657C715-69AD-E888-1EC5-6CD564DBB7FE}" dt="2023-11-27T07:30:47.954" v="5"/>
        <pc:sldMkLst>
          <pc:docMk/>
          <pc:sldMk cId="1380660717" sldId="270"/>
        </pc:sldMkLst>
        <pc:spChg chg="mod ord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1380660717" sldId="270"/>
            <ac:spMk id="2" creationId="{3D8B1899-BA51-975F-322F-A59252CF5635}"/>
          </ac:spMkLst>
        </pc:spChg>
        <pc:spChg chg="mod ord">
          <ac:chgData name="VARUN D" userId="S::2021503567@student.annauniv.edu::ce2c9a84-461d-414f-aa66-537449c0546c" providerId="AD" clId="Web-{7657C715-69AD-E888-1EC5-6CD564DBB7FE}" dt="2023-11-27T07:30:47.954" v="5"/>
          <ac:spMkLst>
            <pc:docMk/>
            <pc:sldMk cId="1380660717" sldId="270"/>
            <ac:spMk id="3" creationId="{2A352610-8031-284D-AF14-3BA5C3C1E775}"/>
          </ac:spMkLst>
        </pc:spChg>
      </pc:sldChg>
      <pc:sldMasterChg chg="add del addSldLayout delSldLayout">
        <pc:chgData name="VARUN D" userId="S::2021503567@student.annauniv.edu::ce2c9a84-461d-414f-aa66-537449c0546c" providerId="AD" clId="Web-{7657C715-69AD-E888-1EC5-6CD564DBB7FE}" dt="2023-11-27T07:30:47.954" v="5"/>
        <pc:sldMasterMkLst>
          <pc:docMk/>
          <pc:sldMasterMk cId="0" sldId="2147483648"/>
        </pc:sldMasterMkLst>
        <pc:sldLayoutChg chg="add del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 modSldLayout">
        <pc:chgData name="VARUN D" userId="S::2021503567@student.annauniv.edu::ce2c9a84-461d-414f-aa66-537449c0546c" providerId="AD" clId="Web-{7657C715-69AD-E888-1EC5-6CD564DBB7FE}" dt="2023-11-27T07:30:47.954" v="5"/>
        <pc:sldMasterMkLst>
          <pc:docMk/>
          <pc:sldMasterMk cId="4266940258" sldId="2147483660"/>
        </pc:sldMasterMkLst>
        <pc:sldLayoutChg chg="add del mod replId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4266940258" sldId="2147483660"/>
            <pc:sldLayoutMk cId="2745029051" sldId="2147483661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4266940258" sldId="2147483660"/>
            <pc:sldLayoutMk cId="2641812973" sldId="2147483662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4266940258" sldId="2147483660"/>
            <pc:sldLayoutMk cId="1672963330" sldId="2147483663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4266940258" sldId="2147483660"/>
            <pc:sldLayoutMk cId="1016698095" sldId="2147483664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4266940258" sldId="2147483660"/>
            <pc:sldLayoutMk cId="44325002" sldId="2147483665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4266940258" sldId="2147483660"/>
            <pc:sldLayoutMk cId="925159928" sldId="2147483666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4266940258" sldId="2147483660"/>
            <pc:sldLayoutMk cId="2752410913" sldId="2147483667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4266940258" sldId="2147483660"/>
            <pc:sldLayoutMk cId="3625689724" sldId="2147483668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4266940258" sldId="2147483660"/>
            <pc:sldLayoutMk cId="526275723" sldId="2147483669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4266940258" sldId="2147483660"/>
            <pc:sldLayoutMk cId="2214365252" sldId="2147483670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4266940258" sldId="2147483660"/>
            <pc:sldLayoutMk cId="2943494871" sldId="2147483671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4266940258" sldId="2147483660"/>
            <pc:sldLayoutMk cId="294240311" sldId="2147483672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4266940258" sldId="2147483660"/>
            <pc:sldLayoutMk cId="2447768073" sldId="2147483673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4266940258" sldId="2147483660"/>
            <pc:sldLayoutMk cId="3249546141" sldId="2147483674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4266940258" sldId="2147483660"/>
            <pc:sldLayoutMk cId="3981974854" sldId="2147483675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4266940258" sldId="2147483660"/>
            <pc:sldLayoutMk cId="2296299911" sldId="2147483676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7.954" v="5"/>
          <pc:sldLayoutMkLst>
            <pc:docMk/>
            <pc:sldMasterMk cId="4266940258" sldId="2147483660"/>
            <pc:sldLayoutMk cId="3335623274" sldId="2147483677"/>
          </pc:sldLayoutMkLst>
        </pc:sldLayoutChg>
      </pc:sldMasterChg>
      <pc:sldMasterChg chg="add del addSldLayout delSldLayout modSldLayout">
        <pc:chgData name="VARUN D" userId="S::2021503567@student.annauniv.edu::ce2c9a84-461d-414f-aa66-537449c0546c" providerId="AD" clId="Web-{7657C715-69AD-E888-1EC5-6CD564DBB7FE}" dt="2023-11-27T07:30:46.126" v="4"/>
        <pc:sldMasterMkLst>
          <pc:docMk/>
          <pc:sldMasterMk cId="3782110929" sldId="2147483678"/>
        </pc:sldMasterMkLst>
        <pc:sldLayoutChg chg="add del mod replId">
          <pc:chgData name="VARUN D" userId="S::2021503567@student.annauniv.edu::ce2c9a84-461d-414f-aa66-537449c0546c" providerId="AD" clId="Web-{7657C715-69AD-E888-1EC5-6CD564DBB7FE}" dt="2023-11-27T07:30:46.126" v="4"/>
          <pc:sldLayoutMkLst>
            <pc:docMk/>
            <pc:sldMasterMk cId="3782110929" sldId="2147483678"/>
            <pc:sldLayoutMk cId="1517982148" sldId="2147483679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6.126" v="4"/>
          <pc:sldLayoutMkLst>
            <pc:docMk/>
            <pc:sldMasterMk cId="3782110929" sldId="2147483678"/>
            <pc:sldLayoutMk cId="2715173637" sldId="2147483680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6.126" v="4"/>
          <pc:sldLayoutMkLst>
            <pc:docMk/>
            <pc:sldMasterMk cId="3782110929" sldId="2147483678"/>
            <pc:sldLayoutMk cId="1489607582" sldId="2147483681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6.126" v="4"/>
          <pc:sldLayoutMkLst>
            <pc:docMk/>
            <pc:sldMasterMk cId="3782110929" sldId="2147483678"/>
            <pc:sldLayoutMk cId="369448830" sldId="2147483682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6.126" v="4"/>
          <pc:sldLayoutMkLst>
            <pc:docMk/>
            <pc:sldMasterMk cId="3782110929" sldId="2147483678"/>
            <pc:sldLayoutMk cId="2440248918" sldId="2147483683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6.126" v="4"/>
          <pc:sldLayoutMkLst>
            <pc:docMk/>
            <pc:sldMasterMk cId="3782110929" sldId="2147483678"/>
            <pc:sldLayoutMk cId="2522773780" sldId="2147483684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6.126" v="4"/>
          <pc:sldLayoutMkLst>
            <pc:docMk/>
            <pc:sldMasterMk cId="3782110929" sldId="2147483678"/>
            <pc:sldLayoutMk cId="2957420812" sldId="2147483685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6.126" v="4"/>
          <pc:sldLayoutMkLst>
            <pc:docMk/>
            <pc:sldMasterMk cId="3782110929" sldId="2147483678"/>
            <pc:sldLayoutMk cId="1022599871" sldId="2147483686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6.126" v="4"/>
          <pc:sldLayoutMkLst>
            <pc:docMk/>
            <pc:sldMasterMk cId="3782110929" sldId="2147483678"/>
            <pc:sldLayoutMk cId="3945886289" sldId="2147483687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6.126" v="4"/>
          <pc:sldLayoutMkLst>
            <pc:docMk/>
            <pc:sldMasterMk cId="3782110929" sldId="2147483678"/>
            <pc:sldLayoutMk cId="4027596686" sldId="2147483688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6.126" v="4"/>
          <pc:sldLayoutMkLst>
            <pc:docMk/>
            <pc:sldMasterMk cId="3782110929" sldId="2147483678"/>
            <pc:sldLayoutMk cId="4020252030" sldId="2147483689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6.126" v="4"/>
          <pc:sldLayoutMkLst>
            <pc:docMk/>
            <pc:sldMasterMk cId="3782110929" sldId="2147483678"/>
            <pc:sldLayoutMk cId="1105098745" sldId="2147483690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6.126" v="4"/>
          <pc:sldLayoutMkLst>
            <pc:docMk/>
            <pc:sldMasterMk cId="3782110929" sldId="2147483678"/>
            <pc:sldLayoutMk cId="1642274598" sldId="2147483691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6.126" v="4"/>
          <pc:sldLayoutMkLst>
            <pc:docMk/>
            <pc:sldMasterMk cId="3782110929" sldId="2147483678"/>
            <pc:sldLayoutMk cId="1500749940" sldId="2147483692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6.126" v="4"/>
          <pc:sldLayoutMkLst>
            <pc:docMk/>
            <pc:sldMasterMk cId="3782110929" sldId="2147483678"/>
            <pc:sldLayoutMk cId="839848320" sldId="2147483693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6.126" v="4"/>
          <pc:sldLayoutMkLst>
            <pc:docMk/>
            <pc:sldMasterMk cId="3782110929" sldId="2147483678"/>
            <pc:sldLayoutMk cId="4085777356" sldId="2147483694"/>
          </pc:sldLayoutMkLst>
        </pc:sldLayoutChg>
        <pc:sldLayoutChg chg="add del mod replId">
          <pc:chgData name="VARUN D" userId="S::2021503567@student.annauniv.edu::ce2c9a84-461d-414f-aa66-537449c0546c" providerId="AD" clId="Web-{7657C715-69AD-E888-1EC5-6CD564DBB7FE}" dt="2023-11-27T07:30:46.126" v="4"/>
          <pc:sldLayoutMkLst>
            <pc:docMk/>
            <pc:sldMasterMk cId="3782110929" sldId="2147483678"/>
            <pc:sldLayoutMk cId="700289005" sldId="2147483695"/>
          </pc:sldLayoutMkLst>
        </pc:sldLayoutChg>
      </pc:sldMasterChg>
    </pc:docChg>
  </pc:docChgLst>
  <pc:docChgLst>
    <pc:chgData name="LOGESH S" userId="S::2021503519@student.annauniv.edu::da8258dc-108a-411b-a7ad-1090ec337ec8" providerId="AD" clId="Web-{4C5EC771-4459-A73F-7F33-57246DD97C11}"/>
    <pc:docChg chg="addSld modSld">
      <pc:chgData name="LOGESH S" userId="S::2021503519@student.annauniv.edu::da8258dc-108a-411b-a7ad-1090ec337ec8" providerId="AD" clId="Web-{4C5EC771-4459-A73F-7F33-57246DD97C11}" dt="2023-11-19T20:19:14.511" v="22"/>
      <pc:docMkLst>
        <pc:docMk/>
      </pc:docMkLst>
      <pc:sldChg chg="addSp modSp">
        <pc:chgData name="LOGESH S" userId="S::2021503519@student.annauniv.edu::da8258dc-108a-411b-a7ad-1090ec337ec8" providerId="AD" clId="Web-{4C5EC771-4459-A73F-7F33-57246DD97C11}" dt="2023-11-19T20:19:02.932" v="21" actId="14100"/>
        <pc:sldMkLst>
          <pc:docMk/>
          <pc:sldMk cId="1106662133" sldId="262"/>
        </pc:sldMkLst>
        <pc:spChg chg="mod">
          <ac:chgData name="LOGESH S" userId="S::2021503519@student.annauniv.edu::da8258dc-108a-411b-a7ad-1090ec337ec8" providerId="AD" clId="Web-{4C5EC771-4459-A73F-7F33-57246DD97C11}" dt="2023-11-19T20:18:26.584" v="9" actId="20577"/>
          <ac:spMkLst>
            <pc:docMk/>
            <pc:sldMk cId="1106662133" sldId="262"/>
            <ac:spMk id="2" creationId="{3D8B1899-BA51-975F-322F-A59252CF5635}"/>
          </ac:spMkLst>
        </pc:spChg>
        <pc:picChg chg="add mod">
          <ac:chgData name="LOGESH S" userId="S::2021503519@student.annauniv.edu::da8258dc-108a-411b-a7ad-1090ec337ec8" providerId="AD" clId="Web-{4C5EC771-4459-A73F-7F33-57246DD97C11}" dt="2023-11-19T20:19:02.932" v="21" actId="14100"/>
          <ac:picMkLst>
            <pc:docMk/>
            <pc:sldMk cId="1106662133" sldId="262"/>
            <ac:picMk id="4" creationId="{2D453902-9CCA-5FBB-5F53-D7695B1EEADC}"/>
          </ac:picMkLst>
        </pc:picChg>
      </pc:sldChg>
      <pc:sldChg chg="new">
        <pc:chgData name="LOGESH S" userId="S::2021503519@student.annauniv.edu::da8258dc-108a-411b-a7ad-1090ec337ec8" providerId="AD" clId="Web-{4C5EC771-4459-A73F-7F33-57246DD97C11}" dt="2023-11-19T20:19:14.511" v="22"/>
        <pc:sldMkLst>
          <pc:docMk/>
          <pc:sldMk cId="2689201958" sldId="264"/>
        </pc:sldMkLst>
      </pc:sldChg>
    </pc:docChg>
  </pc:docChgLst>
  <pc:docChgLst>
    <pc:chgData name="VARUN D" userId="S::2021503567@student.annauniv.edu::ce2c9a84-461d-414f-aa66-537449c0546c" providerId="AD" clId="Web-{5E41F662-F325-45C8-9414-63FE32841721}"/>
    <pc:docChg chg="addSld modSld">
      <pc:chgData name="VARUN D" userId="S::2021503567@student.annauniv.edu::ce2c9a84-461d-414f-aa66-537449c0546c" providerId="AD" clId="Web-{5E41F662-F325-45C8-9414-63FE32841721}" dt="2023-11-16T05:19:56.132" v="156" actId="20577"/>
      <pc:docMkLst>
        <pc:docMk/>
      </pc:docMkLst>
      <pc:sldChg chg="delSp modSp">
        <pc:chgData name="VARUN D" userId="S::2021503567@student.annauniv.edu::ce2c9a84-461d-414f-aa66-537449c0546c" providerId="AD" clId="Web-{5E41F662-F325-45C8-9414-63FE32841721}" dt="2023-11-16T05:16:20.296" v="101" actId="20577"/>
        <pc:sldMkLst>
          <pc:docMk/>
          <pc:sldMk cId="3601082625" sldId="256"/>
        </pc:sldMkLst>
        <pc:spChg chg="mod">
          <ac:chgData name="VARUN D" userId="S::2021503567@student.annauniv.edu::ce2c9a84-461d-414f-aa66-537449c0546c" providerId="AD" clId="Web-{5E41F662-F325-45C8-9414-63FE32841721}" dt="2023-11-16T05:16:20.296" v="101" actId="20577"/>
          <ac:spMkLst>
            <pc:docMk/>
            <pc:sldMk cId="3601082625" sldId="256"/>
            <ac:spMk id="2" creationId="{00000000-0000-0000-0000-000000000000}"/>
          </ac:spMkLst>
        </pc:spChg>
        <pc:spChg chg="del">
          <ac:chgData name="VARUN D" userId="S::2021503567@student.annauniv.edu::ce2c9a84-461d-414f-aa66-537449c0546c" providerId="AD" clId="Web-{5E41F662-F325-45C8-9414-63FE32841721}" dt="2023-11-16T05:16:12.624" v="99"/>
          <ac:spMkLst>
            <pc:docMk/>
            <pc:sldMk cId="3601082625" sldId="256"/>
            <ac:spMk id="3" creationId="{00000000-0000-0000-0000-000000000000}"/>
          </ac:spMkLst>
        </pc:spChg>
      </pc:sldChg>
      <pc:sldChg chg="modSp new">
        <pc:chgData name="VARUN D" userId="S::2021503567@student.annauniv.edu::ce2c9a84-461d-414f-aa66-537449c0546c" providerId="AD" clId="Web-{5E41F662-F325-45C8-9414-63FE32841721}" dt="2023-11-16T05:07:41.934" v="18" actId="1076"/>
        <pc:sldMkLst>
          <pc:docMk/>
          <pc:sldMk cId="3722147304" sldId="257"/>
        </pc:sldMkLst>
        <pc:spChg chg="mod">
          <ac:chgData name="VARUN D" userId="S::2021503567@student.annauniv.edu::ce2c9a84-461d-414f-aa66-537449c0546c" providerId="AD" clId="Web-{5E41F662-F325-45C8-9414-63FE32841721}" dt="2023-11-16T05:07:38.808" v="17" actId="20577"/>
          <ac:spMkLst>
            <pc:docMk/>
            <pc:sldMk cId="3722147304" sldId="257"/>
            <ac:spMk id="2" creationId="{2E8054BB-36C3-643E-4083-5040CCCB659B}"/>
          </ac:spMkLst>
        </pc:spChg>
        <pc:spChg chg="mod">
          <ac:chgData name="VARUN D" userId="S::2021503567@student.annauniv.edu::ce2c9a84-461d-414f-aa66-537449c0546c" providerId="AD" clId="Web-{5E41F662-F325-45C8-9414-63FE32841721}" dt="2023-11-16T05:07:41.934" v="18" actId="1076"/>
          <ac:spMkLst>
            <pc:docMk/>
            <pc:sldMk cId="3722147304" sldId="257"/>
            <ac:spMk id="3" creationId="{5BD1D3A1-BC5C-744F-694B-5B1365DBA470}"/>
          </ac:spMkLst>
        </pc:spChg>
      </pc:sldChg>
      <pc:sldChg chg="addSp delSp modSp new">
        <pc:chgData name="VARUN D" userId="S::2021503567@student.annauniv.edu::ce2c9a84-461d-414f-aa66-537449c0546c" providerId="AD" clId="Web-{5E41F662-F325-45C8-9414-63FE32841721}" dt="2023-11-16T05:12:20.288" v="57" actId="20577"/>
        <pc:sldMkLst>
          <pc:docMk/>
          <pc:sldMk cId="1585811631" sldId="258"/>
        </pc:sldMkLst>
        <pc:spChg chg="del mod">
          <ac:chgData name="VARUN D" userId="S::2021503567@student.annauniv.edu::ce2c9a84-461d-414f-aa66-537449c0546c" providerId="AD" clId="Web-{5E41F662-F325-45C8-9414-63FE32841721}" dt="2023-11-16T05:11:32.833" v="47"/>
          <ac:spMkLst>
            <pc:docMk/>
            <pc:sldMk cId="1585811631" sldId="258"/>
            <ac:spMk id="2" creationId="{58CAAD3F-7089-417B-3AA8-2346AF13E5EE}"/>
          </ac:spMkLst>
        </pc:spChg>
        <pc:spChg chg="mod">
          <ac:chgData name="VARUN D" userId="S::2021503567@student.annauniv.edu::ce2c9a84-461d-414f-aa66-537449c0546c" providerId="AD" clId="Web-{5E41F662-F325-45C8-9414-63FE32841721}" dt="2023-11-16T05:12:20.288" v="57" actId="20577"/>
          <ac:spMkLst>
            <pc:docMk/>
            <pc:sldMk cId="1585811631" sldId="258"/>
            <ac:spMk id="3" creationId="{A9B2CD2C-F615-D70B-DC0D-4F8B92B302EC}"/>
          </ac:spMkLst>
        </pc:spChg>
        <pc:spChg chg="add del mod">
          <ac:chgData name="VARUN D" userId="S::2021503567@student.annauniv.edu::ce2c9a84-461d-414f-aa66-537449c0546c" providerId="AD" clId="Web-{5E41F662-F325-45C8-9414-63FE32841721}" dt="2023-11-16T05:11:39.974" v="48"/>
          <ac:spMkLst>
            <pc:docMk/>
            <pc:sldMk cId="1585811631" sldId="258"/>
            <ac:spMk id="5" creationId="{29281861-4522-72A0-2C70-0E55C296BB45}"/>
          </ac:spMkLst>
        </pc:spChg>
      </pc:sldChg>
      <pc:sldChg chg="delSp modSp new">
        <pc:chgData name="VARUN D" userId="S::2021503567@student.annauniv.edu::ce2c9a84-461d-414f-aa66-537449c0546c" providerId="AD" clId="Web-{5E41F662-F325-45C8-9414-63FE32841721}" dt="2023-11-16T05:13:08.774" v="62" actId="1076"/>
        <pc:sldMkLst>
          <pc:docMk/>
          <pc:sldMk cId="2196648373" sldId="259"/>
        </pc:sldMkLst>
        <pc:spChg chg="del">
          <ac:chgData name="VARUN D" userId="S::2021503567@student.annauniv.edu::ce2c9a84-461d-414f-aa66-537449c0546c" providerId="AD" clId="Web-{5E41F662-F325-45C8-9414-63FE32841721}" dt="2023-11-16T05:12:25.272" v="59"/>
          <ac:spMkLst>
            <pc:docMk/>
            <pc:sldMk cId="2196648373" sldId="259"/>
            <ac:spMk id="2" creationId="{DA7128E0-DB3E-5E22-3BE5-0199A6D92C19}"/>
          </ac:spMkLst>
        </pc:spChg>
        <pc:spChg chg="mod">
          <ac:chgData name="VARUN D" userId="S::2021503567@student.annauniv.edu::ce2c9a84-461d-414f-aa66-537449c0546c" providerId="AD" clId="Web-{5E41F662-F325-45C8-9414-63FE32841721}" dt="2023-11-16T05:13:08.774" v="62" actId="1076"/>
          <ac:spMkLst>
            <pc:docMk/>
            <pc:sldMk cId="2196648373" sldId="259"/>
            <ac:spMk id="3" creationId="{B0156FC8-A241-38DC-3947-8418B46A0CD6}"/>
          </ac:spMkLst>
        </pc:spChg>
      </pc:sldChg>
      <pc:sldChg chg="delSp modSp new">
        <pc:chgData name="VARUN D" userId="S::2021503567@student.annauniv.edu::ce2c9a84-461d-414f-aa66-537449c0546c" providerId="AD" clId="Web-{5E41F662-F325-45C8-9414-63FE32841721}" dt="2023-11-16T05:14:54.496" v="79" actId="20577"/>
        <pc:sldMkLst>
          <pc:docMk/>
          <pc:sldMk cId="3532065132" sldId="260"/>
        </pc:sldMkLst>
        <pc:spChg chg="del">
          <ac:chgData name="VARUN D" userId="S::2021503567@student.annauniv.edu::ce2c9a84-461d-414f-aa66-537449c0546c" providerId="AD" clId="Web-{5E41F662-F325-45C8-9414-63FE32841721}" dt="2023-11-16T05:14:17.245" v="64"/>
          <ac:spMkLst>
            <pc:docMk/>
            <pc:sldMk cId="3532065132" sldId="260"/>
            <ac:spMk id="2" creationId="{6C46934D-AEDD-BFB1-D1C4-9AF42D359C6F}"/>
          </ac:spMkLst>
        </pc:spChg>
        <pc:spChg chg="mod">
          <ac:chgData name="VARUN D" userId="S::2021503567@student.annauniv.edu::ce2c9a84-461d-414f-aa66-537449c0546c" providerId="AD" clId="Web-{5E41F662-F325-45C8-9414-63FE32841721}" dt="2023-11-16T05:14:54.496" v="79" actId="20577"/>
          <ac:spMkLst>
            <pc:docMk/>
            <pc:sldMk cId="3532065132" sldId="260"/>
            <ac:spMk id="3" creationId="{87BE2967-F1C3-AC8B-2050-FDBE0505AE34}"/>
          </ac:spMkLst>
        </pc:spChg>
      </pc:sldChg>
      <pc:sldChg chg="delSp modSp new">
        <pc:chgData name="VARUN D" userId="S::2021503567@student.annauniv.edu::ce2c9a84-461d-414f-aa66-537449c0546c" providerId="AD" clId="Web-{5E41F662-F325-45C8-9414-63FE32841721}" dt="2023-11-16T05:16:00.077" v="98" actId="20577"/>
        <pc:sldMkLst>
          <pc:docMk/>
          <pc:sldMk cId="3355851806" sldId="261"/>
        </pc:sldMkLst>
        <pc:spChg chg="del">
          <ac:chgData name="VARUN D" userId="S::2021503567@student.annauniv.edu::ce2c9a84-461d-414f-aa66-537449c0546c" providerId="AD" clId="Web-{5E41F662-F325-45C8-9414-63FE32841721}" dt="2023-11-16T05:15:29.716" v="81"/>
          <ac:spMkLst>
            <pc:docMk/>
            <pc:sldMk cId="3355851806" sldId="261"/>
            <ac:spMk id="2" creationId="{86EE1A4D-12A9-AA46-3AFB-851437359E74}"/>
          </ac:spMkLst>
        </pc:spChg>
        <pc:spChg chg="mod">
          <ac:chgData name="VARUN D" userId="S::2021503567@student.annauniv.edu::ce2c9a84-461d-414f-aa66-537449c0546c" providerId="AD" clId="Web-{5E41F662-F325-45C8-9414-63FE32841721}" dt="2023-11-16T05:16:00.077" v="98" actId="20577"/>
          <ac:spMkLst>
            <pc:docMk/>
            <pc:sldMk cId="3355851806" sldId="261"/>
            <ac:spMk id="3" creationId="{D1BD3F4D-031F-D9AD-4672-5E7E7CC237CB}"/>
          </ac:spMkLst>
        </pc:spChg>
      </pc:sldChg>
      <pc:sldChg chg="modSp new">
        <pc:chgData name="VARUN D" userId="S::2021503567@student.annauniv.edu::ce2c9a84-461d-414f-aa66-537449c0546c" providerId="AD" clId="Web-{5E41F662-F325-45C8-9414-63FE32841721}" dt="2023-11-16T05:19:56.132" v="156" actId="20577"/>
        <pc:sldMkLst>
          <pc:docMk/>
          <pc:sldMk cId="1106662133" sldId="262"/>
        </pc:sldMkLst>
        <pc:spChg chg="mod">
          <ac:chgData name="VARUN D" userId="S::2021503567@student.annauniv.edu::ce2c9a84-461d-414f-aa66-537449c0546c" providerId="AD" clId="Web-{5E41F662-F325-45C8-9414-63FE32841721}" dt="2023-11-16T05:17:02.860" v="117" actId="20577"/>
          <ac:spMkLst>
            <pc:docMk/>
            <pc:sldMk cId="1106662133" sldId="262"/>
            <ac:spMk id="2" creationId="{3D8B1899-BA51-975F-322F-A59252CF5635}"/>
          </ac:spMkLst>
        </pc:spChg>
        <pc:spChg chg="mod">
          <ac:chgData name="VARUN D" userId="S::2021503567@student.annauniv.edu::ce2c9a84-461d-414f-aa66-537449c0546c" providerId="AD" clId="Web-{5E41F662-F325-45C8-9414-63FE32841721}" dt="2023-11-16T05:19:56.132" v="156" actId="20577"/>
          <ac:spMkLst>
            <pc:docMk/>
            <pc:sldMk cId="1106662133" sldId="262"/>
            <ac:spMk id="3" creationId="{2A352610-8031-284D-AF14-3BA5C3C1E775}"/>
          </ac:spMkLst>
        </pc:spChg>
      </pc:sldChg>
    </pc:docChg>
  </pc:docChgLst>
  <pc:docChgLst>
    <pc:chgData clId="Web-{EC315BD6-C071-3291-7E21-9548177B934A}"/>
    <pc:docChg chg="modSld">
      <pc:chgData name="" userId="" providerId="" clId="Web-{EC315BD6-C071-3291-7E21-9548177B934A}" dt="2023-11-21T04:26:00.601" v="0" actId="20577"/>
      <pc:docMkLst>
        <pc:docMk/>
      </pc:docMkLst>
      <pc:sldChg chg="modSp">
        <pc:chgData name="" userId="" providerId="" clId="Web-{EC315BD6-C071-3291-7E21-9548177B934A}" dt="2023-11-21T04:26:00.601" v="0" actId="20577"/>
        <pc:sldMkLst>
          <pc:docMk/>
          <pc:sldMk cId="3601082625" sldId="256"/>
        </pc:sldMkLst>
        <pc:spChg chg="mod">
          <ac:chgData name="" userId="" providerId="" clId="Web-{EC315BD6-C071-3291-7E21-9548177B934A}" dt="2023-11-21T04:26:00.601" v="0" actId="20577"/>
          <ac:spMkLst>
            <pc:docMk/>
            <pc:sldMk cId="3601082625" sldId="256"/>
            <ac:spMk id="2" creationId="{00000000-0000-0000-0000-000000000000}"/>
          </ac:spMkLst>
        </pc:spChg>
      </pc:sldChg>
    </pc:docChg>
  </pc:docChgLst>
  <pc:docChgLst>
    <pc:chgData name="LOGESH S" userId="S::2021503519@student.annauniv.edu::da8258dc-108a-411b-a7ad-1090ec337ec8" providerId="AD" clId="Web-{4B4EC5CC-767D-EEAE-0E06-BB594C721C7D}"/>
    <pc:docChg chg="addSld">
      <pc:chgData name="LOGESH S" userId="S::2021503519@student.annauniv.edu::da8258dc-108a-411b-a7ad-1090ec337ec8" providerId="AD" clId="Web-{4B4EC5CC-767D-EEAE-0E06-BB594C721C7D}" dt="2023-11-19T15:45:23.002" v="0"/>
      <pc:docMkLst>
        <pc:docMk/>
      </pc:docMkLst>
      <pc:sldChg chg="new">
        <pc:chgData name="LOGESH S" userId="S::2021503519@student.annauniv.edu::da8258dc-108a-411b-a7ad-1090ec337ec8" providerId="AD" clId="Web-{4B4EC5CC-767D-EEAE-0E06-BB594C721C7D}" dt="2023-11-19T15:45:23.002" v="0"/>
        <pc:sldMkLst>
          <pc:docMk/>
          <pc:sldMk cId="3372509461" sldId="263"/>
        </pc:sldMkLst>
      </pc:sldChg>
    </pc:docChg>
  </pc:docChgLst>
  <pc:docChgLst>
    <pc:chgData name="LOGESH S" userId="S::2021503519@student.annauniv.edu::da8258dc-108a-411b-a7ad-1090ec337ec8" providerId="AD" clId="Web-{B415B8F9-A4EE-56EE-F2C6-91DE73D4358A}"/>
    <pc:docChg chg="addSld modSld sldOrd">
      <pc:chgData name="LOGESH S" userId="S::2021503519@student.annauniv.edu::da8258dc-108a-411b-a7ad-1090ec337ec8" providerId="AD" clId="Web-{B415B8F9-A4EE-56EE-F2C6-91DE73D4358A}" dt="2023-11-19T20:26:56.976" v="111"/>
      <pc:docMkLst>
        <pc:docMk/>
      </pc:docMkLst>
      <pc:sldChg chg="ord">
        <pc:chgData name="LOGESH S" userId="S::2021503519@student.annauniv.edu::da8258dc-108a-411b-a7ad-1090ec337ec8" providerId="AD" clId="Web-{B415B8F9-A4EE-56EE-F2C6-91DE73D4358A}" dt="2023-11-19T20:06:00.929" v="4"/>
        <pc:sldMkLst>
          <pc:docMk/>
          <pc:sldMk cId="3355851806" sldId="261"/>
        </pc:sldMkLst>
      </pc:sldChg>
      <pc:sldChg chg="modSp">
        <pc:chgData name="LOGESH S" userId="S::2021503519@student.annauniv.edu::da8258dc-108a-411b-a7ad-1090ec337ec8" providerId="AD" clId="Web-{B415B8F9-A4EE-56EE-F2C6-91DE73D4358A}" dt="2023-11-19T20:05:40.147" v="3" actId="20577"/>
        <pc:sldMkLst>
          <pc:docMk/>
          <pc:sldMk cId="1106662133" sldId="262"/>
        </pc:sldMkLst>
        <pc:spChg chg="mod">
          <ac:chgData name="LOGESH S" userId="S::2021503519@student.annauniv.edu::da8258dc-108a-411b-a7ad-1090ec337ec8" providerId="AD" clId="Web-{B415B8F9-A4EE-56EE-F2C6-91DE73D4358A}" dt="2023-11-19T20:05:40.147" v="3" actId="20577"/>
          <ac:spMkLst>
            <pc:docMk/>
            <pc:sldMk cId="1106662133" sldId="262"/>
            <ac:spMk id="2" creationId="{3D8B1899-BA51-975F-322F-A59252CF5635}"/>
          </ac:spMkLst>
        </pc:spChg>
        <pc:spChg chg="mod">
          <ac:chgData name="LOGESH S" userId="S::2021503519@student.annauniv.edu::da8258dc-108a-411b-a7ad-1090ec337ec8" providerId="AD" clId="Web-{B415B8F9-A4EE-56EE-F2C6-91DE73D4358A}" dt="2023-11-19T20:05:37.522" v="2" actId="20577"/>
          <ac:spMkLst>
            <pc:docMk/>
            <pc:sldMk cId="1106662133" sldId="262"/>
            <ac:spMk id="3" creationId="{2A352610-8031-284D-AF14-3BA5C3C1E775}"/>
          </ac:spMkLst>
        </pc:spChg>
      </pc:sldChg>
      <pc:sldChg chg="modSp">
        <pc:chgData name="LOGESH S" userId="S::2021503519@student.annauniv.edu::da8258dc-108a-411b-a7ad-1090ec337ec8" providerId="AD" clId="Web-{B415B8F9-A4EE-56EE-F2C6-91DE73D4358A}" dt="2023-11-19T20:07:21.555" v="69" actId="20577"/>
        <pc:sldMkLst>
          <pc:docMk/>
          <pc:sldMk cId="3372509461" sldId="263"/>
        </pc:sldMkLst>
        <pc:spChg chg="mod">
          <ac:chgData name="LOGESH S" userId="S::2021503519@student.annauniv.edu::da8258dc-108a-411b-a7ad-1090ec337ec8" providerId="AD" clId="Web-{B415B8F9-A4EE-56EE-F2C6-91DE73D4358A}" dt="2023-11-19T20:06:32.945" v="24" actId="20577"/>
          <ac:spMkLst>
            <pc:docMk/>
            <pc:sldMk cId="3372509461" sldId="263"/>
            <ac:spMk id="2" creationId="{59B5D00C-9575-FA60-51C7-F6A9325447A2}"/>
          </ac:spMkLst>
        </pc:spChg>
        <pc:spChg chg="mod">
          <ac:chgData name="LOGESH S" userId="S::2021503519@student.annauniv.edu::da8258dc-108a-411b-a7ad-1090ec337ec8" providerId="AD" clId="Web-{B415B8F9-A4EE-56EE-F2C6-91DE73D4358A}" dt="2023-11-19T20:07:21.555" v="69" actId="20577"/>
          <ac:spMkLst>
            <pc:docMk/>
            <pc:sldMk cId="3372509461" sldId="263"/>
            <ac:spMk id="3" creationId="{9DD966C1-0AB4-20D9-EB7A-5E47AAD480A3}"/>
          </ac:spMkLst>
        </pc:spChg>
      </pc:sldChg>
      <pc:sldChg chg="addSp delSp modSp">
        <pc:chgData name="LOGESH S" userId="S::2021503519@student.annauniv.edu::da8258dc-108a-411b-a7ad-1090ec337ec8" providerId="AD" clId="Web-{B415B8F9-A4EE-56EE-F2C6-91DE73D4358A}" dt="2023-11-19T20:21:09.033" v="81" actId="14100"/>
        <pc:sldMkLst>
          <pc:docMk/>
          <pc:sldMk cId="2689201958" sldId="264"/>
        </pc:sldMkLst>
        <pc:spChg chg="mod">
          <ac:chgData name="LOGESH S" userId="S::2021503519@student.annauniv.edu::da8258dc-108a-411b-a7ad-1090ec337ec8" providerId="AD" clId="Web-{B415B8F9-A4EE-56EE-F2C6-91DE73D4358A}" dt="2023-11-19T20:21:01.345" v="78" actId="20577"/>
          <ac:spMkLst>
            <pc:docMk/>
            <pc:sldMk cId="2689201958" sldId="264"/>
            <ac:spMk id="2" creationId="{A9955CB0-465E-7CCD-4F3F-46F43D701E32}"/>
          </ac:spMkLst>
        </pc:spChg>
        <pc:spChg chg="del">
          <ac:chgData name="LOGESH S" userId="S::2021503519@student.annauniv.edu::da8258dc-108a-411b-a7ad-1090ec337ec8" providerId="AD" clId="Web-{B415B8F9-A4EE-56EE-F2C6-91DE73D4358A}" dt="2023-11-19T20:21:05.767" v="79"/>
          <ac:spMkLst>
            <pc:docMk/>
            <pc:sldMk cId="2689201958" sldId="264"/>
            <ac:spMk id="3" creationId="{58641C34-1C66-92E7-6D48-463312D82444}"/>
          </ac:spMkLst>
        </pc:spChg>
        <pc:picChg chg="add mod ord">
          <ac:chgData name="LOGESH S" userId="S::2021503519@student.annauniv.edu::da8258dc-108a-411b-a7ad-1090ec337ec8" providerId="AD" clId="Web-{B415B8F9-A4EE-56EE-F2C6-91DE73D4358A}" dt="2023-11-19T20:21:09.033" v="81" actId="14100"/>
          <ac:picMkLst>
            <pc:docMk/>
            <pc:sldMk cId="2689201958" sldId="264"/>
            <ac:picMk id="4" creationId="{D17766C2-2DC3-5E7D-2ACD-7F93EDAC8B9C}"/>
          </ac:picMkLst>
        </pc:picChg>
      </pc:sldChg>
      <pc:sldChg chg="addSp delSp modSp new">
        <pc:chgData name="LOGESH S" userId="S::2021503519@student.annauniv.edu::da8258dc-108a-411b-a7ad-1090ec337ec8" providerId="AD" clId="Web-{B415B8F9-A4EE-56EE-F2C6-91DE73D4358A}" dt="2023-11-19T20:23:03.925" v="95" actId="14100"/>
        <pc:sldMkLst>
          <pc:docMk/>
          <pc:sldMk cId="2731178691" sldId="265"/>
        </pc:sldMkLst>
        <pc:spChg chg="mod">
          <ac:chgData name="LOGESH S" userId="S::2021503519@student.annauniv.edu::da8258dc-108a-411b-a7ad-1090ec337ec8" providerId="AD" clId="Web-{B415B8F9-A4EE-56EE-F2C6-91DE73D4358A}" dt="2023-11-19T20:21:55.377" v="90" actId="20577"/>
          <ac:spMkLst>
            <pc:docMk/>
            <pc:sldMk cId="2731178691" sldId="265"/>
            <ac:spMk id="2" creationId="{491D85BB-79A4-7821-260F-96C0665A1492}"/>
          </ac:spMkLst>
        </pc:spChg>
        <pc:spChg chg="del">
          <ac:chgData name="LOGESH S" userId="S::2021503519@student.annauniv.edu::da8258dc-108a-411b-a7ad-1090ec337ec8" providerId="AD" clId="Web-{B415B8F9-A4EE-56EE-F2C6-91DE73D4358A}" dt="2023-11-19T20:22:09.190" v="91"/>
          <ac:spMkLst>
            <pc:docMk/>
            <pc:sldMk cId="2731178691" sldId="265"/>
            <ac:spMk id="3" creationId="{0E0CF9D5-0124-C13C-D4C0-863AA890CF08}"/>
          </ac:spMkLst>
        </pc:spChg>
        <pc:picChg chg="add mod ord">
          <ac:chgData name="LOGESH S" userId="S::2021503519@student.annauniv.edu::da8258dc-108a-411b-a7ad-1090ec337ec8" providerId="AD" clId="Web-{B415B8F9-A4EE-56EE-F2C6-91DE73D4358A}" dt="2023-11-19T20:23:03.925" v="95" actId="14100"/>
          <ac:picMkLst>
            <pc:docMk/>
            <pc:sldMk cId="2731178691" sldId="265"/>
            <ac:picMk id="4" creationId="{5AE090AF-D775-DF65-E9ED-EFF74F9DFA91}"/>
          </ac:picMkLst>
        </pc:picChg>
      </pc:sldChg>
      <pc:sldChg chg="addSp delSp modSp new">
        <pc:chgData name="LOGESH S" userId="S::2021503519@student.annauniv.edu::da8258dc-108a-411b-a7ad-1090ec337ec8" providerId="AD" clId="Web-{B415B8F9-A4EE-56EE-F2C6-91DE73D4358A}" dt="2023-11-19T20:26:56.976" v="111"/>
        <pc:sldMkLst>
          <pc:docMk/>
          <pc:sldMk cId="3787545237" sldId="266"/>
        </pc:sldMkLst>
        <pc:spChg chg="del">
          <ac:chgData name="LOGESH S" userId="S::2021503519@student.annauniv.edu::da8258dc-108a-411b-a7ad-1090ec337ec8" providerId="AD" clId="Web-{B415B8F9-A4EE-56EE-F2C6-91DE73D4358A}" dt="2023-11-19T20:23:49.661" v="97"/>
          <ac:spMkLst>
            <pc:docMk/>
            <pc:sldMk cId="3787545237" sldId="266"/>
            <ac:spMk id="3" creationId="{F92F7618-0C8F-BD53-7308-F6128EE28C38}"/>
          </ac:spMkLst>
        </pc:spChg>
        <pc:picChg chg="add mod ord">
          <ac:chgData name="LOGESH S" userId="S::2021503519@student.annauniv.edu::da8258dc-108a-411b-a7ad-1090ec337ec8" providerId="AD" clId="Web-{B415B8F9-A4EE-56EE-F2C6-91DE73D4358A}" dt="2023-11-19T20:23:58.989" v="98" actId="1076"/>
          <ac:picMkLst>
            <pc:docMk/>
            <pc:sldMk cId="3787545237" sldId="266"/>
            <ac:picMk id="4" creationId="{3A2CCAC7-2C2F-2BAB-0327-74F6F6FC212D}"/>
          </ac:picMkLst>
        </pc:picChg>
        <pc:picChg chg="add del mod">
          <ac:chgData name="LOGESH S" userId="S::2021503519@student.annauniv.edu::da8258dc-108a-411b-a7ad-1090ec337ec8" providerId="AD" clId="Web-{B415B8F9-A4EE-56EE-F2C6-91DE73D4358A}" dt="2023-11-19T20:25:53.335" v="101"/>
          <ac:picMkLst>
            <pc:docMk/>
            <pc:sldMk cId="3787545237" sldId="266"/>
            <ac:picMk id="6" creationId="{87D45946-88ED-3051-FA3D-94292AC496E2}"/>
          </ac:picMkLst>
        </pc:picChg>
        <pc:picChg chg="add mod ord">
          <ac:chgData name="LOGESH S" userId="S::2021503519@student.annauniv.edu::da8258dc-108a-411b-a7ad-1090ec337ec8" providerId="AD" clId="Web-{B415B8F9-A4EE-56EE-F2C6-91DE73D4358A}" dt="2023-11-19T20:26:56.976" v="111"/>
          <ac:picMkLst>
            <pc:docMk/>
            <pc:sldMk cId="3787545237" sldId="266"/>
            <ac:picMk id="7" creationId="{EEDBF33A-02C1-7D17-E812-992B0BA3D0F9}"/>
          </ac:picMkLst>
        </pc:picChg>
      </pc:sldChg>
    </pc:docChg>
  </pc:docChgLst>
  <pc:docChgLst>
    <pc:chgData name="VARUN D" userId="S::2021503567@student.annauniv.edu::ce2c9a84-461d-414f-aa66-537449c0546c" providerId="AD" clId="Web-{EC315BD6-C071-3291-7E21-9548177B934A}"/>
    <pc:docChg chg="addSld delSld modSld">
      <pc:chgData name="VARUN D" userId="S::2021503567@student.annauniv.edu::ce2c9a84-461d-414f-aa66-537449c0546c" providerId="AD" clId="Web-{EC315BD6-C071-3291-7E21-9548177B934A}" dt="2023-11-21T04:57:42.412" v="185" actId="1076"/>
      <pc:docMkLst>
        <pc:docMk/>
      </pc:docMkLst>
      <pc:sldChg chg="addSp modSp mod setBg setClrOvrMap">
        <pc:chgData name="VARUN D" userId="S::2021503567@student.annauniv.edu::ce2c9a84-461d-414f-aa66-537449c0546c" providerId="AD" clId="Web-{EC315BD6-C071-3291-7E21-9548177B934A}" dt="2023-11-21T04:57:42.412" v="185" actId="1076"/>
        <pc:sldMkLst>
          <pc:docMk/>
          <pc:sldMk cId="3601082625" sldId="256"/>
        </pc:sldMkLst>
        <pc:spChg chg="mod">
          <ac:chgData name="VARUN D" userId="S::2021503567@student.annauniv.edu::ce2c9a84-461d-414f-aa66-537449c0546c" providerId="AD" clId="Web-{EC315BD6-C071-3291-7E21-9548177B934A}" dt="2023-11-21T04:55:54.691" v="164" actId="1076"/>
          <ac:spMkLst>
            <pc:docMk/>
            <pc:sldMk cId="3601082625" sldId="256"/>
            <ac:spMk id="2" creationId="{00000000-0000-0000-0000-000000000000}"/>
          </ac:spMkLst>
        </pc:spChg>
        <pc:spChg chg="add mod">
          <ac:chgData name="VARUN D" userId="S::2021503567@student.annauniv.edu::ce2c9a84-461d-414f-aa66-537449c0546c" providerId="AD" clId="Web-{EC315BD6-C071-3291-7E21-9548177B934A}" dt="2023-11-21T04:57:42.412" v="185" actId="1076"/>
          <ac:spMkLst>
            <pc:docMk/>
            <pc:sldMk cId="3601082625" sldId="256"/>
            <ac:spMk id="3" creationId="{E6770949-29A2-B493-0E71-0D640665076F}"/>
          </ac:spMkLst>
        </pc:spChg>
        <pc:spChg chg="add">
          <ac:chgData name="VARUN D" userId="S::2021503567@student.annauniv.edu::ce2c9a84-461d-414f-aa66-537449c0546c" providerId="AD" clId="Web-{EC315BD6-C071-3291-7E21-9548177B934A}" dt="2023-11-21T04:55:07.440" v="158"/>
          <ac:spMkLst>
            <pc:docMk/>
            <pc:sldMk cId="3601082625" sldId="256"/>
            <ac:spMk id="7" creationId="{5ABA7F3F-D56F-4C06-84AC-03FC83B0642E}"/>
          </ac:spMkLst>
        </pc:spChg>
        <pc:grpChg chg="add">
          <ac:chgData name="VARUN D" userId="S::2021503567@student.annauniv.edu::ce2c9a84-461d-414f-aa66-537449c0546c" providerId="AD" clId="Web-{EC315BD6-C071-3291-7E21-9548177B934A}" dt="2023-11-21T04:55:07.440" v="158"/>
          <ac:grpSpMkLst>
            <pc:docMk/>
            <pc:sldMk cId="3601082625" sldId="256"/>
            <ac:grpSpMk id="9" creationId="{715374B5-D7C8-4AA9-BE65-DB7A0CA9B420}"/>
          </ac:grpSpMkLst>
        </pc:grpChg>
      </pc:sldChg>
      <pc:sldChg chg="addSp modSp mod setBg">
        <pc:chgData name="VARUN D" userId="S::2021503567@student.annauniv.edu::ce2c9a84-461d-414f-aa66-537449c0546c" providerId="AD" clId="Web-{EC315BD6-C071-3291-7E21-9548177B934A}" dt="2023-11-21T04:36:39.454" v="29" actId="1076"/>
        <pc:sldMkLst>
          <pc:docMk/>
          <pc:sldMk cId="3722147304" sldId="257"/>
        </pc:sldMkLst>
        <pc:spChg chg="mod">
          <ac:chgData name="VARUN D" userId="S::2021503567@student.annauniv.edu::ce2c9a84-461d-414f-aa66-537449c0546c" providerId="AD" clId="Web-{EC315BD6-C071-3291-7E21-9548177B934A}" dt="2023-11-21T04:36:13.704" v="25"/>
          <ac:spMkLst>
            <pc:docMk/>
            <pc:sldMk cId="3722147304" sldId="257"/>
            <ac:spMk id="2" creationId="{2E8054BB-36C3-643E-4083-5040CCCB659B}"/>
          </ac:spMkLst>
        </pc:spChg>
        <pc:spChg chg="mod">
          <ac:chgData name="VARUN D" userId="S::2021503567@student.annauniv.edu::ce2c9a84-461d-414f-aa66-537449c0546c" providerId="AD" clId="Web-{EC315BD6-C071-3291-7E21-9548177B934A}" dt="2023-11-21T04:36:39.454" v="29" actId="1076"/>
          <ac:spMkLst>
            <pc:docMk/>
            <pc:sldMk cId="3722147304" sldId="257"/>
            <ac:spMk id="3" creationId="{5BD1D3A1-BC5C-744F-694B-5B1365DBA470}"/>
          </ac:spMkLst>
        </pc:spChg>
        <pc:spChg chg="add">
          <ac:chgData name="VARUN D" userId="S::2021503567@student.annauniv.edu::ce2c9a84-461d-414f-aa66-537449c0546c" providerId="AD" clId="Web-{EC315BD6-C071-3291-7E21-9548177B934A}" dt="2023-11-21T04:36:13.704" v="25"/>
          <ac:spMkLst>
            <pc:docMk/>
            <pc:sldMk cId="3722147304" sldId="257"/>
            <ac:spMk id="9" creationId="{BC46CD03-D076-40A3-9AA4-2B7BB288B160}"/>
          </ac:spMkLst>
        </pc:spChg>
        <pc:spChg chg="add">
          <ac:chgData name="VARUN D" userId="S::2021503567@student.annauniv.edu::ce2c9a84-461d-414f-aa66-537449c0546c" providerId="AD" clId="Web-{EC315BD6-C071-3291-7E21-9548177B934A}" dt="2023-11-21T04:36:13.704" v="25"/>
          <ac:spMkLst>
            <pc:docMk/>
            <pc:sldMk cId="3722147304" sldId="257"/>
            <ac:spMk id="11" creationId="{88D28697-83F7-4C09-A9B2-6CAA58855626}"/>
          </ac:spMkLst>
        </pc:spChg>
        <pc:picChg chg="add">
          <ac:chgData name="VARUN D" userId="S::2021503567@student.annauniv.edu::ce2c9a84-461d-414f-aa66-537449c0546c" providerId="AD" clId="Web-{EC315BD6-C071-3291-7E21-9548177B934A}" dt="2023-11-21T04:36:13.704" v="25"/>
          <ac:picMkLst>
            <pc:docMk/>
            <pc:sldMk cId="3722147304" sldId="257"/>
            <ac:picMk id="5" creationId="{1EF689D0-91B9-6118-BC89-8AC2100F40C3}"/>
          </ac:picMkLst>
        </pc:picChg>
      </pc:sldChg>
      <pc:sldChg chg="addSp modSp mod setBg">
        <pc:chgData name="VARUN D" userId="S::2021503567@student.annauniv.edu::ce2c9a84-461d-414f-aa66-537449c0546c" providerId="AD" clId="Web-{EC315BD6-C071-3291-7E21-9548177B934A}" dt="2023-11-21T04:38:00.206" v="47" actId="14100"/>
        <pc:sldMkLst>
          <pc:docMk/>
          <pc:sldMk cId="1585811631" sldId="258"/>
        </pc:sldMkLst>
        <pc:spChg chg="mod">
          <ac:chgData name="VARUN D" userId="S::2021503567@student.annauniv.edu::ce2c9a84-461d-414f-aa66-537449c0546c" providerId="AD" clId="Web-{EC315BD6-C071-3291-7E21-9548177B934A}" dt="2023-11-21T04:38:00.206" v="47" actId="14100"/>
          <ac:spMkLst>
            <pc:docMk/>
            <pc:sldMk cId="1585811631" sldId="258"/>
            <ac:spMk id="3" creationId="{A9B2CD2C-F615-D70B-DC0D-4F8B92B302EC}"/>
          </ac:spMkLst>
        </pc:spChg>
        <pc:spChg chg="add">
          <ac:chgData name="VARUN D" userId="S::2021503567@student.annauniv.edu::ce2c9a84-461d-414f-aa66-537449c0546c" providerId="AD" clId="Web-{EC315BD6-C071-3291-7E21-9548177B934A}" dt="2023-11-21T04:37:23.080" v="36"/>
          <ac:spMkLst>
            <pc:docMk/>
            <pc:sldMk cId="1585811631" sldId="258"/>
            <ac:spMk id="9" creationId="{83B91B61-BFCA-4647-957E-A8269BE46F39}"/>
          </ac:spMkLst>
        </pc:spChg>
        <pc:spChg chg="add">
          <ac:chgData name="VARUN D" userId="S::2021503567@student.annauniv.edu::ce2c9a84-461d-414f-aa66-537449c0546c" providerId="AD" clId="Web-{EC315BD6-C071-3291-7E21-9548177B934A}" dt="2023-11-21T04:37:23.080" v="36"/>
          <ac:spMkLst>
            <pc:docMk/>
            <pc:sldMk cId="1585811631" sldId="258"/>
            <ac:spMk id="11" creationId="{92D1D7C6-1C89-420C-8D35-483654167118}"/>
          </ac:spMkLst>
        </pc:spChg>
        <pc:picChg chg="add">
          <ac:chgData name="VARUN D" userId="S::2021503567@student.annauniv.edu::ce2c9a84-461d-414f-aa66-537449c0546c" providerId="AD" clId="Web-{EC315BD6-C071-3291-7E21-9548177B934A}" dt="2023-11-21T04:37:23.080" v="36"/>
          <ac:picMkLst>
            <pc:docMk/>
            <pc:sldMk cId="1585811631" sldId="258"/>
            <ac:picMk id="6" creationId="{E8AA7B4D-1865-4EDB-DEA6-B6879F060612}"/>
          </ac:picMkLst>
        </pc:picChg>
      </pc:sldChg>
      <pc:sldChg chg="modSp del">
        <pc:chgData name="VARUN D" userId="S::2021503567@student.annauniv.edu::ce2c9a84-461d-414f-aa66-537449c0546c" providerId="AD" clId="Web-{EC315BD6-C071-3291-7E21-9548177B934A}" dt="2023-11-21T04:39:11.863" v="62"/>
        <pc:sldMkLst>
          <pc:docMk/>
          <pc:sldMk cId="2196648373" sldId="259"/>
        </pc:sldMkLst>
        <pc:spChg chg="mod">
          <ac:chgData name="VARUN D" userId="S::2021503567@student.annauniv.edu::ce2c9a84-461d-414f-aa66-537449c0546c" providerId="AD" clId="Web-{EC315BD6-C071-3291-7E21-9548177B934A}" dt="2023-11-21T04:37:13.705" v="35" actId="1076"/>
          <ac:spMkLst>
            <pc:docMk/>
            <pc:sldMk cId="2196648373" sldId="259"/>
            <ac:spMk id="3" creationId="{B0156FC8-A241-38DC-3947-8418B46A0CD6}"/>
          </ac:spMkLst>
        </pc:spChg>
      </pc:sldChg>
      <pc:sldChg chg="modSp">
        <pc:chgData name="VARUN D" userId="S::2021503567@student.annauniv.edu::ce2c9a84-461d-414f-aa66-537449c0546c" providerId="AD" clId="Web-{EC315BD6-C071-3291-7E21-9548177B934A}" dt="2023-11-21T04:39:29.785" v="68" actId="14100"/>
        <pc:sldMkLst>
          <pc:docMk/>
          <pc:sldMk cId="3532065132" sldId="260"/>
        </pc:sldMkLst>
        <pc:spChg chg="mod">
          <ac:chgData name="VARUN D" userId="S::2021503567@student.annauniv.edu::ce2c9a84-461d-414f-aa66-537449c0546c" providerId="AD" clId="Web-{EC315BD6-C071-3291-7E21-9548177B934A}" dt="2023-11-21T04:39:29.785" v="68" actId="14100"/>
          <ac:spMkLst>
            <pc:docMk/>
            <pc:sldMk cId="3532065132" sldId="260"/>
            <ac:spMk id="3" creationId="{87BE2967-F1C3-AC8B-2050-FDBE0505AE34}"/>
          </ac:spMkLst>
        </pc:spChg>
      </pc:sldChg>
      <pc:sldChg chg="modSp">
        <pc:chgData name="VARUN D" userId="S::2021503567@student.annauniv.edu::ce2c9a84-461d-414f-aa66-537449c0546c" providerId="AD" clId="Web-{EC315BD6-C071-3291-7E21-9548177B934A}" dt="2023-11-21T04:39:59.614" v="77" actId="20577"/>
        <pc:sldMkLst>
          <pc:docMk/>
          <pc:sldMk cId="3355851806" sldId="261"/>
        </pc:sldMkLst>
        <pc:spChg chg="mod">
          <ac:chgData name="VARUN D" userId="S::2021503567@student.annauniv.edu::ce2c9a84-461d-414f-aa66-537449c0546c" providerId="AD" clId="Web-{EC315BD6-C071-3291-7E21-9548177B934A}" dt="2023-11-21T04:39:59.614" v="77" actId="20577"/>
          <ac:spMkLst>
            <pc:docMk/>
            <pc:sldMk cId="3355851806" sldId="261"/>
            <ac:spMk id="3" creationId="{D1BD3F4D-031F-D9AD-4672-5E7E7CC237CB}"/>
          </ac:spMkLst>
        </pc:spChg>
      </pc:sldChg>
      <pc:sldChg chg="modSp">
        <pc:chgData name="VARUN D" userId="S::2021503567@student.annauniv.edu::ce2c9a84-461d-414f-aa66-537449c0546c" providerId="AD" clId="Web-{EC315BD6-C071-3291-7E21-9548177B934A}" dt="2023-11-21T04:42:24.147" v="108" actId="1076"/>
        <pc:sldMkLst>
          <pc:docMk/>
          <pc:sldMk cId="1106662133" sldId="262"/>
        </pc:sldMkLst>
        <pc:spChg chg="mod">
          <ac:chgData name="VARUN D" userId="S::2021503567@student.annauniv.edu::ce2c9a84-461d-414f-aa66-537449c0546c" providerId="AD" clId="Web-{EC315BD6-C071-3291-7E21-9548177B934A}" dt="2023-11-21T04:42:22.725" v="107" actId="1076"/>
          <ac:spMkLst>
            <pc:docMk/>
            <pc:sldMk cId="1106662133" sldId="262"/>
            <ac:spMk id="2" creationId="{3D8B1899-BA51-975F-322F-A59252CF5635}"/>
          </ac:spMkLst>
        </pc:spChg>
        <pc:picChg chg="mod">
          <ac:chgData name="VARUN D" userId="S::2021503567@student.annauniv.edu::ce2c9a84-461d-414f-aa66-537449c0546c" providerId="AD" clId="Web-{EC315BD6-C071-3291-7E21-9548177B934A}" dt="2023-11-21T04:42:24.147" v="108" actId="1076"/>
          <ac:picMkLst>
            <pc:docMk/>
            <pc:sldMk cId="1106662133" sldId="262"/>
            <ac:picMk id="4" creationId="{2D453902-9CCA-5FBB-5F53-D7695B1EEADC}"/>
          </ac:picMkLst>
        </pc:picChg>
      </pc:sldChg>
      <pc:sldChg chg="addSp modSp mod setBg setClrOvrMap">
        <pc:chgData name="VARUN D" userId="S::2021503567@student.annauniv.edu::ce2c9a84-461d-414f-aa66-537449c0546c" providerId="AD" clId="Web-{EC315BD6-C071-3291-7E21-9548177B934A}" dt="2023-11-21T04:41:49.490" v="102" actId="20577"/>
        <pc:sldMkLst>
          <pc:docMk/>
          <pc:sldMk cId="3372509461" sldId="263"/>
        </pc:sldMkLst>
        <pc:spChg chg="mod">
          <ac:chgData name="VARUN D" userId="S::2021503567@student.annauniv.edu::ce2c9a84-461d-414f-aa66-537449c0546c" providerId="AD" clId="Web-{EC315BD6-C071-3291-7E21-9548177B934A}" dt="2023-11-21T04:40:52.802" v="84"/>
          <ac:spMkLst>
            <pc:docMk/>
            <pc:sldMk cId="3372509461" sldId="263"/>
            <ac:spMk id="2" creationId="{59B5D00C-9575-FA60-51C7-F6A9325447A2}"/>
          </ac:spMkLst>
        </pc:spChg>
        <pc:spChg chg="mod">
          <ac:chgData name="VARUN D" userId="S::2021503567@student.annauniv.edu::ce2c9a84-461d-414f-aa66-537449c0546c" providerId="AD" clId="Web-{EC315BD6-C071-3291-7E21-9548177B934A}" dt="2023-11-21T04:41:49.490" v="102" actId="20577"/>
          <ac:spMkLst>
            <pc:docMk/>
            <pc:sldMk cId="3372509461" sldId="263"/>
            <ac:spMk id="3" creationId="{9DD966C1-0AB4-20D9-EB7A-5E47AAD480A3}"/>
          </ac:spMkLst>
        </pc:spChg>
        <pc:spChg chg="add">
          <ac:chgData name="VARUN D" userId="S::2021503567@student.annauniv.edu::ce2c9a84-461d-414f-aa66-537449c0546c" providerId="AD" clId="Web-{EC315BD6-C071-3291-7E21-9548177B934A}" dt="2023-11-21T04:40:52.802" v="84"/>
          <ac:spMkLst>
            <pc:docMk/>
            <pc:sldMk cId="3372509461" sldId="263"/>
            <ac:spMk id="9" creationId="{C96282C0-351C-48EE-A89D-D662C5DB2509}"/>
          </ac:spMkLst>
        </pc:spChg>
        <pc:spChg chg="add">
          <ac:chgData name="VARUN D" userId="S::2021503567@student.annauniv.edu::ce2c9a84-461d-414f-aa66-537449c0546c" providerId="AD" clId="Web-{EC315BD6-C071-3291-7E21-9548177B934A}" dt="2023-11-21T04:40:52.802" v="84"/>
          <ac:spMkLst>
            <pc:docMk/>
            <pc:sldMk cId="3372509461" sldId="263"/>
            <ac:spMk id="11" creationId="{1B35EC73-2F87-44A7-B231-910536590D14}"/>
          </ac:spMkLst>
        </pc:spChg>
        <pc:picChg chg="add">
          <ac:chgData name="VARUN D" userId="S::2021503567@student.annauniv.edu::ce2c9a84-461d-414f-aa66-537449c0546c" providerId="AD" clId="Web-{EC315BD6-C071-3291-7E21-9548177B934A}" dt="2023-11-21T04:40:52.802" v="84"/>
          <ac:picMkLst>
            <pc:docMk/>
            <pc:sldMk cId="3372509461" sldId="263"/>
            <ac:picMk id="5" creationId="{9F184A62-7E1B-9A0C-8A24-A59542BB949D}"/>
          </ac:picMkLst>
        </pc:picChg>
      </pc:sldChg>
      <pc:sldChg chg="modSp">
        <pc:chgData name="VARUN D" userId="S::2021503567@student.annauniv.edu::ce2c9a84-461d-414f-aa66-537449c0546c" providerId="AD" clId="Web-{EC315BD6-C071-3291-7E21-9548177B934A}" dt="2023-11-21T04:32:13.607" v="13" actId="1076"/>
        <pc:sldMkLst>
          <pc:docMk/>
          <pc:sldMk cId="2689201958" sldId="264"/>
        </pc:sldMkLst>
        <pc:picChg chg="mod">
          <ac:chgData name="VARUN D" userId="S::2021503567@student.annauniv.edu::ce2c9a84-461d-414f-aa66-537449c0546c" providerId="AD" clId="Web-{EC315BD6-C071-3291-7E21-9548177B934A}" dt="2023-11-21T04:32:13.607" v="13" actId="1076"/>
          <ac:picMkLst>
            <pc:docMk/>
            <pc:sldMk cId="2689201958" sldId="264"/>
            <ac:picMk id="4" creationId="{D17766C2-2DC3-5E7D-2ACD-7F93EDAC8B9C}"/>
          </ac:picMkLst>
        </pc:picChg>
      </pc:sldChg>
      <pc:sldChg chg="addSp delSp modSp">
        <pc:chgData name="VARUN D" userId="S::2021503567@student.annauniv.edu::ce2c9a84-461d-414f-aa66-537449c0546c" providerId="AD" clId="Web-{EC315BD6-C071-3291-7E21-9548177B934A}" dt="2023-11-21T04:35:08.719" v="24" actId="1076"/>
        <pc:sldMkLst>
          <pc:docMk/>
          <pc:sldMk cId="2731178691" sldId="265"/>
        </pc:sldMkLst>
        <pc:spChg chg="mod">
          <ac:chgData name="VARUN D" userId="S::2021503567@student.annauniv.edu::ce2c9a84-461d-414f-aa66-537449c0546c" providerId="AD" clId="Web-{EC315BD6-C071-3291-7E21-9548177B934A}" dt="2023-11-21T04:35:02.656" v="21" actId="1076"/>
          <ac:spMkLst>
            <pc:docMk/>
            <pc:sldMk cId="2731178691" sldId="265"/>
            <ac:spMk id="2" creationId="{491D85BB-79A4-7821-260F-96C0665A1492}"/>
          </ac:spMkLst>
        </pc:spChg>
        <pc:spChg chg="add del mod">
          <ac:chgData name="VARUN D" userId="S::2021503567@student.annauniv.edu::ce2c9a84-461d-414f-aa66-537449c0546c" providerId="AD" clId="Web-{EC315BD6-C071-3291-7E21-9548177B934A}" dt="2023-11-21T04:31:13.762" v="6"/>
          <ac:spMkLst>
            <pc:docMk/>
            <pc:sldMk cId="2731178691" sldId="265"/>
            <ac:spMk id="5" creationId="{F9C70CD8-B19D-D52A-065B-9628D1DCFAC8}"/>
          </ac:spMkLst>
        </pc:spChg>
        <pc:picChg chg="del mod modCrop">
          <ac:chgData name="VARUN D" userId="S::2021503567@student.annauniv.edu::ce2c9a84-461d-414f-aa66-537449c0546c" providerId="AD" clId="Web-{EC315BD6-C071-3291-7E21-9548177B934A}" dt="2023-11-21T04:26:50.430" v="5"/>
          <ac:picMkLst>
            <pc:docMk/>
            <pc:sldMk cId="2731178691" sldId="265"/>
            <ac:picMk id="4" creationId="{5AE090AF-D775-DF65-E9ED-EFF74F9DFA91}"/>
          </ac:picMkLst>
        </pc:picChg>
        <pc:picChg chg="add mod ord">
          <ac:chgData name="VARUN D" userId="S::2021503567@student.annauniv.edu::ce2c9a84-461d-414f-aa66-537449c0546c" providerId="AD" clId="Web-{EC315BD6-C071-3291-7E21-9548177B934A}" dt="2023-11-21T04:35:08.719" v="24" actId="1076"/>
          <ac:picMkLst>
            <pc:docMk/>
            <pc:sldMk cId="2731178691" sldId="265"/>
            <ac:picMk id="6" creationId="{AAE8670F-45D6-C435-72BB-394C3FA243CD}"/>
          </ac:picMkLst>
        </pc:picChg>
      </pc:sldChg>
      <pc:sldChg chg="addSp delSp modSp">
        <pc:chgData name="VARUN D" userId="S::2021503567@student.annauniv.edu::ce2c9a84-461d-414f-aa66-537449c0546c" providerId="AD" clId="Web-{EC315BD6-C071-3291-7E21-9548177B934A}" dt="2023-11-21T04:34:34.218" v="19" actId="14100"/>
        <pc:sldMkLst>
          <pc:docMk/>
          <pc:sldMk cId="3787545237" sldId="266"/>
        </pc:sldMkLst>
        <pc:spChg chg="del">
          <ac:chgData name="VARUN D" userId="S::2021503567@student.annauniv.edu::ce2c9a84-461d-414f-aa66-537449c0546c" providerId="AD" clId="Web-{EC315BD6-C071-3291-7E21-9548177B934A}" dt="2023-11-21T04:26:29.117" v="0"/>
          <ac:spMkLst>
            <pc:docMk/>
            <pc:sldMk cId="3787545237" sldId="266"/>
            <ac:spMk id="2" creationId="{D415E380-9CC5-ED6F-E448-61CF7290FEC6}"/>
          </ac:spMkLst>
        </pc:spChg>
        <pc:spChg chg="add del mod">
          <ac:chgData name="VARUN D" userId="S::2021503567@student.annauniv.edu::ce2c9a84-461d-414f-aa66-537449c0546c" providerId="AD" clId="Web-{EC315BD6-C071-3291-7E21-9548177B934A}" dt="2023-11-21T04:34:13.530" v="15"/>
          <ac:spMkLst>
            <pc:docMk/>
            <pc:sldMk cId="3787545237" sldId="266"/>
            <ac:spMk id="5" creationId="{222D4A58-FFE6-327D-3DBC-7D6AADD608A1}"/>
          </ac:spMkLst>
        </pc:spChg>
        <pc:picChg chg="del mod">
          <ac:chgData name="VARUN D" userId="S::2021503567@student.annauniv.edu::ce2c9a84-461d-414f-aa66-537449c0546c" providerId="AD" clId="Web-{EC315BD6-C071-3291-7E21-9548177B934A}" dt="2023-11-21T04:33:55.592" v="14"/>
          <ac:picMkLst>
            <pc:docMk/>
            <pc:sldMk cId="3787545237" sldId="266"/>
            <ac:picMk id="4" creationId="{3A2CCAC7-2C2F-2BAB-0327-74F6F6FC212D}"/>
          </ac:picMkLst>
        </pc:picChg>
        <pc:picChg chg="add mod ord">
          <ac:chgData name="VARUN D" userId="S::2021503567@student.annauniv.edu::ce2c9a84-461d-414f-aa66-537449c0546c" providerId="AD" clId="Web-{EC315BD6-C071-3291-7E21-9548177B934A}" dt="2023-11-21T04:34:34.218" v="19" actId="14100"/>
          <ac:picMkLst>
            <pc:docMk/>
            <pc:sldMk cId="3787545237" sldId="266"/>
            <ac:picMk id="6" creationId="{1979F23D-7A63-FB8F-4FDB-560CB3669ECF}"/>
          </ac:picMkLst>
        </pc:picChg>
      </pc:sldChg>
      <pc:sldChg chg="modSp add replId">
        <pc:chgData name="VARUN D" userId="S::2021503567@student.annauniv.edu::ce2c9a84-461d-414f-aa66-537449c0546c" providerId="AD" clId="Web-{EC315BD6-C071-3291-7E21-9548177B934A}" dt="2023-11-21T04:39:07.285" v="61" actId="20577"/>
        <pc:sldMkLst>
          <pc:docMk/>
          <pc:sldMk cId="318408377" sldId="267"/>
        </pc:sldMkLst>
        <pc:spChg chg="mod">
          <ac:chgData name="VARUN D" userId="S::2021503567@student.annauniv.edu::ce2c9a84-461d-414f-aa66-537449c0546c" providerId="AD" clId="Web-{EC315BD6-C071-3291-7E21-9548177B934A}" dt="2023-11-21T04:39:07.285" v="61" actId="20577"/>
          <ac:spMkLst>
            <pc:docMk/>
            <pc:sldMk cId="318408377" sldId="267"/>
            <ac:spMk id="3" creationId="{A9B2CD2C-F615-D70B-DC0D-4F8B92B302EC}"/>
          </ac:spMkLst>
        </pc:spChg>
      </pc:sldChg>
      <pc:sldChg chg="addSp delSp modSp add replId">
        <pc:chgData name="VARUN D" userId="S::2021503567@student.annauniv.edu::ce2c9a84-461d-414f-aa66-537449c0546c" providerId="AD" clId="Web-{EC315BD6-C071-3291-7E21-9548177B934A}" dt="2023-11-21T04:47:22.449" v="117" actId="1076"/>
        <pc:sldMkLst>
          <pc:docMk/>
          <pc:sldMk cId="3185598483" sldId="268"/>
        </pc:sldMkLst>
        <pc:picChg chg="del">
          <ac:chgData name="VARUN D" userId="S::2021503567@student.annauniv.edu::ce2c9a84-461d-414f-aa66-537449c0546c" providerId="AD" clId="Web-{EC315BD6-C071-3291-7E21-9548177B934A}" dt="2023-11-21T04:46:50.776" v="110"/>
          <ac:picMkLst>
            <pc:docMk/>
            <pc:sldMk cId="3185598483" sldId="268"/>
            <ac:picMk id="4" creationId="{2D453902-9CCA-5FBB-5F53-D7695B1EEADC}"/>
          </ac:picMkLst>
        </pc:picChg>
        <pc:picChg chg="add mod">
          <ac:chgData name="VARUN D" userId="S::2021503567@student.annauniv.edu::ce2c9a84-461d-414f-aa66-537449c0546c" providerId="AD" clId="Web-{EC315BD6-C071-3291-7E21-9548177B934A}" dt="2023-11-21T04:47:22.449" v="117" actId="1076"/>
          <ac:picMkLst>
            <pc:docMk/>
            <pc:sldMk cId="3185598483" sldId="268"/>
            <ac:picMk id="5" creationId="{C687D7FF-F27E-2131-5C2D-968B2C467F4B}"/>
          </ac:picMkLst>
        </pc:picChg>
      </pc:sldChg>
      <pc:sldChg chg="addSp delSp modSp add mod replId setBg setClrOvrMap">
        <pc:chgData name="VARUN D" userId="S::2021503567@student.annauniv.edu::ce2c9a84-461d-414f-aa66-537449c0546c" providerId="AD" clId="Web-{EC315BD6-C071-3291-7E21-9548177B934A}" dt="2023-11-21T04:50:00.404" v="150" actId="20577"/>
        <pc:sldMkLst>
          <pc:docMk/>
          <pc:sldMk cId="2016392030" sldId="269"/>
        </pc:sldMkLst>
        <pc:spChg chg="add mod">
          <ac:chgData name="VARUN D" userId="S::2021503567@student.annauniv.edu::ce2c9a84-461d-414f-aa66-537449c0546c" providerId="AD" clId="Web-{EC315BD6-C071-3291-7E21-9548177B934A}" dt="2023-11-21T04:50:00.404" v="150" actId="20577"/>
          <ac:spMkLst>
            <pc:docMk/>
            <pc:sldMk cId="2016392030" sldId="269"/>
            <ac:spMk id="3" creationId="{5CC41142-46F4-6DED-1E96-42F70A959276}"/>
          </ac:spMkLst>
        </pc:spChg>
        <pc:spChg chg="add">
          <ac:chgData name="VARUN D" userId="S::2021503567@student.annauniv.edu::ce2c9a84-461d-414f-aa66-537449c0546c" providerId="AD" clId="Web-{EC315BD6-C071-3291-7E21-9548177B934A}" dt="2023-11-21T04:49:28.138" v="140"/>
          <ac:spMkLst>
            <pc:docMk/>
            <pc:sldMk cId="2016392030" sldId="269"/>
            <ac:spMk id="10" creationId="{BEC9E7FA-3295-45ED-8253-D23F9E44E1DA}"/>
          </ac:spMkLst>
        </pc:spChg>
        <pc:picChg chg="del">
          <ac:chgData name="VARUN D" userId="S::2021503567@student.annauniv.edu::ce2c9a84-461d-414f-aa66-537449c0546c" providerId="AD" clId="Web-{EC315BD6-C071-3291-7E21-9548177B934A}" dt="2023-11-21T04:47:48.137" v="119"/>
          <ac:picMkLst>
            <pc:docMk/>
            <pc:sldMk cId="2016392030" sldId="269"/>
            <ac:picMk id="6" creationId="{1979F23D-7A63-FB8F-4FDB-560CB3669ECF}"/>
          </ac:picMkLst>
        </pc:picChg>
        <pc:picChg chg="add">
          <ac:chgData name="VARUN D" userId="S::2021503567@student.annauniv.edu::ce2c9a84-461d-414f-aa66-537449c0546c" providerId="AD" clId="Web-{EC315BD6-C071-3291-7E21-9548177B934A}" dt="2023-11-21T04:49:28.138" v="140"/>
          <ac:picMkLst>
            <pc:docMk/>
            <pc:sldMk cId="2016392030" sldId="269"/>
            <ac:picMk id="7" creationId="{10350D3F-135B-B0F6-F0CD-349CF6832F00}"/>
          </ac:picMkLst>
        </pc:picChg>
      </pc:sldChg>
      <pc:sldChg chg="addSp delSp modSp add replId">
        <pc:chgData name="VARUN D" userId="S::2021503567@student.annauniv.edu::ce2c9a84-461d-414f-aa66-537449c0546c" providerId="AD" clId="Web-{EC315BD6-C071-3291-7E21-9548177B934A}" dt="2023-11-21T04:54:05.861" v="156" actId="1076"/>
        <pc:sldMkLst>
          <pc:docMk/>
          <pc:sldMk cId="1380660717" sldId="270"/>
        </pc:sldMkLst>
        <pc:picChg chg="add mod">
          <ac:chgData name="VARUN D" userId="S::2021503567@student.annauniv.edu::ce2c9a84-461d-414f-aa66-537449c0546c" providerId="AD" clId="Web-{EC315BD6-C071-3291-7E21-9548177B934A}" dt="2023-11-21T04:54:05.861" v="156" actId="1076"/>
          <ac:picMkLst>
            <pc:docMk/>
            <pc:sldMk cId="1380660717" sldId="270"/>
            <ac:picMk id="4" creationId="{DB1008AD-DC29-A4FB-7D57-1B9A57F1E628}"/>
          </ac:picMkLst>
        </pc:picChg>
        <pc:picChg chg="del">
          <ac:chgData name="VARUN D" userId="S::2021503567@student.annauniv.edu::ce2c9a84-461d-414f-aa66-537449c0546c" providerId="AD" clId="Web-{EC315BD6-C071-3291-7E21-9548177B934A}" dt="2023-11-21T04:53:52.908" v="152"/>
          <ac:picMkLst>
            <pc:docMk/>
            <pc:sldMk cId="1380660717" sldId="270"/>
            <ac:picMk id="5" creationId="{C687D7FF-F27E-2131-5C2D-968B2C467F4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63" y="1328378"/>
            <a:ext cx="7498588" cy="1120566"/>
          </a:xfrm>
        </p:spPr>
        <p:txBody>
          <a:bodyPr>
            <a:normAutofit/>
          </a:bodyPr>
          <a:lstStyle/>
          <a:p>
            <a:r>
              <a:rPr lang="en-US" dirty="0"/>
              <a:t>Eco way finder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70949-29A2-B493-0E71-0D640665076F}"/>
              </a:ext>
            </a:extLst>
          </p:cNvPr>
          <p:cNvSpPr txBox="1"/>
          <p:nvPr/>
        </p:nvSpPr>
        <p:spPr>
          <a:xfrm>
            <a:off x="1525337" y="2824314"/>
            <a:ext cx="37073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ea typeface="+mn-lt"/>
                <a:cs typeface="+mn-lt"/>
              </a:rPr>
              <a:t>Logesh S 2021503519</a:t>
            </a:r>
          </a:p>
          <a:p>
            <a:r>
              <a:rPr lang="en-US" sz="2400" b="1" dirty="0">
                <a:latin typeface="Times New Roman"/>
                <a:ea typeface="+mn-lt"/>
                <a:cs typeface="+mn-lt"/>
              </a:rPr>
              <a:t>Varun D 2021503567</a:t>
            </a:r>
            <a:endParaRPr lang="en-US" sz="2400" b="1">
              <a:latin typeface="Times New Roman"/>
              <a:ea typeface="+mn-lt"/>
              <a:cs typeface="Times New Roman"/>
            </a:endParaRPr>
          </a:p>
          <a:p>
            <a:r>
              <a:rPr lang="en-US" sz="2400" b="1" dirty="0">
                <a:latin typeface="Times New Roman"/>
                <a:ea typeface="+mn-lt"/>
                <a:cs typeface="+mn-lt"/>
              </a:rPr>
              <a:t>Santhosh D 2021503047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1899-BA51-975F-322F-A59252CF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694" y="585158"/>
            <a:ext cx="7272069" cy="7223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Implementation: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2610-8031-284D-AF14-3BA5C3C1E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075" y="1548984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pPr marL="342900" indent="-342900">
              <a:buFont typeface="Wingdings" panose="020B0503020102020204" pitchFamily="34" charset="0"/>
              <a:buChar char="§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008AD-DC29-A4FB-7D57-1B9A57F1E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36" y="1306380"/>
            <a:ext cx="8566030" cy="482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6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85BB-79A4-7821-260F-96C0665A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204" y="240102"/>
            <a:ext cx="9601200" cy="1485900"/>
          </a:xfrm>
        </p:spPr>
        <p:txBody>
          <a:bodyPr/>
          <a:lstStyle/>
          <a:p>
            <a:r>
              <a:rPr lang="en-US"/>
              <a:t>Main  page: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AE8670F-45D6-C435-72BB-394C3FA24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009" y="1164566"/>
            <a:ext cx="9216757" cy="5191663"/>
          </a:xfrm>
        </p:spPr>
      </p:pic>
    </p:spTree>
    <p:extLst>
      <p:ext uri="{BB962C8B-B14F-4D97-AF65-F5344CB8AC3E}">
        <p14:creationId xmlns:p14="http://schemas.microsoft.com/office/powerpoint/2010/main" val="273117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with red and green lines&#10;&#10;Description automatically generated">
            <a:extLst>
              <a:ext uri="{FF2B5EF4-FFF2-40B4-BE49-F238E27FC236}">
                <a16:creationId xmlns:a16="http://schemas.microsoft.com/office/drawing/2014/main" id="{1979F23D-7A63-FB8F-4FDB-560CB3669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487" y="789513"/>
            <a:ext cx="9428671" cy="5280409"/>
          </a:xfrm>
        </p:spPr>
      </p:pic>
    </p:spTree>
    <p:extLst>
      <p:ext uri="{BB962C8B-B14F-4D97-AF65-F5344CB8AC3E}">
        <p14:creationId xmlns:p14="http://schemas.microsoft.com/office/powerpoint/2010/main" val="378754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0350D3F-135B-B0F6-F0CD-349CF6832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8220" y="645106"/>
            <a:ext cx="5247747" cy="52477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1142-46F4-6DED-1E96-42F70A95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969" y="1825925"/>
            <a:ext cx="3656419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8000" b="1" dirty="0">
                <a:latin typeface="Times New Roman"/>
                <a:cs typeface="Times New Roman"/>
              </a:rPr>
              <a:t>Thank   you!</a:t>
            </a:r>
          </a:p>
        </p:txBody>
      </p:sp>
    </p:spTree>
    <p:extLst>
      <p:ext uri="{BB962C8B-B14F-4D97-AF65-F5344CB8AC3E}">
        <p14:creationId xmlns:p14="http://schemas.microsoft.com/office/powerpoint/2010/main" val="2016392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F689D0-91B9-6118-BC89-8AC2100F4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76" b="6250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054BB-36C3-643E-4083-5040CCCB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Problem Statement: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D3A1-BC5C-744F-694B-5B1365DBA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5925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400" b="1" dirty="0">
                <a:latin typeface="Times New Roman"/>
                <a:ea typeface="+mn-lt"/>
                <a:cs typeface="+mn-lt"/>
              </a:rPr>
              <a:t>Air pollution in urban environments poses a significant threat to public health and the environment. Commuters are exposed to varying levels of air pollutants during their daily travels, impacting their well-being. There is a critical need for a solution that leverages technology to optimize commuting routes, ensuring users can navigate through urban areas while minimizing their exposure to poor air quality. The existing lack of a comprehensive system integrating real-time air quality data with route optimization hinders individuals from making informed and health-conscious decisions during their daily commutes.</a:t>
            </a:r>
          </a:p>
        </p:txBody>
      </p:sp>
    </p:spTree>
    <p:extLst>
      <p:ext uri="{BB962C8B-B14F-4D97-AF65-F5344CB8AC3E}">
        <p14:creationId xmlns:p14="http://schemas.microsoft.com/office/powerpoint/2010/main" val="372214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moke coming out of power plant">
            <a:extLst>
              <a:ext uri="{FF2B5EF4-FFF2-40B4-BE49-F238E27FC236}">
                <a16:creationId xmlns:a16="http://schemas.microsoft.com/office/drawing/2014/main" id="{E8AA7B4D-1865-4EDB-DEA6-B6879F060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96" r="18197" b="-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CD2C-F615-D70B-DC0D-4F8B92B3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937" y="345057"/>
            <a:ext cx="6493077" cy="62699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000" b="1" dirty="0">
                <a:latin typeface="Times New Roman"/>
                <a:ea typeface="+mn-lt"/>
                <a:cs typeface="+mn-lt"/>
              </a:rPr>
              <a:t>Objectives:</a:t>
            </a:r>
          </a:p>
          <a:p>
            <a:pPr marL="383540" indent="-383540"/>
            <a:r>
              <a:rPr lang="en-US" b="1" dirty="0">
                <a:latin typeface="Times New Roman"/>
                <a:ea typeface="+mn-lt"/>
                <a:cs typeface="+mn-lt"/>
              </a:rPr>
              <a:t>Real-Time Air Quality Integration:</a:t>
            </a:r>
          </a:p>
          <a:p>
            <a:pPr lvl="1" indent="-383540"/>
            <a:r>
              <a:rPr lang="en-US" b="1" i="0" dirty="0">
                <a:latin typeface="Times New Roman"/>
                <a:ea typeface="+mn-lt"/>
                <a:cs typeface="+mn-lt"/>
              </a:rPr>
              <a:t>Develop a system that integrates real-time air quality data into route planning algorithms, enabling users to choose paths that minimize exposure to high levels of air pollutants.</a:t>
            </a:r>
            <a:endParaRPr lang="en-US" b="1">
              <a:latin typeface="Times New Roman"/>
              <a:ea typeface="+mn-lt"/>
              <a:cs typeface="+mn-lt"/>
            </a:endParaRPr>
          </a:p>
          <a:p>
            <a:pPr marL="383540" indent="-383540"/>
            <a:r>
              <a:rPr lang="en-US" b="1" dirty="0">
                <a:latin typeface="Times New Roman"/>
                <a:ea typeface="+mn-lt"/>
                <a:cs typeface="+mn-lt"/>
              </a:rPr>
              <a:t>Health-Conscious Commuting:</a:t>
            </a:r>
          </a:p>
          <a:p>
            <a:pPr lvl="1" indent="-383540"/>
            <a:r>
              <a:rPr lang="en-US" b="1" i="0" dirty="0">
                <a:latin typeface="Times New Roman"/>
                <a:ea typeface="+mn-lt"/>
                <a:cs typeface="+mn-lt"/>
              </a:rPr>
              <a:t>Facilitate health-conscious commuting by providing users with optimized routes that prioritize air quality, ultimately reducing the risk of health issues associated with air pollution.</a:t>
            </a:r>
            <a:endParaRPr lang="en-US" b="1">
              <a:latin typeface="Times New Roman"/>
              <a:ea typeface="+mn-lt"/>
              <a:cs typeface="+mn-lt"/>
            </a:endParaRPr>
          </a:p>
          <a:p>
            <a:pPr marL="383540" indent="-383540"/>
            <a:r>
              <a:rPr lang="en-US" b="1" dirty="0">
                <a:latin typeface="Times New Roman"/>
                <a:ea typeface="+mn-lt"/>
                <a:cs typeface="+mn-lt"/>
              </a:rPr>
              <a:t>Environmental Impact Awareness:</a:t>
            </a:r>
          </a:p>
          <a:p>
            <a:pPr lvl="1" indent="-383540"/>
            <a:r>
              <a:rPr lang="en-US" b="1" i="0" dirty="0">
                <a:latin typeface="Times New Roman"/>
                <a:ea typeface="+mn-lt"/>
                <a:cs typeface="+mn-lt"/>
              </a:rPr>
              <a:t>Increase public awareness of the environmental impact of commuting choices by providing information on carbon footprint reduction and encouraging eco-friendly transportation practices.</a:t>
            </a:r>
            <a:endParaRPr lang="en-US" b="1">
              <a:latin typeface="Times New Roman"/>
              <a:ea typeface="+mn-lt"/>
              <a:cs typeface="+mn-lt"/>
            </a:endParaRPr>
          </a:p>
          <a:p>
            <a:pPr marL="383540" indent="-383540"/>
            <a:endParaRPr lang="en-US" sz="1400" b="1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581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moke coming out of power plant">
            <a:extLst>
              <a:ext uri="{FF2B5EF4-FFF2-40B4-BE49-F238E27FC236}">
                <a16:creationId xmlns:a16="http://schemas.microsoft.com/office/drawing/2014/main" id="{E8AA7B4D-1865-4EDB-DEA6-B6879F060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96" r="18197" b="-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CD2C-F615-D70B-DC0D-4F8B92B3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937" y="345057"/>
            <a:ext cx="6493077" cy="62699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000" b="1" dirty="0">
                <a:latin typeface="Times New Roman"/>
                <a:ea typeface="+mn-lt"/>
                <a:cs typeface="+mn-lt"/>
              </a:rPr>
              <a:t>Objectives:</a:t>
            </a:r>
          </a:p>
          <a:p>
            <a:pPr marL="383540" indent="-383540"/>
            <a:r>
              <a:rPr lang="en-US" b="1" dirty="0">
                <a:latin typeface="Times New Roman"/>
                <a:ea typeface="+mn-lt"/>
                <a:cs typeface="Arial"/>
              </a:rPr>
              <a:t>Urban Planning Integration:</a:t>
            </a:r>
          </a:p>
          <a:p>
            <a:pPr lvl="1" indent="-383540"/>
            <a:r>
              <a:rPr lang="en-US" b="1" i="0" dirty="0">
                <a:latin typeface="Times New Roman"/>
                <a:ea typeface="+mn-lt"/>
                <a:cs typeface="Arial"/>
              </a:rPr>
              <a:t>Collaborate with urban planners to integrate environmental policies into the route optimization process, contributing to more efficient urban planning and resource management.</a:t>
            </a:r>
          </a:p>
          <a:p>
            <a:pPr marL="383540" indent="-383540"/>
            <a:r>
              <a:rPr lang="en-US" b="1" dirty="0">
                <a:latin typeface="Times New Roman"/>
                <a:ea typeface="+mn-lt"/>
                <a:cs typeface="Arial"/>
              </a:rPr>
              <a:t>User-Friendly Interface:</a:t>
            </a:r>
          </a:p>
          <a:p>
            <a:pPr lvl="1" indent="-383540"/>
            <a:r>
              <a:rPr lang="en-US" b="1" i="0" dirty="0">
                <a:latin typeface="Times New Roman"/>
                <a:ea typeface="+mn-lt"/>
                <a:cs typeface="Arial"/>
              </a:rPr>
              <a:t>Develop an intuitive and user-friendly interface accessible through mobile applications, making it easy for users to input destinations, receive route recommendations, and access real-time air quality information.</a:t>
            </a:r>
          </a:p>
          <a:p>
            <a:pPr marL="383540" indent="-383540"/>
            <a:endParaRPr lang="en-US" dirty="0">
              <a:latin typeface="Arial"/>
              <a:ea typeface="+mn-lt"/>
              <a:cs typeface="Arial"/>
            </a:endParaRPr>
          </a:p>
          <a:p>
            <a:pPr marL="383540" indent="-383540"/>
            <a:endParaRPr lang="en-US" dirty="0">
              <a:latin typeface="Arial"/>
              <a:ea typeface="+mn-lt"/>
              <a:cs typeface="Arial"/>
            </a:endParaRPr>
          </a:p>
          <a:p>
            <a:pPr marL="383540" indent="-383540"/>
            <a:endParaRPr lang="en-US" b="1" dirty="0">
              <a:latin typeface="Times New Roman"/>
              <a:ea typeface="+mn-lt"/>
              <a:cs typeface="+mn-lt"/>
            </a:endParaRPr>
          </a:p>
          <a:p>
            <a:pPr marL="383540" indent="-383540"/>
            <a:endParaRPr lang="en-US" sz="1400" b="1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40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2967-F1C3-AC8B-2050-FDBE0505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649" y="487180"/>
            <a:ext cx="10013429" cy="61825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400" b="1" dirty="0">
                <a:latin typeface="Times New Roman"/>
                <a:ea typeface="Söhne"/>
                <a:cs typeface="Söhne"/>
              </a:rPr>
              <a:t>Expected Outcomes:</a:t>
            </a:r>
            <a:endParaRPr lang="en-US" sz="4400" b="1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4400" b="1" dirty="0">
              <a:latin typeface="Times New Roman"/>
              <a:ea typeface="Söhne"/>
              <a:cs typeface="Söhne"/>
            </a:endParaRPr>
          </a:p>
          <a:p>
            <a:pPr marL="383540" indent="-383540">
              <a:buAutoNum type="arabicPeriod"/>
            </a:pPr>
            <a:r>
              <a:rPr lang="en-US" sz="2400" b="1" dirty="0">
                <a:latin typeface="Times New Roman"/>
                <a:ea typeface="Söhne"/>
                <a:cs typeface="Söhne"/>
              </a:rPr>
              <a:t>A functional Eco way finder application accessible through web and mobile platforms.</a:t>
            </a:r>
          </a:p>
          <a:p>
            <a:pPr marL="383540" indent="-383540">
              <a:buAutoNum type="arabicPeriod"/>
            </a:pPr>
            <a:r>
              <a:rPr lang="en-US" sz="2400" b="1" dirty="0">
                <a:latin typeface="Times New Roman"/>
                <a:ea typeface="Söhne"/>
                <a:cs typeface="Söhne"/>
              </a:rPr>
              <a:t>Improved user decision-making regarding commuting routes, considering both travel efficiency and air quality.</a:t>
            </a:r>
          </a:p>
          <a:p>
            <a:pPr marL="383540" indent="-383540">
              <a:buAutoNum type="arabicPeriod"/>
            </a:pPr>
            <a:r>
              <a:rPr lang="en-US" sz="2400" b="1" dirty="0">
                <a:latin typeface="Times New Roman"/>
                <a:ea typeface="Söhne"/>
                <a:cs typeface="Söhne"/>
              </a:rPr>
              <a:t>Reduction in individual exposure to high levels of air pollution during daily commutes.</a:t>
            </a:r>
          </a:p>
          <a:p>
            <a:pPr marL="383540" indent="-383540">
              <a:buAutoNum type="arabicPeriod"/>
            </a:pPr>
            <a:r>
              <a:rPr lang="en-US" sz="2400" b="1" dirty="0">
                <a:latin typeface="Times New Roman"/>
                <a:ea typeface="Söhne"/>
                <a:cs typeface="Söhne"/>
              </a:rPr>
              <a:t>Increased public awareness and engagement in sustainable transportation practices.</a:t>
            </a:r>
          </a:p>
          <a:p>
            <a:pPr marL="383540" indent="-383540">
              <a:buAutoNum type="arabicPeriod"/>
            </a:pPr>
            <a:r>
              <a:rPr lang="en-US" sz="2400" b="1" dirty="0">
                <a:latin typeface="Times New Roman"/>
                <a:ea typeface="Söhne"/>
                <a:cs typeface="Söhne"/>
              </a:rPr>
              <a:t>Enhanced overall urban air quality by promoting eco-friendly commuting choices.</a:t>
            </a:r>
          </a:p>
          <a:p>
            <a:pPr marL="383540" indent="-383540"/>
            <a:endParaRPr lang="en-US">
              <a:latin typeface="Söhne"/>
              <a:ea typeface="Söhne"/>
              <a:cs typeface="Söhne"/>
            </a:endParaRPr>
          </a:p>
          <a:p>
            <a:pPr marL="383540" indent="-383540"/>
            <a:endParaRPr lang="en-US">
              <a:latin typeface="Söhne"/>
              <a:ea typeface="Söhne"/>
              <a:cs typeface="Söhne"/>
            </a:endParaRPr>
          </a:p>
          <a:p>
            <a:pPr marL="383540" indent="-383540"/>
            <a:endParaRPr lang="en-US">
              <a:latin typeface="Söhne"/>
              <a:ea typeface="Söhne"/>
              <a:cs typeface="Söhne"/>
            </a:endParaRPr>
          </a:p>
          <a:p>
            <a:pPr marL="383540" indent="-383540"/>
            <a:endParaRPr lang="en-US">
              <a:latin typeface="Söhne"/>
              <a:ea typeface="Söhne"/>
              <a:cs typeface="Söhne"/>
            </a:endParaRPr>
          </a:p>
          <a:p>
            <a:pPr marL="383540" indent="-383540"/>
            <a:endParaRPr lang="en-US">
              <a:latin typeface="Söhne"/>
              <a:ea typeface="Söhne"/>
              <a:cs typeface="Söhne"/>
            </a:endParaRPr>
          </a:p>
          <a:p>
            <a:pPr marL="383540" indent="-383540"/>
            <a:endParaRPr lang="en-US">
              <a:latin typeface="Söhne"/>
              <a:ea typeface="Söhne"/>
              <a:cs typeface="Söhne"/>
            </a:endParaRPr>
          </a:p>
          <a:p>
            <a:pPr marL="383540" indent="-383540"/>
            <a:endParaRPr lang="en-US">
              <a:latin typeface="Söhne"/>
              <a:ea typeface="Söhne"/>
              <a:cs typeface="Söhne"/>
            </a:endParaRPr>
          </a:p>
          <a:p>
            <a:pPr marL="383540" indent="-383540"/>
            <a:endParaRPr lang="en-US">
              <a:latin typeface="Söhne"/>
              <a:ea typeface="Söhne"/>
              <a:cs typeface="Söhne"/>
            </a:endParaRPr>
          </a:p>
          <a:p>
            <a:pPr marL="383540" indent="-383540"/>
            <a:endParaRPr lang="en-US">
              <a:latin typeface="Söhne"/>
              <a:ea typeface="Söhne"/>
              <a:cs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3206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3F4D-031F-D9AD-4672-5E7E7CC2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010" y="749509"/>
            <a:ext cx="9601200" cy="48753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5400" b="1" dirty="0">
                <a:latin typeface="Times New Roman"/>
                <a:ea typeface="+mn-lt"/>
                <a:cs typeface="+mn-lt"/>
              </a:rPr>
              <a:t>Target Audience: </a:t>
            </a:r>
          </a:p>
          <a:p>
            <a:pPr marL="0" indent="0">
              <a:buNone/>
            </a:pPr>
            <a:endParaRPr lang="en-US" sz="2400" b="1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The </a:t>
            </a:r>
            <a:r>
              <a:rPr lang="en-US" sz="2400" b="1" err="1">
                <a:latin typeface="Times New Roman"/>
                <a:ea typeface="+mn-lt"/>
                <a:cs typeface="+mn-lt"/>
              </a:rPr>
              <a:t>EcoWayfinder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 project aims to benefit commuters, urban planners, and environmental enthusiasts who seek to make informed and environmentally conscious choices while navigating through urban areas. By providing real-time data and optimized routes, the application targets individuals who prioritize their health and wish to contribute to the overall improvement of urban air quality.</a:t>
            </a:r>
            <a:endParaRPr lang="en-US" sz="24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585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5D00C-9575-FA60-51C7-F6A93254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Technologies used: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F184A62-7E1B-9A0C-8A24-A59542BB9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6" r="47237" b="-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966C1-0AB4-20D9-EB7A-5E47AAD48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1969698"/>
            <a:ext cx="617677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b="1" dirty="0" err="1"/>
              <a:t>Javascript</a:t>
            </a:r>
            <a:endParaRPr lang="en-US" b="1" dirty="0"/>
          </a:p>
          <a:p>
            <a:pPr marL="383540" indent="-383540"/>
            <a:r>
              <a:rPr lang="en-US" b="1" dirty="0" err="1"/>
              <a:t>Mysql</a:t>
            </a:r>
            <a:endParaRPr lang="en-US" b="1" dirty="0"/>
          </a:p>
          <a:p>
            <a:pPr marL="383540" indent="-383540"/>
            <a:r>
              <a:rPr lang="en-US" b="1" dirty="0"/>
              <a:t>Nodejs</a:t>
            </a:r>
          </a:p>
          <a:p>
            <a:pPr marL="383540" indent="-383540"/>
            <a:r>
              <a:rPr lang="en-US" b="1" dirty="0"/>
              <a:t>React</a:t>
            </a:r>
          </a:p>
          <a:p>
            <a:pPr marL="383540" indent="-383540"/>
            <a:r>
              <a:rPr lang="en-US" b="1" dirty="0"/>
              <a:t>HTML</a:t>
            </a:r>
          </a:p>
          <a:p>
            <a:pPr marL="383540" indent="-383540"/>
            <a:r>
              <a:rPr lang="en-US" b="1" dirty="0"/>
              <a:t>CSS</a:t>
            </a:r>
          </a:p>
          <a:p>
            <a:pPr marL="383540" indent="-383540"/>
            <a:r>
              <a:rPr lang="en-US" b="1" dirty="0"/>
              <a:t>Python</a:t>
            </a:r>
          </a:p>
          <a:p>
            <a:pPr marL="383540" indent="-383540"/>
            <a:r>
              <a:rPr lang="en-US" b="1" dirty="0" err="1"/>
              <a:t>Mapbox</a:t>
            </a:r>
            <a:r>
              <a:rPr lang="en-US" b="1" dirty="0"/>
              <a:t> API </a:t>
            </a:r>
          </a:p>
          <a:p>
            <a:pPr marL="383540" indent="-38354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2509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1899-BA51-975F-322F-A59252CF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694" y="585158"/>
            <a:ext cx="7272069" cy="7223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Implementation: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2610-8031-284D-AF14-3BA5C3C1E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075" y="1548984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pPr marL="342900" indent="-342900">
              <a:buFont typeface="Wingdings" panose="020B0503020102020204" pitchFamily="34" charset="0"/>
              <a:buChar char="§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2D453902-9CCA-5FBB-5F53-D7695B1EE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29" y="1619715"/>
            <a:ext cx="8066464" cy="422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6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1899-BA51-975F-322F-A59252CF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694" y="585158"/>
            <a:ext cx="7272069" cy="7223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Implementation: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2610-8031-284D-AF14-3BA5C3C1E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075" y="1548984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pPr marL="342900" indent="-342900">
              <a:buFont typeface="Wingdings" panose="020B0503020102020204" pitchFamily="34" charset="0"/>
              <a:buChar char="§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5" name="Picture 4" descr="A computer screen shot of a program">
            <a:extLst>
              <a:ext uri="{FF2B5EF4-FFF2-40B4-BE49-F238E27FC236}">
                <a16:creationId xmlns:a16="http://schemas.microsoft.com/office/drawing/2014/main" id="{C687D7FF-F27E-2131-5C2D-968B2C467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36" y="1478908"/>
            <a:ext cx="8479765" cy="47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984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Crop</vt:lpstr>
      <vt:lpstr>Eco way finder</vt:lpstr>
      <vt:lpstr>Problem Statement:</vt:lpstr>
      <vt:lpstr>PowerPoint Presentation</vt:lpstr>
      <vt:lpstr>PowerPoint Presentation</vt:lpstr>
      <vt:lpstr>PowerPoint Presentation</vt:lpstr>
      <vt:lpstr>PowerPoint Presentation</vt:lpstr>
      <vt:lpstr>Technologies used:</vt:lpstr>
      <vt:lpstr>Implementation: </vt:lpstr>
      <vt:lpstr>Implementation: </vt:lpstr>
      <vt:lpstr>Implementation: </vt:lpstr>
      <vt:lpstr>Main  page: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Varun D</cp:lastModifiedBy>
  <cp:revision>113</cp:revision>
  <dcterms:created xsi:type="dcterms:W3CDTF">2023-11-16T05:06:50Z</dcterms:created>
  <dcterms:modified xsi:type="dcterms:W3CDTF">2023-11-27T07:30:52Z</dcterms:modified>
</cp:coreProperties>
</file>