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6" r:id="rId2"/>
    <p:sldId id="258" r:id="rId3"/>
    <p:sldId id="257" r:id="rId4"/>
    <p:sldId id="259" r:id="rId5"/>
    <p:sldId id="260" r:id="rId6"/>
    <p:sldId id="261" r:id="rId7"/>
    <p:sldId id="267"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thanbilla23@gmail.com" initials="k" lastIdx="1" clrIdx="0">
    <p:extLst>
      <p:ext uri="{19B8F6BF-5375-455C-9EA6-DF929625EA0E}">
        <p15:presenceInfo xmlns:p15="http://schemas.microsoft.com/office/powerpoint/2012/main" userId="3ec9aa75cc6c926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4B5AD1-4D7E-4840-9777-8A8EB53DF40A}" v="2" dt="2023-08-07T05:25:05.7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rgav G" userId="63c707dcd292bcf7" providerId="LiveId" clId="{E54B5AD1-4D7E-4840-9777-8A8EB53DF40A}"/>
    <pc:docChg chg="addSld modSld sldOrd">
      <pc:chgData name="Bhargav G" userId="63c707dcd292bcf7" providerId="LiveId" clId="{E54B5AD1-4D7E-4840-9777-8A8EB53DF40A}" dt="2023-08-07T05:25:05.790" v="24" actId="14826"/>
      <pc:docMkLst>
        <pc:docMk/>
      </pc:docMkLst>
      <pc:sldChg chg="modSp mod">
        <pc:chgData name="Bhargav G" userId="63c707dcd292bcf7" providerId="LiveId" clId="{E54B5AD1-4D7E-4840-9777-8A8EB53DF40A}" dt="2023-08-07T05:11:01.908" v="3" actId="113"/>
        <pc:sldMkLst>
          <pc:docMk/>
          <pc:sldMk cId="3203678204" sldId="260"/>
        </pc:sldMkLst>
        <pc:spChg chg="mod">
          <ac:chgData name="Bhargav G" userId="63c707dcd292bcf7" providerId="LiveId" clId="{E54B5AD1-4D7E-4840-9777-8A8EB53DF40A}" dt="2023-08-07T05:11:01.908" v="3" actId="113"/>
          <ac:spMkLst>
            <pc:docMk/>
            <pc:sldMk cId="3203678204" sldId="260"/>
            <ac:spMk id="2" creationId="{7AE9F460-6194-15CA-0C73-78BAF917A351}"/>
          </ac:spMkLst>
        </pc:spChg>
      </pc:sldChg>
      <pc:sldChg chg="modSp mod">
        <pc:chgData name="Bhargav G" userId="63c707dcd292bcf7" providerId="LiveId" clId="{E54B5AD1-4D7E-4840-9777-8A8EB53DF40A}" dt="2023-08-07T05:10:50.969" v="2" actId="1037"/>
        <pc:sldMkLst>
          <pc:docMk/>
          <pc:sldMk cId="4032639844" sldId="266"/>
        </pc:sldMkLst>
        <pc:picChg chg="mod">
          <ac:chgData name="Bhargav G" userId="63c707dcd292bcf7" providerId="LiveId" clId="{E54B5AD1-4D7E-4840-9777-8A8EB53DF40A}" dt="2023-08-07T05:10:50.969" v="2" actId="1037"/>
          <ac:picMkLst>
            <pc:docMk/>
            <pc:sldMk cId="4032639844" sldId="266"/>
            <ac:picMk id="5" creationId="{5D982256-83F5-AB48-33B2-D0BAE8A08FA7}"/>
          </ac:picMkLst>
        </pc:picChg>
      </pc:sldChg>
      <pc:sldChg chg="addSp delSp modSp new mod ord">
        <pc:chgData name="Bhargav G" userId="63c707dcd292bcf7" providerId="LiveId" clId="{E54B5AD1-4D7E-4840-9777-8A8EB53DF40A}" dt="2023-08-07T05:25:05.790" v="24" actId="14826"/>
        <pc:sldMkLst>
          <pc:docMk/>
          <pc:sldMk cId="1900103848" sldId="267"/>
        </pc:sldMkLst>
        <pc:spChg chg="mod">
          <ac:chgData name="Bhargav G" userId="63c707dcd292bcf7" providerId="LiveId" clId="{E54B5AD1-4D7E-4840-9777-8A8EB53DF40A}" dt="2023-08-07T05:15:43.394" v="20" actId="255"/>
          <ac:spMkLst>
            <pc:docMk/>
            <pc:sldMk cId="1900103848" sldId="267"/>
            <ac:spMk id="2" creationId="{D9A2A339-97D4-8DD0-E5B6-F1E75F3F859A}"/>
          </ac:spMkLst>
        </pc:spChg>
        <pc:spChg chg="del">
          <ac:chgData name="Bhargav G" userId="63c707dcd292bcf7" providerId="LiveId" clId="{E54B5AD1-4D7E-4840-9777-8A8EB53DF40A}" dt="2023-08-07T05:16:09.481" v="21" actId="931"/>
          <ac:spMkLst>
            <pc:docMk/>
            <pc:sldMk cId="1900103848" sldId="267"/>
            <ac:spMk id="3" creationId="{2C451216-4CD5-E5AE-0EE0-4181EDC38D37}"/>
          </ac:spMkLst>
        </pc:spChg>
        <pc:picChg chg="add mod">
          <ac:chgData name="Bhargav G" userId="63c707dcd292bcf7" providerId="LiveId" clId="{E54B5AD1-4D7E-4840-9777-8A8EB53DF40A}" dt="2023-08-07T05:25:05.790" v="24" actId="14826"/>
          <ac:picMkLst>
            <pc:docMk/>
            <pc:sldMk cId="1900103848" sldId="267"/>
            <ac:picMk id="5" creationId="{BDCD661F-8055-32C0-E22F-3EB9DF4742B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621A3-4319-F27D-A1E0-C0D7A508B5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680964-7A4F-9FE2-71BD-2ED1B5ADAB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DB88B7-ED7E-7886-633E-44FDFFC7AB0C}"/>
              </a:ext>
            </a:extLst>
          </p:cNvPr>
          <p:cNvSpPr>
            <a:spLocks noGrp="1"/>
          </p:cNvSpPr>
          <p:nvPr>
            <p:ph type="dt" sz="half" idx="10"/>
          </p:nvPr>
        </p:nvSpPr>
        <p:spPr/>
        <p:txBody>
          <a:bodyPr/>
          <a:lstStyle/>
          <a:p>
            <a:fld id="{31BA8802-6D74-4A00-B0D3-1070FE2204C5}" type="datetimeFigureOut">
              <a:rPr lang="en-US" smtClean="0"/>
              <a:t>8/7/2023</a:t>
            </a:fld>
            <a:endParaRPr lang="en-US" dirty="0"/>
          </a:p>
        </p:txBody>
      </p:sp>
      <p:sp>
        <p:nvSpPr>
          <p:cNvPr id="5" name="Footer Placeholder 4">
            <a:extLst>
              <a:ext uri="{FF2B5EF4-FFF2-40B4-BE49-F238E27FC236}">
                <a16:creationId xmlns:a16="http://schemas.microsoft.com/office/drawing/2014/main" id="{B037F2F3-D09D-BAE9-DFD9-151AAF57108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3E42109-6F0B-07C4-5535-CA9BE9C53A11}"/>
              </a:ext>
            </a:extLst>
          </p:cNvPr>
          <p:cNvSpPr>
            <a:spLocks noGrp="1"/>
          </p:cNvSpPr>
          <p:nvPr>
            <p:ph type="sldNum" sz="quarter" idx="12"/>
          </p:nvPr>
        </p:nvSpPr>
        <p:spPr/>
        <p:txBody>
          <a:bodyPr/>
          <a:lstStyle/>
          <a:p>
            <a:fld id="{F2C05F34-D204-4B97-9DE6-B85C16B0D684}" type="slidenum">
              <a:rPr lang="en-US" smtClean="0"/>
              <a:t>‹#›</a:t>
            </a:fld>
            <a:endParaRPr lang="en-US" dirty="0"/>
          </a:p>
        </p:txBody>
      </p:sp>
    </p:spTree>
    <p:extLst>
      <p:ext uri="{BB962C8B-B14F-4D97-AF65-F5344CB8AC3E}">
        <p14:creationId xmlns:p14="http://schemas.microsoft.com/office/powerpoint/2010/main" val="3216612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0A534-3A37-2016-7C33-6A77EF5AB3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A89D38-4487-70FA-8F31-60823788C1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A0EC3C-BCEC-0915-E0BC-7E230B4CB90B}"/>
              </a:ext>
            </a:extLst>
          </p:cNvPr>
          <p:cNvSpPr>
            <a:spLocks noGrp="1"/>
          </p:cNvSpPr>
          <p:nvPr>
            <p:ph type="dt" sz="half" idx="10"/>
          </p:nvPr>
        </p:nvSpPr>
        <p:spPr/>
        <p:txBody>
          <a:bodyPr/>
          <a:lstStyle/>
          <a:p>
            <a:fld id="{31BA8802-6D74-4A00-B0D3-1070FE2204C5}" type="datetimeFigureOut">
              <a:rPr lang="en-US" smtClean="0"/>
              <a:t>8/7/2023</a:t>
            </a:fld>
            <a:endParaRPr lang="en-US" dirty="0"/>
          </a:p>
        </p:txBody>
      </p:sp>
      <p:sp>
        <p:nvSpPr>
          <p:cNvPr id="5" name="Footer Placeholder 4">
            <a:extLst>
              <a:ext uri="{FF2B5EF4-FFF2-40B4-BE49-F238E27FC236}">
                <a16:creationId xmlns:a16="http://schemas.microsoft.com/office/drawing/2014/main" id="{506941BC-6C37-9A29-BC7B-4BF0B0A062D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E09BD7F-CABD-79E4-71D3-C54CBBA212B8}"/>
              </a:ext>
            </a:extLst>
          </p:cNvPr>
          <p:cNvSpPr>
            <a:spLocks noGrp="1"/>
          </p:cNvSpPr>
          <p:nvPr>
            <p:ph type="sldNum" sz="quarter" idx="12"/>
          </p:nvPr>
        </p:nvSpPr>
        <p:spPr/>
        <p:txBody>
          <a:bodyPr/>
          <a:lstStyle/>
          <a:p>
            <a:fld id="{F2C05F34-D204-4B97-9DE6-B85C16B0D684}" type="slidenum">
              <a:rPr lang="en-US" smtClean="0"/>
              <a:t>‹#›</a:t>
            </a:fld>
            <a:endParaRPr lang="en-US" dirty="0"/>
          </a:p>
        </p:txBody>
      </p:sp>
    </p:spTree>
    <p:extLst>
      <p:ext uri="{BB962C8B-B14F-4D97-AF65-F5344CB8AC3E}">
        <p14:creationId xmlns:p14="http://schemas.microsoft.com/office/powerpoint/2010/main" val="2872852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2F3583-57BF-B374-38DC-8E40AA6AE92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A0EF82-1840-9A79-EE2B-A413B7B0CF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D32658-1E5F-A745-6F71-84F4E4D868F2}"/>
              </a:ext>
            </a:extLst>
          </p:cNvPr>
          <p:cNvSpPr>
            <a:spLocks noGrp="1"/>
          </p:cNvSpPr>
          <p:nvPr>
            <p:ph type="dt" sz="half" idx="10"/>
          </p:nvPr>
        </p:nvSpPr>
        <p:spPr/>
        <p:txBody>
          <a:bodyPr/>
          <a:lstStyle/>
          <a:p>
            <a:fld id="{31BA8802-6D74-4A00-B0D3-1070FE2204C5}" type="datetimeFigureOut">
              <a:rPr lang="en-US" smtClean="0"/>
              <a:t>8/7/2023</a:t>
            </a:fld>
            <a:endParaRPr lang="en-US" dirty="0"/>
          </a:p>
        </p:txBody>
      </p:sp>
      <p:sp>
        <p:nvSpPr>
          <p:cNvPr id="5" name="Footer Placeholder 4">
            <a:extLst>
              <a:ext uri="{FF2B5EF4-FFF2-40B4-BE49-F238E27FC236}">
                <a16:creationId xmlns:a16="http://schemas.microsoft.com/office/drawing/2014/main" id="{0012C1CC-DDBA-E4B4-E898-41D5628C093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D77056-CCEE-CBF7-B992-F9002D0CE47F}"/>
              </a:ext>
            </a:extLst>
          </p:cNvPr>
          <p:cNvSpPr>
            <a:spLocks noGrp="1"/>
          </p:cNvSpPr>
          <p:nvPr>
            <p:ph type="sldNum" sz="quarter" idx="12"/>
          </p:nvPr>
        </p:nvSpPr>
        <p:spPr/>
        <p:txBody>
          <a:bodyPr/>
          <a:lstStyle/>
          <a:p>
            <a:fld id="{F2C05F34-D204-4B97-9DE6-B85C16B0D684}" type="slidenum">
              <a:rPr lang="en-US" smtClean="0"/>
              <a:t>‹#›</a:t>
            </a:fld>
            <a:endParaRPr lang="en-US" dirty="0"/>
          </a:p>
        </p:txBody>
      </p:sp>
    </p:spTree>
    <p:extLst>
      <p:ext uri="{BB962C8B-B14F-4D97-AF65-F5344CB8AC3E}">
        <p14:creationId xmlns:p14="http://schemas.microsoft.com/office/powerpoint/2010/main" val="3546395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4FAF2-F593-810D-B63E-C09C0D6188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3C62FD-4B54-A080-1AC1-7DBC58F726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A3EA28-8CB2-3D1A-1179-69D952487C24}"/>
              </a:ext>
            </a:extLst>
          </p:cNvPr>
          <p:cNvSpPr>
            <a:spLocks noGrp="1"/>
          </p:cNvSpPr>
          <p:nvPr>
            <p:ph type="dt" sz="half" idx="10"/>
          </p:nvPr>
        </p:nvSpPr>
        <p:spPr/>
        <p:txBody>
          <a:bodyPr/>
          <a:lstStyle/>
          <a:p>
            <a:fld id="{31BA8802-6D74-4A00-B0D3-1070FE2204C5}" type="datetimeFigureOut">
              <a:rPr lang="en-US" smtClean="0"/>
              <a:t>8/7/2023</a:t>
            </a:fld>
            <a:endParaRPr lang="en-US" dirty="0"/>
          </a:p>
        </p:txBody>
      </p:sp>
      <p:sp>
        <p:nvSpPr>
          <p:cNvPr id="5" name="Footer Placeholder 4">
            <a:extLst>
              <a:ext uri="{FF2B5EF4-FFF2-40B4-BE49-F238E27FC236}">
                <a16:creationId xmlns:a16="http://schemas.microsoft.com/office/drawing/2014/main" id="{3DF73E41-B15A-CD13-4325-52B531E0FF9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BA5F561-D84C-7DC3-36BF-7A713393E78C}"/>
              </a:ext>
            </a:extLst>
          </p:cNvPr>
          <p:cNvSpPr>
            <a:spLocks noGrp="1"/>
          </p:cNvSpPr>
          <p:nvPr>
            <p:ph type="sldNum" sz="quarter" idx="12"/>
          </p:nvPr>
        </p:nvSpPr>
        <p:spPr/>
        <p:txBody>
          <a:bodyPr/>
          <a:lstStyle/>
          <a:p>
            <a:fld id="{F2C05F34-D204-4B97-9DE6-B85C16B0D684}" type="slidenum">
              <a:rPr lang="en-US" smtClean="0"/>
              <a:t>‹#›</a:t>
            </a:fld>
            <a:endParaRPr lang="en-US" dirty="0"/>
          </a:p>
        </p:txBody>
      </p:sp>
    </p:spTree>
    <p:extLst>
      <p:ext uri="{BB962C8B-B14F-4D97-AF65-F5344CB8AC3E}">
        <p14:creationId xmlns:p14="http://schemas.microsoft.com/office/powerpoint/2010/main" val="854518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3DC88-D913-DA4E-9521-9116196134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B90CCC-1801-6AF8-EEA6-AF96181B9D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FA409C-5875-705B-9DCD-A2BD79051D67}"/>
              </a:ext>
            </a:extLst>
          </p:cNvPr>
          <p:cNvSpPr>
            <a:spLocks noGrp="1"/>
          </p:cNvSpPr>
          <p:nvPr>
            <p:ph type="dt" sz="half" idx="10"/>
          </p:nvPr>
        </p:nvSpPr>
        <p:spPr/>
        <p:txBody>
          <a:bodyPr/>
          <a:lstStyle/>
          <a:p>
            <a:fld id="{31BA8802-6D74-4A00-B0D3-1070FE2204C5}" type="datetimeFigureOut">
              <a:rPr lang="en-US" smtClean="0"/>
              <a:t>8/7/2023</a:t>
            </a:fld>
            <a:endParaRPr lang="en-US" dirty="0"/>
          </a:p>
        </p:txBody>
      </p:sp>
      <p:sp>
        <p:nvSpPr>
          <p:cNvPr id="5" name="Footer Placeholder 4">
            <a:extLst>
              <a:ext uri="{FF2B5EF4-FFF2-40B4-BE49-F238E27FC236}">
                <a16:creationId xmlns:a16="http://schemas.microsoft.com/office/drawing/2014/main" id="{75F87D0A-FDAA-1D12-E320-7E5000268D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FBFD0CA-47CC-9E9B-7A76-E8DE1622639A}"/>
              </a:ext>
            </a:extLst>
          </p:cNvPr>
          <p:cNvSpPr>
            <a:spLocks noGrp="1"/>
          </p:cNvSpPr>
          <p:nvPr>
            <p:ph type="sldNum" sz="quarter" idx="12"/>
          </p:nvPr>
        </p:nvSpPr>
        <p:spPr/>
        <p:txBody>
          <a:bodyPr/>
          <a:lstStyle/>
          <a:p>
            <a:fld id="{F2C05F34-D204-4B97-9DE6-B85C16B0D684}" type="slidenum">
              <a:rPr lang="en-US" smtClean="0"/>
              <a:t>‹#›</a:t>
            </a:fld>
            <a:endParaRPr lang="en-US" dirty="0"/>
          </a:p>
        </p:txBody>
      </p:sp>
    </p:spTree>
    <p:extLst>
      <p:ext uri="{BB962C8B-B14F-4D97-AF65-F5344CB8AC3E}">
        <p14:creationId xmlns:p14="http://schemas.microsoft.com/office/powerpoint/2010/main" val="3036588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D7CF7-4331-39E1-CE66-1348D5081B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585C8F-1FB7-2B57-3412-19FA5539BA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8CA773-2FBB-E8E9-B985-9FACAE4545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FA9854-0ADE-8819-6264-5C063CF8C8F5}"/>
              </a:ext>
            </a:extLst>
          </p:cNvPr>
          <p:cNvSpPr>
            <a:spLocks noGrp="1"/>
          </p:cNvSpPr>
          <p:nvPr>
            <p:ph type="dt" sz="half" idx="10"/>
          </p:nvPr>
        </p:nvSpPr>
        <p:spPr/>
        <p:txBody>
          <a:bodyPr/>
          <a:lstStyle/>
          <a:p>
            <a:fld id="{31BA8802-6D74-4A00-B0D3-1070FE2204C5}" type="datetimeFigureOut">
              <a:rPr lang="en-US" smtClean="0"/>
              <a:t>8/7/2023</a:t>
            </a:fld>
            <a:endParaRPr lang="en-US" dirty="0"/>
          </a:p>
        </p:txBody>
      </p:sp>
      <p:sp>
        <p:nvSpPr>
          <p:cNvPr id="6" name="Footer Placeholder 5">
            <a:extLst>
              <a:ext uri="{FF2B5EF4-FFF2-40B4-BE49-F238E27FC236}">
                <a16:creationId xmlns:a16="http://schemas.microsoft.com/office/drawing/2014/main" id="{D1101EE3-75D1-FCC6-1108-C440E32034F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A60FCEC-CDC4-FA55-9DC0-0DEAE4E36E1F}"/>
              </a:ext>
            </a:extLst>
          </p:cNvPr>
          <p:cNvSpPr>
            <a:spLocks noGrp="1"/>
          </p:cNvSpPr>
          <p:nvPr>
            <p:ph type="sldNum" sz="quarter" idx="12"/>
          </p:nvPr>
        </p:nvSpPr>
        <p:spPr/>
        <p:txBody>
          <a:bodyPr/>
          <a:lstStyle/>
          <a:p>
            <a:fld id="{F2C05F34-D204-4B97-9DE6-B85C16B0D684}" type="slidenum">
              <a:rPr lang="en-US" smtClean="0"/>
              <a:t>‹#›</a:t>
            </a:fld>
            <a:endParaRPr lang="en-US" dirty="0"/>
          </a:p>
        </p:txBody>
      </p:sp>
    </p:spTree>
    <p:extLst>
      <p:ext uri="{BB962C8B-B14F-4D97-AF65-F5344CB8AC3E}">
        <p14:creationId xmlns:p14="http://schemas.microsoft.com/office/powerpoint/2010/main" val="3752427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FEE48-C807-1193-0E09-F15426D8CF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E3C27C-1FF0-8C13-94FA-072E59FF1A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0C4A75-4ED0-0D97-CFF0-25D2AAE24F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526D0B-B96B-6B48-7CC6-3F5F7A402B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A2A354-ABE0-3857-8B8C-98D3CC73EE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4DA03E-4842-0F15-640D-3920BEA3F1B7}"/>
              </a:ext>
            </a:extLst>
          </p:cNvPr>
          <p:cNvSpPr>
            <a:spLocks noGrp="1"/>
          </p:cNvSpPr>
          <p:nvPr>
            <p:ph type="dt" sz="half" idx="10"/>
          </p:nvPr>
        </p:nvSpPr>
        <p:spPr/>
        <p:txBody>
          <a:bodyPr/>
          <a:lstStyle/>
          <a:p>
            <a:fld id="{31BA8802-6D74-4A00-B0D3-1070FE2204C5}" type="datetimeFigureOut">
              <a:rPr lang="en-US" smtClean="0"/>
              <a:t>8/7/2023</a:t>
            </a:fld>
            <a:endParaRPr lang="en-US" dirty="0"/>
          </a:p>
        </p:txBody>
      </p:sp>
      <p:sp>
        <p:nvSpPr>
          <p:cNvPr id="8" name="Footer Placeholder 7">
            <a:extLst>
              <a:ext uri="{FF2B5EF4-FFF2-40B4-BE49-F238E27FC236}">
                <a16:creationId xmlns:a16="http://schemas.microsoft.com/office/drawing/2014/main" id="{28759027-D55A-3F12-738B-AF2F13860BC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2FD9351-2BEB-2008-B5A6-20C57E88DE9B}"/>
              </a:ext>
            </a:extLst>
          </p:cNvPr>
          <p:cNvSpPr>
            <a:spLocks noGrp="1"/>
          </p:cNvSpPr>
          <p:nvPr>
            <p:ph type="sldNum" sz="quarter" idx="12"/>
          </p:nvPr>
        </p:nvSpPr>
        <p:spPr/>
        <p:txBody>
          <a:bodyPr/>
          <a:lstStyle/>
          <a:p>
            <a:fld id="{F2C05F34-D204-4B97-9DE6-B85C16B0D684}" type="slidenum">
              <a:rPr lang="en-US" smtClean="0"/>
              <a:t>‹#›</a:t>
            </a:fld>
            <a:endParaRPr lang="en-US" dirty="0"/>
          </a:p>
        </p:txBody>
      </p:sp>
    </p:spTree>
    <p:extLst>
      <p:ext uri="{BB962C8B-B14F-4D97-AF65-F5344CB8AC3E}">
        <p14:creationId xmlns:p14="http://schemas.microsoft.com/office/powerpoint/2010/main" val="314138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E1119-67A2-9A0F-D555-345BE4CC75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9B2607E-9AF6-40BC-8B68-193CF49985E6}"/>
              </a:ext>
            </a:extLst>
          </p:cNvPr>
          <p:cNvSpPr>
            <a:spLocks noGrp="1"/>
          </p:cNvSpPr>
          <p:nvPr>
            <p:ph type="dt" sz="half" idx="10"/>
          </p:nvPr>
        </p:nvSpPr>
        <p:spPr/>
        <p:txBody>
          <a:bodyPr/>
          <a:lstStyle/>
          <a:p>
            <a:fld id="{31BA8802-6D74-4A00-B0D3-1070FE2204C5}" type="datetimeFigureOut">
              <a:rPr lang="en-US" smtClean="0"/>
              <a:t>8/7/2023</a:t>
            </a:fld>
            <a:endParaRPr lang="en-US" dirty="0"/>
          </a:p>
        </p:txBody>
      </p:sp>
      <p:sp>
        <p:nvSpPr>
          <p:cNvPr id="4" name="Footer Placeholder 3">
            <a:extLst>
              <a:ext uri="{FF2B5EF4-FFF2-40B4-BE49-F238E27FC236}">
                <a16:creationId xmlns:a16="http://schemas.microsoft.com/office/drawing/2014/main" id="{0B8E45E4-364C-5963-19A7-0D4BDBF1DDD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04BA710-2B29-23EC-D126-77CD3D07ED7F}"/>
              </a:ext>
            </a:extLst>
          </p:cNvPr>
          <p:cNvSpPr>
            <a:spLocks noGrp="1"/>
          </p:cNvSpPr>
          <p:nvPr>
            <p:ph type="sldNum" sz="quarter" idx="12"/>
          </p:nvPr>
        </p:nvSpPr>
        <p:spPr/>
        <p:txBody>
          <a:bodyPr/>
          <a:lstStyle/>
          <a:p>
            <a:fld id="{F2C05F34-D204-4B97-9DE6-B85C16B0D684}" type="slidenum">
              <a:rPr lang="en-US" smtClean="0"/>
              <a:t>‹#›</a:t>
            </a:fld>
            <a:endParaRPr lang="en-US" dirty="0"/>
          </a:p>
        </p:txBody>
      </p:sp>
    </p:spTree>
    <p:extLst>
      <p:ext uri="{BB962C8B-B14F-4D97-AF65-F5344CB8AC3E}">
        <p14:creationId xmlns:p14="http://schemas.microsoft.com/office/powerpoint/2010/main" val="3132690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C6C623-F7E3-F15A-AB4A-D1F6CB9E088C}"/>
              </a:ext>
            </a:extLst>
          </p:cNvPr>
          <p:cNvSpPr>
            <a:spLocks noGrp="1"/>
          </p:cNvSpPr>
          <p:nvPr>
            <p:ph type="dt" sz="half" idx="10"/>
          </p:nvPr>
        </p:nvSpPr>
        <p:spPr/>
        <p:txBody>
          <a:bodyPr/>
          <a:lstStyle/>
          <a:p>
            <a:fld id="{31BA8802-6D74-4A00-B0D3-1070FE2204C5}" type="datetimeFigureOut">
              <a:rPr lang="en-US" smtClean="0"/>
              <a:t>8/7/2023</a:t>
            </a:fld>
            <a:endParaRPr lang="en-US" dirty="0"/>
          </a:p>
        </p:txBody>
      </p:sp>
      <p:sp>
        <p:nvSpPr>
          <p:cNvPr id="3" name="Footer Placeholder 2">
            <a:extLst>
              <a:ext uri="{FF2B5EF4-FFF2-40B4-BE49-F238E27FC236}">
                <a16:creationId xmlns:a16="http://schemas.microsoft.com/office/drawing/2014/main" id="{75970DD0-6517-E58E-970D-D5CDFD162F6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544A69F-CA65-61D3-978E-64580B6906EC}"/>
              </a:ext>
            </a:extLst>
          </p:cNvPr>
          <p:cNvSpPr>
            <a:spLocks noGrp="1"/>
          </p:cNvSpPr>
          <p:nvPr>
            <p:ph type="sldNum" sz="quarter" idx="12"/>
          </p:nvPr>
        </p:nvSpPr>
        <p:spPr/>
        <p:txBody>
          <a:bodyPr/>
          <a:lstStyle/>
          <a:p>
            <a:fld id="{F2C05F34-D204-4B97-9DE6-B85C16B0D684}" type="slidenum">
              <a:rPr lang="en-US" smtClean="0"/>
              <a:t>‹#›</a:t>
            </a:fld>
            <a:endParaRPr lang="en-US" dirty="0"/>
          </a:p>
        </p:txBody>
      </p:sp>
    </p:spTree>
    <p:extLst>
      <p:ext uri="{BB962C8B-B14F-4D97-AF65-F5344CB8AC3E}">
        <p14:creationId xmlns:p14="http://schemas.microsoft.com/office/powerpoint/2010/main" val="2973055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BD5C2-2BC2-D1C7-6090-E5E9F8D181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E5B740-E908-7B32-C4A7-4C0E93DBFB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FF0621-904D-408E-60F3-37D07CF53D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3EF823-8071-E1DF-421C-270C7DAB1200}"/>
              </a:ext>
            </a:extLst>
          </p:cNvPr>
          <p:cNvSpPr>
            <a:spLocks noGrp="1"/>
          </p:cNvSpPr>
          <p:nvPr>
            <p:ph type="dt" sz="half" idx="10"/>
          </p:nvPr>
        </p:nvSpPr>
        <p:spPr/>
        <p:txBody>
          <a:bodyPr/>
          <a:lstStyle/>
          <a:p>
            <a:fld id="{31BA8802-6D74-4A00-B0D3-1070FE2204C5}" type="datetimeFigureOut">
              <a:rPr lang="en-US" smtClean="0"/>
              <a:t>8/7/2023</a:t>
            </a:fld>
            <a:endParaRPr lang="en-US" dirty="0"/>
          </a:p>
        </p:txBody>
      </p:sp>
      <p:sp>
        <p:nvSpPr>
          <p:cNvPr id="6" name="Footer Placeholder 5">
            <a:extLst>
              <a:ext uri="{FF2B5EF4-FFF2-40B4-BE49-F238E27FC236}">
                <a16:creationId xmlns:a16="http://schemas.microsoft.com/office/drawing/2014/main" id="{AAD557BF-AB97-6C3C-903E-A617966766E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AFB754-13D0-4C98-592E-2ECD57870740}"/>
              </a:ext>
            </a:extLst>
          </p:cNvPr>
          <p:cNvSpPr>
            <a:spLocks noGrp="1"/>
          </p:cNvSpPr>
          <p:nvPr>
            <p:ph type="sldNum" sz="quarter" idx="12"/>
          </p:nvPr>
        </p:nvSpPr>
        <p:spPr/>
        <p:txBody>
          <a:bodyPr/>
          <a:lstStyle/>
          <a:p>
            <a:fld id="{F2C05F34-D204-4B97-9DE6-B85C16B0D684}" type="slidenum">
              <a:rPr lang="en-US" smtClean="0"/>
              <a:t>‹#›</a:t>
            </a:fld>
            <a:endParaRPr lang="en-US" dirty="0"/>
          </a:p>
        </p:txBody>
      </p:sp>
    </p:spTree>
    <p:extLst>
      <p:ext uri="{BB962C8B-B14F-4D97-AF65-F5344CB8AC3E}">
        <p14:creationId xmlns:p14="http://schemas.microsoft.com/office/powerpoint/2010/main" val="2143093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F2CE2-D2A0-DED7-1550-7D390072C0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7A49367-907E-6902-B2E7-B139B7A8F9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C13DA52-35D2-ECE9-887F-981F071F96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DA04D6-529B-9303-12ED-1993B869AEAA}"/>
              </a:ext>
            </a:extLst>
          </p:cNvPr>
          <p:cNvSpPr>
            <a:spLocks noGrp="1"/>
          </p:cNvSpPr>
          <p:nvPr>
            <p:ph type="dt" sz="half" idx="10"/>
          </p:nvPr>
        </p:nvSpPr>
        <p:spPr/>
        <p:txBody>
          <a:bodyPr/>
          <a:lstStyle/>
          <a:p>
            <a:fld id="{31BA8802-6D74-4A00-B0D3-1070FE2204C5}" type="datetimeFigureOut">
              <a:rPr lang="en-US" smtClean="0"/>
              <a:t>8/7/2023</a:t>
            </a:fld>
            <a:endParaRPr lang="en-US" dirty="0"/>
          </a:p>
        </p:txBody>
      </p:sp>
      <p:sp>
        <p:nvSpPr>
          <p:cNvPr id="6" name="Footer Placeholder 5">
            <a:extLst>
              <a:ext uri="{FF2B5EF4-FFF2-40B4-BE49-F238E27FC236}">
                <a16:creationId xmlns:a16="http://schemas.microsoft.com/office/drawing/2014/main" id="{5E4C05CE-EF7D-4BBE-B562-635EC3CD029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D1A18E3-F770-BC3C-818F-805FE79F4712}"/>
              </a:ext>
            </a:extLst>
          </p:cNvPr>
          <p:cNvSpPr>
            <a:spLocks noGrp="1"/>
          </p:cNvSpPr>
          <p:nvPr>
            <p:ph type="sldNum" sz="quarter" idx="12"/>
          </p:nvPr>
        </p:nvSpPr>
        <p:spPr/>
        <p:txBody>
          <a:bodyPr/>
          <a:lstStyle/>
          <a:p>
            <a:fld id="{F2C05F34-D204-4B97-9DE6-B85C16B0D684}" type="slidenum">
              <a:rPr lang="en-US" smtClean="0"/>
              <a:t>‹#›</a:t>
            </a:fld>
            <a:endParaRPr lang="en-US" dirty="0"/>
          </a:p>
        </p:txBody>
      </p:sp>
    </p:spTree>
    <p:extLst>
      <p:ext uri="{BB962C8B-B14F-4D97-AF65-F5344CB8AC3E}">
        <p14:creationId xmlns:p14="http://schemas.microsoft.com/office/powerpoint/2010/main" val="1425333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63A4CE-CFE4-65FD-70D1-77436D4E5B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34D459-4970-E34B-E98B-992455EF6A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88D685-07BD-990D-1BEF-C6960521C1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BA8802-6D74-4A00-B0D3-1070FE2204C5}" type="datetimeFigureOut">
              <a:rPr lang="en-US" smtClean="0"/>
              <a:t>8/7/2023</a:t>
            </a:fld>
            <a:endParaRPr lang="en-US" dirty="0"/>
          </a:p>
        </p:txBody>
      </p:sp>
      <p:sp>
        <p:nvSpPr>
          <p:cNvPr id="5" name="Footer Placeholder 4">
            <a:extLst>
              <a:ext uri="{FF2B5EF4-FFF2-40B4-BE49-F238E27FC236}">
                <a16:creationId xmlns:a16="http://schemas.microsoft.com/office/drawing/2014/main" id="{C0F154FE-5E84-5830-9A8E-406AC8F379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71E29DA-1023-8EEB-501A-4ECCD82C4A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C05F34-D204-4B97-9DE6-B85C16B0D684}" type="slidenum">
              <a:rPr lang="en-US" smtClean="0"/>
              <a:t>‹#›</a:t>
            </a:fld>
            <a:endParaRPr lang="en-US" dirty="0"/>
          </a:p>
        </p:txBody>
      </p:sp>
    </p:spTree>
    <p:extLst>
      <p:ext uri="{BB962C8B-B14F-4D97-AF65-F5344CB8AC3E}">
        <p14:creationId xmlns:p14="http://schemas.microsoft.com/office/powerpoint/2010/main" val="42942636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DE1AA40-AAF3-448C-8138-925B99A600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3200"/>
            <a:ext cx="12192000" cy="7423509"/>
          </a:xfrm>
          <a:prstGeom prst="rect">
            <a:avLst/>
          </a:prstGeom>
        </p:spPr>
      </p:pic>
      <p:pic>
        <p:nvPicPr>
          <p:cNvPr id="11" name="Picture 10">
            <a:extLst>
              <a:ext uri="{FF2B5EF4-FFF2-40B4-BE49-F238E27FC236}">
                <a16:creationId xmlns:a16="http://schemas.microsoft.com/office/drawing/2014/main" id="{9356727F-2229-C48A-6EE3-F002E306E1F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4552" y="-203200"/>
            <a:ext cx="12117196" cy="7573248"/>
          </a:xfrm>
          <a:prstGeom prst="rect">
            <a:avLst/>
          </a:prstGeom>
        </p:spPr>
      </p:pic>
      <p:sp>
        <p:nvSpPr>
          <p:cNvPr id="2" name="Title 1">
            <a:extLst>
              <a:ext uri="{FF2B5EF4-FFF2-40B4-BE49-F238E27FC236}">
                <a16:creationId xmlns:a16="http://schemas.microsoft.com/office/drawing/2014/main" id="{56B7FF80-17CF-BDB6-C81A-03D9D6668371}"/>
              </a:ext>
            </a:extLst>
          </p:cNvPr>
          <p:cNvSpPr>
            <a:spLocks noGrp="1"/>
          </p:cNvSpPr>
          <p:nvPr>
            <p:ph type="ctrTitle"/>
          </p:nvPr>
        </p:nvSpPr>
        <p:spPr/>
        <p:txBody>
          <a:bodyPr>
            <a:normAutofit/>
          </a:bodyPr>
          <a:lstStyle/>
          <a:p>
            <a:pPr marL="94615" marR="241935">
              <a:spcBef>
                <a:spcPts val="890"/>
              </a:spcBef>
            </a:pPr>
            <a:r>
              <a:rPr lang="en-US" sz="1800" b="1" dirty="0">
                <a:solidFill>
                  <a:schemeClr val="bg1">
                    <a:lumMod val="95000"/>
                  </a:schemeClr>
                </a:solidFill>
                <a:effectLst/>
                <a:latin typeface="Times New Roman" panose="02020603050405020304" pitchFamily="18" charset="0"/>
                <a:ea typeface="Times New Roman" panose="02020603050405020304" pitchFamily="18" charset="0"/>
              </a:rPr>
              <a:t>CHAITANYAINSTITUTEOFTECHNOLOGY</a:t>
            </a:r>
            <a:r>
              <a:rPr lang="en-US" sz="1800" b="1" kern="0" dirty="0">
                <a:solidFill>
                  <a:schemeClr val="bg1">
                    <a:lumMod val="95000"/>
                  </a:schemeClr>
                </a:solidFill>
                <a:effectLst/>
                <a:latin typeface="Times New Roman" panose="02020603050405020304" pitchFamily="18" charset="0"/>
                <a:ea typeface="Times New Roman" panose="02020603050405020304" pitchFamily="18" charset="0"/>
              </a:rPr>
              <a:t> &amp;SCIENCE</a:t>
            </a:r>
            <a:br>
              <a:rPr lang="en-US" sz="1800" b="1" kern="0" dirty="0">
                <a:solidFill>
                  <a:schemeClr val="bg1">
                    <a:lumMod val="95000"/>
                  </a:schemeClr>
                </a:solidFill>
                <a:effectLst/>
                <a:latin typeface="Times New Roman" panose="02020603050405020304" pitchFamily="18" charset="0"/>
                <a:ea typeface="Times New Roman" panose="02020603050405020304" pitchFamily="18" charset="0"/>
              </a:rPr>
            </a:br>
            <a:r>
              <a:rPr lang="en-US" sz="1800" b="1" dirty="0">
                <a:solidFill>
                  <a:schemeClr val="bg1">
                    <a:lumMod val="95000"/>
                  </a:schemeClr>
                </a:solidFill>
                <a:effectLst/>
                <a:latin typeface="Times New Roman" panose="02020603050405020304" pitchFamily="18" charset="0"/>
                <a:ea typeface="Times New Roman" panose="02020603050405020304" pitchFamily="18" charset="0"/>
              </a:rPr>
              <a:t>HANAMKONDA,WARANGAL -506001 </a:t>
            </a:r>
            <a:br>
              <a:rPr lang="en-US" sz="1800" b="1" dirty="0">
                <a:solidFill>
                  <a:schemeClr val="bg1">
                    <a:lumMod val="95000"/>
                  </a:schemeClr>
                </a:solidFill>
                <a:effectLst/>
                <a:latin typeface="Times New Roman" panose="02020603050405020304" pitchFamily="18" charset="0"/>
                <a:ea typeface="Times New Roman" panose="02020603050405020304" pitchFamily="18" charset="0"/>
              </a:rPr>
            </a:br>
            <a:br>
              <a:rPr lang="en-US" sz="1800" dirty="0">
                <a:solidFill>
                  <a:schemeClr val="bg1">
                    <a:lumMod val="95000"/>
                  </a:schemeClr>
                </a:solidFill>
                <a:effectLst/>
                <a:latin typeface="Times New Roman" panose="02020603050405020304" pitchFamily="18" charset="0"/>
                <a:ea typeface="Times New Roman" panose="02020603050405020304" pitchFamily="18" charset="0"/>
              </a:rPr>
            </a:br>
            <a:r>
              <a:rPr lang="en-US" sz="1800" b="1" dirty="0">
                <a:solidFill>
                  <a:schemeClr val="bg1">
                    <a:lumMod val="95000"/>
                  </a:schemeClr>
                </a:solidFill>
                <a:effectLst/>
                <a:latin typeface="Times New Roman" panose="02020603050405020304" pitchFamily="18" charset="0"/>
                <a:ea typeface="Times New Roman" panose="02020603050405020304" pitchFamily="18" charset="0"/>
              </a:rPr>
              <a:t>DEPARTMENT OF COMPUTER SCIENCE ANDENGINEERING</a:t>
            </a:r>
            <a:br>
              <a:rPr lang="en-US" sz="1800" dirty="0">
                <a:solidFill>
                  <a:schemeClr val="bg1">
                    <a:lumMod val="95000"/>
                  </a:schemeClr>
                </a:solidFill>
                <a:effectLst/>
                <a:latin typeface="Times New Roman" panose="02020603050405020304" pitchFamily="18" charset="0"/>
                <a:ea typeface="Times New Roman" panose="02020603050405020304" pitchFamily="18" charset="0"/>
              </a:rPr>
            </a:br>
            <a:endParaRPr lang="en-US" dirty="0">
              <a:solidFill>
                <a:schemeClr val="bg1">
                  <a:lumMod val="95000"/>
                </a:schemeClr>
              </a:solidFill>
            </a:endParaRPr>
          </a:p>
        </p:txBody>
      </p:sp>
      <p:sp>
        <p:nvSpPr>
          <p:cNvPr id="3" name="Subtitle 2">
            <a:extLst>
              <a:ext uri="{FF2B5EF4-FFF2-40B4-BE49-F238E27FC236}">
                <a16:creationId xmlns:a16="http://schemas.microsoft.com/office/drawing/2014/main" id="{8FAC6558-A037-7E8F-FC37-EB7233202770}"/>
              </a:ext>
            </a:extLst>
          </p:cNvPr>
          <p:cNvSpPr>
            <a:spLocks noGrp="1"/>
          </p:cNvSpPr>
          <p:nvPr>
            <p:ph type="subTitle" idx="1"/>
          </p:nvPr>
        </p:nvSpPr>
        <p:spPr>
          <a:xfrm>
            <a:off x="1524000" y="3038475"/>
            <a:ext cx="9144000" cy="2628900"/>
          </a:xfrm>
        </p:spPr>
        <p:txBody>
          <a:bodyPr>
            <a:normAutofit fontScale="47500" lnSpcReduction="20000"/>
          </a:bodyPr>
          <a:lstStyle/>
          <a:p>
            <a:r>
              <a:rPr lang="en-US" sz="5900" dirty="0">
                <a:solidFill>
                  <a:schemeClr val="bg1">
                    <a:lumMod val="95000"/>
                  </a:schemeClr>
                </a:solidFill>
              </a:rPr>
              <a:t>EVENT MANAGEMENT SYSTEM</a:t>
            </a:r>
          </a:p>
          <a:p>
            <a:pPr algn="r"/>
            <a:endParaRPr lang="en-US" sz="4000" dirty="0">
              <a:solidFill>
                <a:schemeClr val="bg1">
                  <a:lumMod val="95000"/>
                </a:schemeClr>
              </a:solidFill>
            </a:endParaRPr>
          </a:p>
          <a:p>
            <a:pPr algn="r"/>
            <a:endParaRPr lang="en-US" sz="2100" dirty="0">
              <a:solidFill>
                <a:schemeClr val="bg1">
                  <a:lumMod val="95000"/>
                </a:schemeClr>
              </a:solidFill>
            </a:endParaRPr>
          </a:p>
          <a:p>
            <a:pPr lvl="1" algn="l"/>
            <a:r>
              <a:rPr lang="en-US" sz="3400" dirty="0">
                <a:solidFill>
                  <a:schemeClr val="bg1">
                    <a:lumMod val="95000"/>
                  </a:schemeClr>
                </a:solidFill>
              </a:rPr>
              <a:t>Presented by                                                                                                                                    Guided by</a:t>
            </a:r>
          </a:p>
          <a:p>
            <a:pPr lvl="1" algn="l"/>
            <a:r>
              <a:rPr lang="en-US" sz="3400" dirty="0">
                <a:solidFill>
                  <a:schemeClr val="bg1">
                    <a:lumMod val="95000"/>
                  </a:schemeClr>
                </a:solidFill>
              </a:rPr>
              <a:t>R.VARUN GUPTHA(214931028L)                                                                                          Name:Mr. </a:t>
            </a:r>
            <a:r>
              <a:rPr lang="en-US" sz="3400" dirty="0" err="1">
                <a:solidFill>
                  <a:schemeClr val="bg1">
                    <a:lumMod val="95000"/>
                  </a:schemeClr>
                </a:solidFill>
              </a:rPr>
              <a:t>V.Srujan</a:t>
            </a:r>
            <a:endParaRPr lang="en-US" sz="3400" dirty="0">
              <a:solidFill>
                <a:schemeClr val="bg1">
                  <a:lumMod val="95000"/>
                </a:schemeClr>
              </a:solidFill>
            </a:endParaRPr>
          </a:p>
          <a:p>
            <a:pPr lvl="1" algn="l"/>
            <a:r>
              <a:rPr lang="en-US" sz="3400" dirty="0">
                <a:solidFill>
                  <a:schemeClr val="bg1">
                    <a:lumMod val="95000"/>
                  </a:schemeClr>
                </a:solidFill>
              </a:rPr>
              <a:t>G.BHARGAV(20493T0985)</a:t>
            </a:r>
          </a:p>
          <a:p>
            <a:pPr lvl="1" algn="l"/>
            <a:r>
              <a:rPr lang="en-US" sz="3400" dirty="0">
                <a:solidFill>
                  <a:schemeClr val="bg1">
                    <a:lumMod val="95000"/>
                  </a:schemeClr>
                </a:solidFill>
              </a:rPr>
              <a:t>B.VARUNDHAR(20493T0975)</a:t>
            </a:r>
          </a:p>
          <a:p>
            <a:pPr lvl="1" algn="l"/>
            <a:r>
              <a:rPr lang="en-US" sz="3400" dirty="0">
                <a:solidFill>
                  <a:schemeClr val="bg1">
                    <a:lumMod val="95000"/>
                  </a:schemeClr>
                </a:solidFill>
              </a:rPr>
              <a:t>M.CHANTI(20493T1018)</a:t>
            </a:r>
            <a:endParaRPr lang="en-US" dirty="0">
              <a:solidFill>
                <a:schemeClr val="bg1">
                  <a:lumMod val="95000"/>
                </a:schemeClr>
              </a:solidFill>
            </a:endParaRPr>
          </a:p>
          <a:p>
            <a:pPr lvl="2" algn="l"/>
            <a:r>
              <a:rPr lang="en-US" sz="1200" dirty="0">
                <a:solidFill>
                  <a:schemeClr val="bg1">
                    <a:lumMod val="95000"/>
                  </a:schemeClr>
                </a:solidFill>
                <a:latin typeface="Times New Roman" panose="02020603050405020304" pitchFamily="18" charset="0"/>
              </a:rPr>
              <a:t>                                                                                                                                  </a:t>
            </a:r>
            <a:endParaRPr lang="en-US" dirty="0">
              <a:solidFill>
                <a:schemeClr val="bg1">
                  <a:lumMod val="95000"/>
                </a:schemeClr>
              </a:solidFill>
            </a:endParaRPr>
          </a:p>
          <a:p>
            <a:endParaRPr lang="en-US" dirty="0">
              <a:solidFill>
                <a:schemeClr val="bg1">
                  <a:lumMod val="95000"/>
                </a:schemeClr>
              </a:solidFill>
            </a:endParaRPr>
          </a:p>
        </p:txBody>
      </p:sp>
      <p:pic>
        <p:nvPicPr>
          <p:cNvPr id="4" name="Picture 3" descr="Logo&#10;&#10;Description automatically generated">
            <a:extLst>
              <a:ext uri="{FF2B5EF4-FFF2-40B4-BE49-F238E27FC236}">
                <a16:creationId xmlns:a16="http://schemas.microsoft.com/office/drawing/2014/main" id="{C0418DE2-FD39-A170-F609-4C2F34C1E82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45032" y="12224"/>
            <a:ext cx="1363345" cy="1396365"/>
          </a:xfrm>
          <a:prstGeom prst="rect">
            <a:avLst/>
          </a:prstGeom>
          <a:noFill/>
          <a:ln>
            <a:noFill/>
          </a:ln>
        </p:spPr>
      </p:pic>
    </p:spTree>
    <p:extLst>
      <p:ext uri="{BB962C8B-B14F-4D97-AF65-F5344CB8AC3E}">
        <p14:creationId xmlns:p14="http://schemas.microsoft.com/office/powerpoint/2010/main" val="4213701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1D5A4F-02B2-8216-F6D6-1537C8CC1E9A}"/>
              </a:ext>
            </a:extLst>
          </p:cNvPr>
          <p:cNvSpPr>
            <a:spLocks noGrp="1"/>
          </p:cNvSpPr>
          <p:nvPr>
            <p:ph type="title"/>
          </p:nvPr>
        </p:nvSpPr>
        <p:spPr/>
        <p:txBody>
          <a:bodyPr>
            <a:normAutofit/>
          </a:bodyPr>
          <a:lstStyle/>
          <a:p>
            <a:r>
              <a:rPr lang="en-US" sz="3200" b="1" dirty="0"/>
              <a:t>OUTPUT:</a:t>
            </a:r>
          </a:p>
        </p:txBody>
      </p:sp>
      <p:pic>
        <p:nvPicPr>
          <p:cNvPr id="6" name="Content Placeholder 5">
            <a:extLst>
              <a:ext uri="{FF2B5EF4-FFF2-40B4-BE49-F238E27FC236}">
                <a16:creationId xmlns:a16="http://schemas.microsoft.com/office/drawing/2014/main" id="{279B4052-CAAA-E687-4230-94E89BBEB25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34530" y="1267995"/>
            <a:ext cx="11896725" cy="5310186"/>
          </a:xfrm>
          <a:prstGeom prst="rect">
            <a:avLst/>
          </a:prstGeom>
        </p:spPr>
      </p:pic>
    </p:spTree>
    <p:extLst>
      <p:ext uri="{BB962C8B-B14F-4D97-AF65-F5344CB8AC3E}">
        <p14:creationId xmlns:p14="http://schemas.microsoft.com/office/powerpoint/2010/main" val="3935591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FD4D6C-6776-C90F-C19A-92C075AD5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2" name="Title 1">
            <a:extLst>
              <a:ext uri="{FF2B5EF4-FFF2-40B4-BE49-F238E27FC236}">
                <a16:creationId xmlns:a16="http://schemas.microsoft.com/office/drawing/2014/main" id="{2AA22537-8591-85BB-B1F0-208B1E939CA0}"/>
              </a:ext>
            </a:extLst>
          </p:cNvPr>
          <p:cNvSpPr>
            <a:spLocks noGrp="1"/>
          </p:cNvSpPr>
          <p:nvPr>
            <p:ph type="title"/>
          </p:nvPr>
        </p:nvSpPr>
        <p:spPr/>
        <p:txBody>
          <a:bodyPr>
            <a:normAutofit/>
          </a:bodyPr>
          <a:lstStyle/>
          <a:p>
            <a:r>
              <a:rPr lang="en-US" sz="3600" b="1" dirty="0"/>
              <a:t>CONCLUSION</a:t>
            </a:r>
          </a:p>
        </p:txBody>
      </p:sp>
      <p:sp>
        <p:nvSpPr>
          <p:cNvPr id="3" name="Content Placeholder 2">
            <a:extLst>
              <a:ext uri="{FF2B5EF4-FFF2-40B4-BE49-F238E27FC236}">
                <a16:creationId xmlns:a16="http://schemas.microsoft.com/office/drawing/2014/main" id="{6597727F-F8D9-E566-4E06-DABC9E38DF4E}"/>
              </a:ext>
            </a:extLst>
          </p:cNvPr>
          <p:cNvSpPr>
            <a:spLocks noGrp="1"/>
          </p:cNvSpPr>
          <p:nvPr>
            <p:ph idx="1"/>
          </p:nvPr>
        </p:nvSpPr>
        <p:spPr/>
        <p:txBody>
          <a:bodyPr>
            <a:normAutofit lnSpcReduction="10000"/>
          </a:bodyPr>
          <a:lstStyle/>
          <a:p>
            <a:pPr marL="0" indent="0">
              <a:buNone/>
            </a:pPr>
            <a:r>
              <a:rPr lang="en-US" dirty="0"/>
              <a:t>It has been a great pleasure for me to work on this exciting and challenging project. The event management system has proven to be an invaluable tool in streamlining and enhancing the planning, organization, and execution of events. The event management system has revolutionized the way events are planned and executed. Its impact on efficiency, user experience, data utilization, communication, security, and cost-effectiveness makes it an indispensable tool for event professionals. With continuous improvements and updates, the system is poised to further enhance the event management landscape and create memorable experiences for attendees worldwide. This will provide better opportunities and guidance in future in developing projects independently.</a:t>
            </a:r>
          </a:p>
        </p:txBody>
      </p:sp>
    </p:spTree>
    <p:extLst>
      <p:ext uri="{BB962C8B-B14F-4D97-AF65-F5344CB8AC3E}">
        <p14:creationId xmlns:p14="http://schemas.microsoft.com/office/powerpoint/2010/main" val="3186912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AD926-19EB-DCDF-D08B-6A76027CE975}"/>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5D982256-83F5-AB48-33B2-D0BAE8A08FA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5878" y="0"/>
            <a:ext cx="12192000" cy="6858000"/>
          </a:xfrm>
        </p:spPr>
      </p:pic>
    </p:spTree>
    <p:extLst>
      <p:ext uri="{BB962C8B-B14F-4D97-AF65-F5344CB8AC3E}">
        <p14:creationId xmlns:p14="http://schemas.microsoft.com/office/powerpoint/2010/main" val="4032639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3FB5F99-AA3F-1CC3-C343-BAF43C1C38C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2FA090B-71BC-07EF-BF3D-3D4D35A821F7}"/>
              </a:ext>
            </a:extLst>
          </p:cNvPr>
          <p:cNvSpPr>
            <a:spLocks noGrp="1"/>
          </p:cNvSpPr>
          <p:nvPr>
            <p:ph type="title"/>
          </p:nvPr>
        </p:nvSpPr>
        <p:spPr/>
        <p:txBody>
          <a:bodyPr>
            <a:normAutofit/>
          </a:bodyPr>
          <a:lstStyle/>
          <a:p>
            <a:r>
              <a:rPr lang="en-US" sz="4000" b="1" dirty="0"/>
              <a:t>ABSTRACT</a:t>
            </a:r>
          </a:p>
        </p:txBody>
      </p:sp>
      <p:sp>
        <p:nvSpPr>
          <p:cNvPr id="3" name="Content Placeholder 2">
            <a:extLst>
              <a:ext uri="{FF2B5EF4-FFF2-40B4-BE49-F238E27FC236}">
                <a16:creationId xmlns:a16="http://schemas.microsoft.com/office/drawing/2014/main" id="{7E5B48C3-2E91-B65B-0545-0E0341284FAB}"/>
              </a:ext>
            </a:extLst>
          </p:cNvPr>
          <p:cNvSpPr>
            <a:spLocks noGrp="1"/>
          </p:cNvSpPr>
          <p:nvPr>
            <p:ph idx="1"/>
          </p:nvPr>
        </p:nvSpPr>
        <p:spPr/>
        <p:txBody>
          <a:bodyPr>
            <a:normAutofit/>
          </a:bodyPr>
          <a:lstStyle/>
          <a:p>
            <a:pPr marL="0" marR="0" indent="0" algn="just">
              <a:lnSpc>
                <a:spcPct val="142000"/>
              </a:lnSpc>
              <a:spcBef>
                <a:spcPts val="0"/>
              </a:spcBef>
              <a:spcAft>
                <a:spcPts val="0"/>
              </a:spcAft>
              <a:buNone/>
            </a:pPr>
            <a:r>
              <a:rPr lang="en-US" sz="2000" dirty="0"/>
              <a:t>The Event Management System is a robust and user-friendly mini-project designed to facilitate efficient event planning and execution. This web-based application aims to streamline the process of organizing diverse events, ranging from conferences, workshops, seminars, to social gatherings and corporate functions. The system incorporates an intuitive interface, enabling event organizers to manage tasks, resources, and attendees </a:t>
            </a:r>
            <a:r>
              <a:rPr lang="en-US" sz="2000" dirty="0" err="1"/>
              <a:t>seamlessly.The</a:t>
            </a:r>
            <a:r>
              <a:rPr lang="en-US" sz="2000" dirty="0"/>
              <a:t> Event Management System is designed to enhance event planning efficiency, reduce manual effort, and enhance overall event experiences for organizers and attendees alike. By employing this mini-project, individuals and organizations can successfully execute memorable events, fostering better engagement and satisfaction among participants.</a:t>
            </a:r>
          </a:p>
        </p:txBody>
      </p:sp>
    </p:spTree>
    <p:extLst>
      <p:ext uri="{BB962C8B-B14F-4D97-AF65-F5344CB8AC3E}">
        <p14:creationId xmlns:p14="http://schemas.microsoft.com/office/powerpoint/2010/main" val="2526815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0610F70-79F9-1E3F-65C3-A759CE552E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2" name="Title 1">
            <a:extLst>
              <a:ext uri="{FF2B5EF4-FFF2-40B4-BE49-F238E27FC236}">
                <a16:creationId xmlns:a16="http://schemas.microsoft.com/office/drawing/2014/main" id="{A5F22C32-C72B-855E-2A16-32898426E0DD}"/>
              </a:ext>
            </a:extLst>
          </p:cNvPr>
          <p:cNvSpPr>
            <a:spLocks noGrp="1"/>
          </p:cNvSpPr>
          <p:nvPr>
            <p:ph type="title"/>
          </p:nvPr>
        </p:nvSpPr>
        <p:spPr/>
        <p:txBody>
          <a:bodyPr>
            <a:normAutofit/>
          </a:bodyPr>
          <a:lstStyle/>
          <a:p>
            <a:r>
              <a:rPr lang="en-US" sz="3600" b="1" dirty="0"/>
              <a:t>INTRODUCTION</a:t>
            </a:r>
          </a:p>
        </p:txBody>
      </p:sp>
      <p:sp>
        <p:nvSpPr>
          <p:cNvPr id="3" name="Content Placeholder 2">
            <a:extLst>
              <a:ext uri="{FF2B5EF4-FFF2-40B4-BE49-F238E27FC236}">
                <a16:creationId xmlns:a16="http://schemas.microsoft.com/office/drawing/2014/main" id="{F953CC1B-E23D-6246-E921-CE67EC29402C}"/>
              </a:ext>
            </a:extLst>
          </p:cNvPr>
          <p:cNvSpPr>
            <a:spLocks noGrp="1"/>
          </p:cNvSpPr>
          <p:nvPr>
            <p:ph idx="1"/>
          </p:nvPr>
        </p:nvSpPr>
        <p:spPr>
          <a:xfrm>
            <a:off x="838200" y="1690688"/>
            <a:ext cx="10515600" cy="4486275"/>
          </a:xfrm>
        </p:spPr>
        <p:txBody>
          <a:bodyPr>
            <a:noAutofit/>
          </a:bodyPr>
          <a:lstStyle/>
          <a:p>
            <a:pPr marL="0" indent="0">
              <a:buNone/>
            </a:pPr>
            <a:r>
              <a:rPr lang="en-US" sz="2200" dirty="0"/>
              <a:t>Welcome to the world of Event Management System! Our mini project aims to provide an efficient and user-friendly platform for organizing, planning, and managing events of all kinds. Whether it's a corporate conference, a social gathering, a wedding, or any other event, our system is designed to streamline the entire event lifecycle. </a:t>
            </a:r>
          </a:p>
          <a:p>
            <a:pPr marL="0" indent="0">
              <a:buNone/>
            </a:pPr>
            <a:r>
              <a:rPr lang="en-US" sz="2200" dirty="0"/>
              <a:t>	</a:t>
            </a:r>
          </a:p>
          <a:p>
            <a:pPr marL="0" indent="0">
              <a:buNone/>
            </a:pPr>
            <a:r>
              <a:rPr lang="en-US" sz="2200" dirty="0"/>
              <a:t>	In today's fast-paced world, managing events can be a daunting task, involving countless details, schedules, and communication with various stakeholders. The Event Management System is here to simplify this process, allowing event organizers to focus on creativity and engagement while leaving the administrative hassles to the software. It provides a seamless experience, making event management a breeze and allowing you to focus on creating memorable moments for all involved. </a:t>
            </a:r>
          </a:p>
        </p:txBody>
      </p:sp>
    </p:spTree>
    <p:extLst>
      <p:ext uri="{BB962C8B-B14F-4D97-AF65-F5344CB8AC3E}">
        <p14:creationId xmlns:p14="http://schemas.microsoft.com/office/powerpoint/2010/main" val="2294814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02742A-9EB5-8A87-C51B-BEE1F314E9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20880" cy="6857999"/>
          </a:xfrm>
          <a:prstGeom prst="rect">
            <a:avLst/>
          </a:prstGeom>
        </p:spPr>
      </p:pic>
      <p:sp>
        <p:nvSpPr>
          <p:cNvPr id="2" name="Title 1">
            <a:extLst>
              <a:ext uri="{FF2B5EF4-FFF2-40B4-BE49-F238E27FC236}">
                <a16:creationId xmlns:a16="http://schemas.microsoft.com/office/drawing/2014/main" id="{0ABD0631-ACEC-8611-A111-75714668458F}"/>
              </a:ext>
            </a:extLst>
          </p:cNvPr>
          <p:cNvSpPr>
            <a:spLocks noGrp="1"/>
          </p:cNvSpPr>
          <p:nvPr>
            <p:ph type="title"/>
          </p:nvPr>
        </p:nvSpPr>
        <p:spPr/>
        <p:txBody>
          <a:bodyPr>
            <a:normAutofit/>
          </a:bodyPr>
          <a:lstStyle/>
          <a:p>
            <a:r>
              <a:rPr lang="en-US" sz="3200" b="1" dirty="0"/>
              <a:t>FUNCTIONAL REQURIMENTS</a:t>
            </a:r>
          </a:p>
        </p:txBody>
      </p:sp>
      <p:sp>
        <p:nvSpPr>
          <p:cNvPr id="3" name="Content Placeholder 2">
            <a:extLst>
              <a:ext uri="{FF2B5EF4-FFF2-40B4-BE49-F238E27FC236}">
                <a16:creationId xmlns:a16="http://schemas.microsoft.com/office/drawing/2014/main" id="{F48B720B-3393-852F-933C-8E5FB5EECDF9}"/>
              </a:ext>
            </a:extLst>
          </p:cNvPr>
          <p:cNvSpPr>
            <a:spLocks noGrp="1"/>
          </p:cNvSpPr>
          <p:nvPr>
            <p:ph idx="1"/>
          </p:nvPr>
        </p:nvSpPr>
        <p:spPr>
          <a:xfrm>
            <a:off x="838200" y="1314450"/>
            <a:ext cx="10515600" cy="4862513"/>
          </a:xfrm>
        </p:spPr>
        <p:txBody>
          <a:bodyPr>
            <a:normAutofit/>
          </a:bodyPr>
          <a:lstStyle/>
          <a:p>
            <a:pPr marL="0" marR="0" indent="0">
              <a:lnSpc>
                <a:spcPct val="141000"/>
              </a:lnSpc>
              <a:spcBef>
                <a:spcPts val="0"/>
              </a:spcBef>
              <a:spcAft>
                <a:spcPts val="0"/>
              </a:spcAft>
              <a:buNone/>
            </a:pPr>
            <a:r>
              <a:rPr lang="en-US" sz="2400" dirty="0"/>
              <a:t>1.Gather event details such as event name, date, time, location, description, and type of event. </a:t>
            </a:r>
          </a:p>
          <a:p>
            <a:pPr marL="0" marR="0" indent="0">
              <a:lnSpc>
                <a:spcPct val="141000"/>
              </a:lnSpc>
              <a:spcBef>
                <a:spcPts val="0"/>
              </a:spcBef>
              <a:spcAft>
                <a:spcPts val="0"/>
              </a:spcAft>
              <a:buNone/>
            </a:pPr>
            <a:r>
              <a:rPr lang="en-US" sz="2400" dirty="0"/>
              <a:t>2.Provide organizers with insights to improve future events. </a:t>
            </a:r>
          </a:p>
          <a:p>
            <a:pPr marL="0" marR="0" indent="0">
              <a:lnSpc>
                <a:spcPct val="141000"/>
              </a:lnSpc>
              <a:spcBef>
                <a:spcPts val="0"/>
              </a:spcBef>
              <a:spcAft>
                <a:spcPts val="0"/>
              </a:spcAft>
              <a:buNone/>
            </a:pPr>
            <a:r>
              <a:rPr lang="en-US" sz="2400" dirty="0"/>
              <a:t>3.Implement an admin panel to manage events and perform necessary system configurations.</a:t>
            </a:r>
          </a:p>
          <a:p>
            <a:pPr marL="0" marR="0" indent="0">
              <a:lnSpc>
                <a:spcPct val="141000"/>
              </a:lnSpc>
              <a:spcBef>
                <a:spcPts val="0"/>
              </a:spcBef>
              <a:spcAft>
                <a:spcPts val="0"/>
              </a:spcAft>
              <a:buNone/>
            </a:pPr>
            <a:r>
              <a:rPr lang="en-US" sz="2400" dirty="0"/>
              <a:t> 4.User can see the previous done events by our team.</a:t>
            </a:r>
          </a:p>
        </p:txBody>
      </p:sp>
    </p:spTree>
    <p:extLst>
      <p:ext uri="{BB962C8B-B14F-4D97-AF65-F5344CB8AC3E}">
        <p14:creationId xmlns:p14="http://schemas.microsoft.com/office/powerpoint/2010/main" val="845517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97FD21-EDD1-4B87-96D8-D236DB187A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2" name="Title 1">
            <a:extLst>
              <a:ext uri="{FF2B5EF4-FFF2-40B4-BE49-F238E27FC236}">
                <a16:creationId xmlns:a16="http://schemas.microsoft.com/office/drawing/2014/main" id="{7AE9F460-6194-15CA-0C73-78BAF917A351}"/>
              </a:ext>
            </a:extLst>
          </p:cNvPr>
          <p:cNvSpPr>
            <a:spLocks noGrp="1"/>
          </p:cNvSpPr>
          <p:nvPr>
            <p:ph type="title"/>
          </p:nvPr>
        </p:nvSpPr>
        <p:spPr/>
        <p:txBody>
          <a:bodyPr>
            <a:normAutofit/>
          </a:bodyPr>
          <a:lstStyle/>
          <a:p>
            <a:r>
              <a:rPr lang="en-US" sz="3200" b="1" dirty="0"/>
              <a:t>NON FUNCTIONAL REQUIRMENTS</a:t>
            </a:r>
          </a:p>
        </p:txBody>
      </p:sp>
      <p:sp>
        <p:nvSpPr>
          <p:cNvPr id="3" name="Content Placeholder 2">
            <a:extLst>
              <a:ext uri="{FF2B5EF4-FFF2-40B4-BE49-F238E27FC236}">
                <a16:creationId xmlns:a16="http://schemas.microsoft.com/office/drawing/2014/main" id="{A89BC458-C7C7-8074-4A80-8AC5FE7E15FC}"/>
              </a:ext>
            </a:extLst>
          </p:cNvPr>
          <p:cNvSpPr>
            <a:spLocks noGrp="1"/>
          </p:cNvSpPr>
          <p:nvPr>
            <p:ph idx="1"/>
          </p:nvPr>
        </p:nvSpPr>
        <p:spPr>
          <a:xfrm>
            <a:off x="514350" y="1552575"/>
            <a:ext cx="10734675" cy="4576763"/>
          </a:xfrm>
        </p:spPr>
        <p:txBody>
          <a:bodyPr>
            <a:normAutofit/>
          </a:bodyPr>
          <a:lstStyle/>
          <a:p>
            <a:pPr marL="0" marR="0" indent="0">
              <a:lnSpc>
                <a:spcPct val="141000"/>
              </a:lnSpc>
              <a:spcBef>
                <a:spcPts val="0"/>
              </a:spcBef>
              <a:spcAft>
                <a:spcPts val="0"/>
              </a:spcAft>
              <a:buNone/>
            </a:pPr>
            <a:r>
              <a:rPr lang="en-US" dirty="0"/>
              <a:t>1.User must not negotiate with the charge of an Event. </a:t>
            </a:r>
          </a:p>
          <a:p>
            <a:pPr marL="0" marR="0" indent="0">
              <a:lnSpc>
                <a:spcPct val="141000"/>
              </a:lnSpc>
              <a:spcBef>
                <a:spcPts val="0"/>
              </a:spcBef>
              <a:spcAft>
                <a:spcPts val="0"/>
              </a:spcAft>
              <a:buNone/>
            </a:pPr>
            <a:r>
              <a:rPr lang="en-US" dirty="0"/>
              <a:t>2.The system is compatible with various browsers, devices, and operating systems to cater to a diverse user base. </a:t>
            </a:r>
          </a:p>
          <a:p>
            <a:pPr marL="0" marR="0" indent="0">
              <a:lnSpc>
                <a:spcPct val="141000"/>
              </a:lnSpc>
              <a:spcBef>
                <a:spcPts val="0"/>
              </a:spcBef>
              <a:spcAft>
                <a:spcPts val="0"/>
              </a:spcAft>
              <a:buNone/>
            </a:pPr>
            <a:r>
              <a:rPr lang="en-US" dirty="0"/>
              <a:t>3.The system is scalable to accommodate increasing user and event data without requiring major architectural changes</a:t>
            </a:r>
          </a:p>
        </p:txBody>
      </p:sp>
    </p:spTree>
    <p:extLst>
      <p:ext uri="{BB962C8B-B14F-4D97-AF65-F5344CB8AC3E}">
        <p14:creationId xmlns:p14="http://schemas.microsoft.com/office/powerpoint/2010/main" val="3203678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33159-7064-D908-90DB-1920EF236A77}"/>
              </a:ext>
            </a:extLst>
          </p:cNvPr>
          <p:cNvSpPr>
            <a:spLocks noGrp="1"/>
          </p:cNvSpPr>
          <p:nvPr>
            <p:ph type="title"/>
          </p:nvPr>
        </p:nvSpPr>
        <p:spPr/>
        <p:txBody>
          <a:bodyPr>
            <a:normAutofit/>
          </a:bodyPr>
          <a:lstStyle/>
          <a:p>
            <a:r>
              <a:rPr lang="en-US" dirty="0"/>
              <a:t>ER-DIAGRAM</a:t>
            </a:r>
          </a:p>
        </p:txBody>
      </p:sp>
      <p:pic>
        <p:nvPicPr>
          <p:cNvPr id="4" name="Content Placeholder 3">
            <a:extLst>
              <a:ext uri="{FF2B5EF4-FFF2-40B4-BE49-F238E27FC236}">
                <a16:creationId xmlns:a16="http://schemas.microsoft.com/office/drawing/2014/main" id="{2065802A-F495-C5B3-0A7F-7E26B89F404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827389" y="1825625"/>
            <a:ext cx="6537221" cy="4351338"/>
          </a:xfrm>
        </p:spPr>
      </p:pic>
    </p:spTree>
    <p:extLst>
      <p:ext uri="{BB962C8B-B14F-4D97-AF65-F5344CB8AC3E}">
        <p14:creationId xmlns:p14="http://schemas.microsoft.com/office/powerpoint/2010/main" val="2069946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A339-97D4-8DD0-E5B6-F1E75F3F859A}"/>
              </a:ext>
            </a:extLst>
          </p:cNvPr>
          <p:cNvSpPr>
            <a:spLocks noGrp="1"/>
          </p:cNvSpPr>
          <p:nvPr>
            <p:ph type="title"/>
          </p:nvPr>
        </p:nvSpPr>
        <p:spPr/>
        <p:txBody>
          <a:bodyPr>
            <a:normAutofit/>
          </a:bodyPr>
          <a:lstStyle/>
          <a:p>
            <a:r>
              <a:rPr lang="en-IN" sz="3200" b="1" dirty="0"/>
              <a:t>CLASS DIAGRAM:</a:t>
            </a:r>
          </a:p>
        </p:txBody>
      </p:sp>
      <p:pic>
        <p:nvPicPr>
          <p:cNvPr id="5" name="Content Placeholder 4">
            <a:extLst>
              <a:ext uri="{FF2B5EF4-FFF2-40B4-BE49-F238E27FC236}">
                <a16:creationId xmlns:a16="http://schemas.microsoft.com/office/drawing/2014/main" id="{BDCD661F-8055-32C0-E22F-3EB9DF4742B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825568" y="1825625"/>
            <a:ext cx="6540864" cy="4351338"/>
          </a:xfrm>
        </p:spPr>
      </p:pic>
    </p:spTree>
    <p:extLst>
      <p:ext uri="{BB962C8B-B14F-4D97-AF65-F5344CB8AC3E}">
        <p14:creationId xmlns:p14="http://schemas.microsoft.com/office/powerpoint/2010/main" val="1900103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4D2092-D0C8-6C0E-9A27-127AF15EBC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2" name="Title 1">
            <a:extLst>
              <a:ext uri="{FF2B5EF4-FFF2-40B4-BE49-F238E27FC236}">
                <a16:creationId xmlns:a16="http://schemas.microsoft.com/office/drawing/2014/main" id="{15D94949-9438-6E0B-BB38-4D0C951C40C5}"/>
              </a:ext>
            </a:extLst>
          </p:cNvPr>
          <p:cNvSpPr>
            <a:spLocks noGrp="1"/>
          </p:cNvSpPr>
          <p:nvPr>
            <p:ph type="title"/>
          </p:nvPr>
        </p:nvSpPr>
        <p:spPr/>
        <p:txBody>
          <a:bodyPr>
            <a:normAutofit/>
          </a:bodyPr>
          <a:lstStyle/>
          <a:p>
            <a:r>
              <a:rPr lang="en-US" sz="2800" b="1" dirty="0"/>
              <a:t> SOFTWARE REQURIMENTS:</a:t>
            </a:r>
          </a:p>
        </p:txBody>
      </p:sp>
      <p:sp>
        <p:nvSpPr>
          <p:cNvPr id="3" name="Content Placeholder 2">
            <a:extLst>
              <a:ext uri="{FF2B5EF4-FFF2-40B4-BE49-F238E27FC236}">
                <a16:creationId xmlns:a16="http://schemas.microsoft.com/office/drawing/2014/main" id="{27CC1869-C951-88E2-18A9-2C035629CA0F}"/>
              </a:ext>
            </a:extLst>
          </p:cNvPr>
          <p:cNvSpPr>
            <a:spLocks noGrp="1"/>
          </p:cNvSpPr>
          <p:nvPr>
            <p:ph idx="1"/>
          </p:nvPr>
        </p:nvSpPr>
        <p:spPr>
          <a:xfrm>
            <a:off x="838200" y="1143000"/>
            <a:ext cx="10515600" cy="5033963"/>
          </a:xfrm>
        </p:spPr>
        <p:txBody>
          <a:bodyPr/>
          <a:lstStyle/>
          <a:p>
            <a:pPr marL="0" marR="0" indent="0">
              <a:lnSpc>
                <a:spcPct val="141000"/>
              </a:lnSpc>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marR="0">
              <a:lnSpc>
                <a:spcPct val="141000"/>
              </a:lnSpc>
              <a:spcBef>
                <a:spcPts val="0"/>
              </a:spcBef>
              <a:spcAft>
                <a:spcPts val="0"/>
              </a:spcAft>
            </a:pPr>
            <a:r>
              <a:rPr lang="en-IN" sz="2000" dirty="0"/>
              <a:t>Web Technologies : HTML, CSS, Bootstrap </a:t>
            </a:r>
          </a:p>
          <a:p>
            <a:pPr marL="0" marR="0">
              <a:lnSpc>
                <a:spcPct val="141000"/>
              </a:lnSpc>
              <a:spcBef>
                <a:spcPts val="0"/>
              </a:spcBef>
              <a:spcAft>
                <a:spcPts val="0"/>
              </a:spcAft>
            </a:pPr>
            <a:r>
              <a:rPr lang="en-IN" sz="2000" dirty="0"/>
              <a:t> </a:t>
            </a:r>
            <a:r>
              <a:rPr lang="en-IN" sz="2000" dirty="0" err="1"/>
              <a:t>Scrippting</a:t>
            </a:r>
            <a:r>
              <a:rPr lang="en-IN" sz="2000" dirty="0"/>
              <a:t> Language : </a:t>
            </a:r>
            <a:r>
              <a:rPr lang="en-IN" sz="2000" dirty="0" err="1"/>
              <a:t>Javascript</a:t>
            </a:r>
            <a:r>
              <a:rPr lang="en-IN" sz="2000" dirty="0"/>
              <a:t> </a:t>
            </a:r>
          </a:p>
          <a:p>
            <a:pPr marL="0" marR="0">
              <a:lnSpc>
                <a:spcPct val="141000"/>
              </a:lnSpc>
              <a:spcBef>
                <a:spcPts val="0"/>
              </a:spcBef>
              <a:spcAft>
                <a:spcPts val="0"/>
              </a:spcAft>
            </a:pPr>
            <a:r>
              <a:rPr lang="en-IN" sz="2000" dirty="0"/>
              <a:t> Data Base: My </a:t>
            </a:r>
            <a:r>
              <a:rPr lang="en-IN" sz="2000" dirty="0" err="1"/>
              <a:t>sql</a:t>
            </a:r>
            <a:r>
              <a:rPr lang="en-IN" sz="2000" dirty="0"/>
              <a:t> </a:t>
            </a:r>
          </a:p>
          <a:p>
            <a:pPr marL="0" marR="0">
              <a:lnSpc>
                <a:spcPct val="141000"/>
              </a:lnSpc>
              <a:spcBef>
                <a:spcPts val="0"/>
              </a:spcBef>
              <a:spcAft>
                <a:spcPts val="0"/>
              </a:spcAft>
            </a:pPr>
            <a:r>
              <a:rPr lang="en-IN" sz="2000" dirty="0"/>
              <a:t> Operating System : Windows</a:t>
            </a:r>
            <a:endParaRPr lang="en-US" sz="2000" dirty="0">
              <a:effectLst/>
              <a:latin typeface="Times New Roman" panose="02020603050405020304" pitchFamily="18" charset="0"/>
              <a:ea typeface="Times New Roman" panose="02020603050405020304" pitchFamily="18" charset="0"/>
            </a:endParaRPr>
          </a:p>
          <a:p>
            <a:pPr marL="0" marR="0" indent="0">
              <a:lnSpc>
                <a:spcPct val="141000"/>
              </a:lnSpc>
              <a:spcBef>
                <a:spcPts val="0"/>
              </a:spcBef>
              <a:spcAft>
                <a:spcPts val="0"/>
              </a:spcAft>
              <a:buNone/>
            </a:pPr>
            <a:r>
              <a:rPr lang="en-US" sz="2000" b="1" dirty="0">
                <a:effectLst/>
                <a:latin typeface="Times New Roman" panose="02020603050405020304" pitchFamily="18" charset="0"/>
                <a:ea typeface="Times New Roman" panose="02020603050405020304" pitchFamily="18" charset="0"/>
              </a:rPr>
              <a:t>HARDWARE REQUIREMENTS</a:t>
            </a:r>
            <a:r>
              <a:rPr lang="en-US" sz="1800" b="1" dirty="0">
                <a:effectLst/>
                <a:latin typeface="Times New Roman" panose="02020603050405020304" pitchFamily="18" charset="0"/>
                <a:ea typeface="Times New Roman" panose="02020603050405020304" pitchFamily="18" charset="0"/>
              </a:rPr>
              <a:t>:</a:t>
            </a:r>
          </a:p>
          <a:p>
            <a:pPr marL="0" marR="0" indent="0">
              <a:lnSpc>
                <a:spcPct val="141000"/>
              </a:lnSpc>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marR="0">
              <a:lnSpc>
                <a:spcPct val="141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RAM:2GB</a:t>
            </a:r>
          </a:p>
          <a:p>
            <a:pPr marL="0" marR="0">
              <a:lnSpc>
                <a:spcPct val="141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PROCESSER:Dual core</a:t>
            </a:r>
          </a:p>
          <a:p>
            <a:pPr marL="0" marR="0">
              <a:lnSpc>
                <a:spcPct val="141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HARD DISK:510GB</a:t>
            </a:r>
          </a:p>
          <a:p>
            <a:pPr marL="0" marR="0" indent="0">
              <a:lnSpc>
                <a:spcPct val="141000"/>
              </a:lnSpc>
              <a:spcBef>
                <a:spcPts val="0"/>
              </a:spcBef>
              <a:spcAft>
                <a:spcPts val="0"/>
              </a:spcAft>
              <a:buNone/>
            </a:pP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253658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FD3C8EA-D0EC-4BFB-7AF4-B17757847E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2" name="Title 1">
            <a:extLst>
              <a:ext uri="{FF2B5EF4-FFF2-40B4-BE49-F238E27FC236}">
                <a16:creationId xmlns:a16="http://schemas.microsoft.com/office/drawing/2014/main" id="{1A3F386F-AA48-ADA8-00E8-616724628A8B}"/>
              </a:ext>
            </a:extLst>
          </p:cNvPr>
          <p:cNvSpPr>
            <a:spLocks noGrp="1"/>
          </p:cNvSpPr>
          <p:nvPr>
            <p:ph type="title"/>
          </p:nvPr>
        </p:nvSpPr>
        <p:spPr/>
        <p:txBody>
          <a:bodyPr>
            <a:normAutofit/>
          </a:bodyPr>
          <a:lstStyle/>
          <a:p>
            <a:r>
              <a:rPr lang="en-US" sz="2800" b="1" dirty="0"/>
              <a:t>ADVANTAGES:</a:t>
            </a:r>
          </a:p>
        </p:txBody>
      </p:sp>
      <p:sp>
        <p:nvSpPr>
          <p:cNvPr id="3" name="Content Placeholder 2">
            <a:extLst>
              <a:ext uri="{FF2B5EF4-FFF2-40B4-BE49-F238E27FC236}">
                <a16:creationId xmlns:a16="http://schemas.microsoft.com/office/drawing/2014/main" id="{83AAEDA2-AC87-8FF1-A145-87B6DE093239}"/>
              </a:ext>
            </a:extLst>
          </p:cNvPr>
          <p:cNvSpPr>
            <a:spLocks noGrp="1"/>
          </p:cNvSpPr>
          <p:nvPr>
            <p:ph idx="1"/>
          </p:nvPr>
        </p:nvSpPr>
        <p:spPr>
          <a:xfrm>
            <a:off x="838200" y="1409700"/>
            <a:ext cx="10515600" cy="4767263"/>
          </a:xfrm>
        </p:spPr>
        <p:txBody>
          <a:bodyPr>
            <a:normAutofit/>
          </a:bodyPr>
          <a:lstStyle/>
          <a:p>
            <a:r>
              <a:rPr lang="en-US" sz="2400" b="0" i="0" dirty="0">
                <a:effectLst/>
                <a:latin typeface="Söhne"/>
              </a:rPr>
              <a:t>Automation features of an EMS help save time by automating repetitive tasks such as sending invitations, reminders, and registration confirmations.</a:t>
            </a:r>
          </a:p>
          <a:p>
            <a:r>
              <a:rPr lang="en-US" sz="2400" b="0" i="0" dirty="0">
                <a:effectLst/>
                <a:latin typeface="Söhne"/>
              </a:rPr>
              <a:t>EMS platforms can accommodate events of different sizes and complexities, from small workshops to large-scale conferences or exhibitions</a:t>
            </a:r>
            <a:r>
              <a:rPr lang="en-US" sz="1600" b="0" i="0" dirty="0">
                <a:solidFill>
                  <a:srgbClr val="374151"/>
                </a:solidFill>
                <a:effectLst/>
                <a:latin typeface="Söhne"/>
              </a:rPr>
              <a:t>.</a:t>
            </a:r>
          </a:p>
          <a:p>
            <a:endParaRPr lang="en-US" sz="2400" dirty="0"/>
          </a:p>
          <a:p>
            <a:pPr marL="0" indent="0">
              <a:buNone/>
            </a:pPr>
            <a:r>
              <a:rPr lang="en-US" sz="2400" dirty="0"/>
              <a:t>DISADVANTAGES:</a:t>
            </a:r>
          </a:p>
          <a:p>
            <a:r>
              <a:rPr lang="en-US" sz="2400" b="0" i="0" dirty="0">
                <a:effectLst/>
                <a:latin typeface="Söhne"/>
              </a:rPr>
              <a:t>Small businesses or organizations with limited budgets might find it challenging to afford a high-quality system.</a:t>
            </a:r>
          </a:p>
          <a:p>
            <a:r>
              <a:rPr lang="en-US" sz="2400" b="0" i="0" dirty="0">
                <a:effectLst/>
                <a:latin typeface="Söhne"/>
              </a:rPr>
              <a:t>Integrating an event management system with other software applications used by your organization can be a challenge.</a:t>
            </a:r>
            <a:endParaRPr lang="en-U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8737351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TotalTime>
  <Words>691</Words>
  <Application>Microsoft Office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Söhne</vt:lpstr>
      <vt:lpstr>Times New Roman</vt:lpstr>
      <vt:lpstr>Office Theme</vt:lpstr>
      <vt:lpstr>CHAITANYAINSTITUTEOFTECHNOLOGY &amp;SCIENCE HANAMKONDA,WARANGAL -506001   DEPARTMENT OF COMPUTER SCIENCE ANDENGINEERING </vt:lpstr>
      <vt:lpstr>ABSTRACT</vt:lpstr>
      <vt:lpstr>INTRODUCTION</vt:lpstr>
      <vt:lpstr>FUNCTIONAL REQURIMENTS</vt:lpstr>
      <vt:lpstr>NON FUNCTIONAL REQUIRMENTS</vt:lpstr>
      <vt:lpstr>ER-DIAGRAM</vt:lpstr>
      <vt:lpstr>CLASS DIAGRAM:</vt:lpstr>
      <vt:lpstr> SOFTWARE REQURIMENTS:</vt:lpstr>
      <vt:lpstr>ADVANTAGES:</vt:lpstr>
      <vt:lpstr>OUTPUT: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CHAITANYAINSTITUTEOFTECHNOLOGY &amp;SCIENCE HANAMKONDA,WARANGAL -506001   DEPARTMENT OF COMPUTER SCIENCE ANDENGINEERING</dc:title>
  <dc:creator>kethanbilla23@gmail.com</dc:creator>
  <cp:lastModifiedBy>Bhargav G</cp:lastModifiedBy>
  <cp:revision>2</cp:revision>
  <dcterms:created xsi:type="dcterms:W3CDTF">2023-08-06T07:39:28Z</dcterms:created>
  <dcterms:modified xsi:type="dcterms:W3CDTF">2023-08-07T05:25:07Z</dcterms:modified>
</cp:coreProperties>
</file>