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9EA-EC9F-8C4F-D525-47C23E44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AE85-AC09-630E-31A9-86F87D80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0FC1-1B3F-FB74-C7F3-BE4F4FBE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AB16-1F16-D9D6-E167-3A4D0E7E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A56C-1DB1-A373-3171-88FB3A90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0957-7C41-9C5A-FD0D-396DC862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D2EDE-2D18-CF35-451B-320BFCF8E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72D3-488E-B7DA-0083-BF92D007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703F-5125-63B6-C5ED-5D75C06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AA82-5FFC-90EA-64CA-549E3D4D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4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A67D8-9D09-F162-E720-70AF37FA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62356-50E5-6F90-9FE2-65D8BBC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DA90-BC36-64E0-2D06-DC80A1B3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3AF9-2E58-1A12-DD2D-CC05A26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05B6-1734-6A99-819C-B656A5BF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06A8-EB1E-B6F0-901A-3D85CB7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58DB-2611-434F-4B72-F099940C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C2C7-E80D-16D2-1062-1C0F21AA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E529-6795-043B-BA61-F9019802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92EA-C538-95EC-B36B-C8D5DBB2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CC42-FFE7-2CB7-5B2A-051768C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89E9-E927-A8D7-963E-DF7C9BB2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1552-5E4F-DCD5-6256-BFB62EB9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3F91-68B3-D453-2E9D-7E92D713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4F2A-E651-A7DE-9704-6F084F10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2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3401-43AA-000A-1FBE-7702DE5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AEEF-DD16-9770-9777-4922F86FD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9BEA-8A42-2A6F-96F0-445E7F6B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F8AB5-DAFB-8AB8-B19A-AB09EA9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6FA60-84E3-5F10-63A6-3E998D7A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8EE6D-C465-D663-6153-A9C0250E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958-D33E-F91A-AD80-798A3BFD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1C9E8-3338-1FC0-5B2F-59A06DC4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77F71-9F52-68D7-240F-788198307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073DB-FD32-6B07-3D46-41FC9244F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97AB7-7156-C7ED-A100-B259878BB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5EB0C-E9C0-8BE4-8B03-0087ABF3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4B97B-FE0E-BD45-8AD2-2065FA41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5815C-4148-3962-9E13-D40D2EC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596B-1204-8F08-9DC4-CC5E2E16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EBD30-EFFD-8AC4-C1F8-57C82B8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35099-256F-7BF7-80AC-6C737A7E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72758-4A51-4F84-8BD5-1BEC0C0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8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65126-2FEB-6822-6A2F-EED13C26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DBD17-F78C-403A-AA6E-EF2EADB5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693D8-01F7-0B05-E08A-FAF73AF7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52E2-6106-61A8-5DE1-4D8F6E3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F163-AC30-2770-AF62-8FD51B00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6F795-CDD8-8F20-E0C7-0CB4C59F3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39F8E-495C-32D7-AF7B-42A1B500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8C32-0B54-7BF8-E547-D8EAB72A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2DD8E-5D2C-E37E-FE03-FDA7E16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444E-FFF0-CD86-AAFB-471912D5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FC810-1454-708B-5952-801976915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BF82-8090-2B7E-F267-F81D5CA18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E011-0653-C927-B926-B36798F0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ECE04-5E18-CDBE-EC77-B9E7F41F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7D323-DFA3-F251-FAFD-5C3FB7F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6A333-8048-3CAB-B739-704064EC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AAAD-23F1-63C0-A179-26218F98F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D9B7-3E28-36D2-A526-0083321B8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C21AF-6318-40B0-A3B0-6AF41BEB53A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E6E6-861E-D2A8-F60C-8BBFF64FB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E2D6-1BD1-8098-AC9F-EC036AABD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3B296-96DF-4553-85EF-E266F5633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8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EAAAE6-ED04-EF6C-73CA-E47006E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TASK 1: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34DA66-8C2A-31BE-30EB-ACE2F501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the table we can conclude that there are 207 Asian females and Asian 197 males are there in the company, and 37 black females and 37 black males are </a:t>
            </a:r>
            <a:r>
              <a:rPr lang="en-IN" dirty="0" err="1"/>
              <a:t>there,and</a:t>
            </a:r>
            <a:r>
              <a:rPr lang="en-IN" dirty="0"/>
              <a:t> there are 140 Caucasian females and 131 Caucasian males are there and 134 </a:t>
            </a:r>
            <a:r>
              <a:rPr lang="en-IN" dirty="0" err="1"/>
              <a:t>latino</a:t>
            </a:r>
            <a:r>
              <a:rPr lang="en-IN" dirty="0"/>
              <a:t> males and 117 females are there</a:t>
            </a:r>
          </a:p>
        </p:txBody>
      </p:sp>
      <p:pic>
        <p:nvPicPr>
          <p:cNvPr id="23" name="Picture Placeholder 22" descr="A screenshot of a computer">
            <a:extLst>
              <a:ext uri="{FF2B5EF4-FFF2-40B4-BE49-F238E27FC236}">
                <a16:creationId xmlns:a16="http://schemas.microsoft.com/office/drawing/2014/main" id="{3D42B25A-6A70-A26A-9E75-2B5A2EA97F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b="5306"/>
          <a:stretch>
            <a:fillRect/>
          </a:stretch>
        </p:blipFill>
        <p:spPr>
          <a:xfrm>
            <a:off x="5183188" y="987425"/>
            <a:ext cx="6442755" cy="4873625"/>
          </a:xfrm>
        </p:spPr>
      </p:pic>
    </p:spTree>
    <p:extLst>
      <p:ext uri="{BB962C8B-B14F-4D97-AF65-F5344CB8AC3E}">
        <p14:creationId xmlns:p14="http://schemas.microsoft.com/office/powerpoint/2010/main" val="39657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445-B766-3564-78DB-89463A66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10: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653EE43C-7273-1E9D-37EA-4002CE57D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r="188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773B1-3D9C-0B19-ABB9-CCB4EAB9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this we can conclude that there has been an increase in hires over recent years</a:t>
            </a:r>
          </a:p>
        </p:txBody>
      </p:sp>
    </p:spTree>
    <p:extLst>
      <p:ext uri="{BB962C8B-B14F-4D97-AF65-F5344CB8AC3E}">
        <p14:creationId xmlns:p14="http://schemas.microsoft.com/office/powerpoint/2010/main" val="157037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EAAAE6-ED04-EF6C-73CA-E47006E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34DA66-8C2A-31BE-30EB-ACE2F501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this we can conclude that an average year an employee works before leaving the company is 4.8years</a:t>
            </a:r>
          </a:p>
        </p:txBody>
      </p:sp>
      <p:pic>
        <p:nvPicPr>
          <p:cNvPr id="10" name="Picture Placeholder 9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07E382A0-AC75-C5AB-CAE5-86D3166F3A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6" r="123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250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EAAAE6-ED04-EF6C-73CA-E47006E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3:</a:t>
            </a:r>
          </a:p>
        </p:txBody>
      </p:sp>
      <p:pic>
        <p:nvPicPr>
          <p:cNvPr id="3" name="Picture Placeholder 2" descr="A screenshot of a calculator&#10;&#10;Description automatically generated">
            <a:extLst>
              <a:ext uri="{FF2B5EF4-FFF2-40B4-BE49-F238E27FC236}">
                <a16:creationId xmlns:a16="http://schemas.microsoft.com/office/drawing/2014/main" id="{9B6AD0F4-582C-3823-1DC6-85D47BC7C2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r="10448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34DA66-8C2A-31BE-30EB-ACE2F501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this we can conclude the difference in the average salary between different departments</a:t>
            </a:r>
          </a:p>
        </p:txBody>
      </p:sp>
    </p:spTree>
    <p:extLst>
      <p:ext uri="{BB962C8B-B14F-4D97-AF65-F5344CB8AC3E}">
        <p14:creationId xmlns:p14="http://schemas.microsoft.com/office/powerpoint/2010/main" val="272836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0FE6-A79A-0E2F-DAD9-473FB90E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4: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7BF6C-9745-6CF1-F208-EC26D2F5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this we can conclude that united states has the most number of employees</a:t>
            </a:r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956F7455-FE77-4146-4C9B-3F3C223781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78"/>
          <a:stretch>
            <a:fillRect/>
          </a:stretch>
        </p:blipFill>
        <p:spPr>
          <a:xfrm>
            <a:off x="5585959" y="802368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419563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71FF-2E00-7A5E-918F-F5C64C5A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5: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C11A0D-EE18-1632-AA16-922D43335A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" b="1144"/>
          <a:stretch>
            <a:fillRect/>
          </a:stretch>
        </p:blipFill>
        <p:spPr>
          <a:xfrm>
            <a:off x="5302931" y="1074510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C7AEE-8749-4E24-D480-67F4A580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this we can conclude that </a:t>
            </a:r>
            <a:r>
              <a:rPr lang="en-IN" dirty="0" err="1"/>
              <a:t>athe</a:t>
            </a:r>
            <a:r>
              <a:rPr lang="en-IN" dirty="0"/>
              <a:t> </a:t>
            </a:r>
            <a:r>
              <a:rPr lang="en-IN" dirty="0" err="1"/>
              <a:t>avg</a:t>
            </a:r>
            <a:r>
              <a:rPr lang="en-IN" dirty="0"/>
              <a:t> age difference is 1 years whereas the </a:t>
            </a:r>
            <a:r>
              <a:rPr lang="en-IN" dirty="0" err="1"/>
              <a:t>emplyess</a:t>
            </a:r>
            <a:r>
              <a:rPr lang="en-IN" dirty="0"/>
              <a:t> has a min age of 25 and max age of 65</a:t>
            </a:r>
          </a:p>
        </p:txBody>
      </p:sp>
    </p:spTree>
    <p:extLst>
      <p:ext uri="{BB962C8B-B14F-4D97-AF65-F5344CB8AC3E}">
        <p14:creationId xmlns:p14="http://schemas.microsoft.com/office/powerpoint/2010/main" val="272616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5094-C2D8-473A-8090-BB8FB72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6: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CF491FC4-ACD6-14AB-5616-0C13FA54DE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r="1178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1A7DA-F6B2-11AE-16D2-3DCA1079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avg</a:t>
            </a:r>
            <a:r>
              <a:rPr lang="en-IN" dirty="0"/>
              <a:t> bonus given for the employees is 9%</a:t>
            </a:r>
          </a:p>
        </p:txBody>
      </p:sp>
    </p:spTree>
    <p:extLst>
      <p:ext uri="{BB962C8B-B14F-4D97-AF65-F5344CB8AC3E}">
        <p14:creationId xmlns:p14="http://schemas.microsoft.com/office/powerpoint/2010/main" val="232833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737A-0665-A43E-8748-0998CD69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7:</a:t>
            </a:r>
            <a:br>
              <a:rPr lang="en-IN" dirty="0"/>
            </a:br>
            <a:endParaRPr lang="en-IN" dirty="0"/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7DF9CA-A0E5-AFB2-8122-EC5B173745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" r="346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243D2-FE18-3F11-58FB-77BE08C0C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Form this we can conclude that director job occurs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397663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B041-8F80-FF72-7E4E-B3999958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8: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Placeholder 5" descr="A screenshot of a data&#10;&#10;Description automatically generated">
            <a:extLst>
              <a:ext uri="{FF2B5EF4-FFF2-40B4-BE49-F238E27FC236}">
                <a16:creationId xmlns:a16="http://schemas.microsoft.com/office/drawing/2014/main" id="{5F86D57C-143E-0C87-6028-176165FDCD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r="27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8CDDA-EB8A-2FAE-B9A9-C8A7F580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primary reason is that they are not getting enough bonus</a:t>
            </a:r>
          </a:p>
        </p:txBody>
      </p:sp>
    </p:spTree>
    <p:extLst>
      <p:ext uri="{BB962C8B-B14F-4D97-AF65-F5344CB8AC3E}">
        <p14:creationId xmlns:p14="http://schemas.microsoft.com/office/powerpoint/2010/main" val="103579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AF45-A54E-7644-1934-4CD7FBA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9: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Placeholder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5F169EA2-1AA1-ECE7-3C58-D4F39A7F43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" b="27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83EEA-09DE-A892-7E07-B7BE5A81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From this we can conclude that IT department has more diverse in </a:t>
            </a:r>
            <a:r>
              <a:rPr lang="en-IN" dirty="0" err="1"/>
              <a:t>ethinicity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02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TASK 1:</vt:lpstr>
      <vt:lpstr>Task 2:</vt:lpstr>
      <vt:lpstr>Task 3:</vt:lpstr>
      <vt:lpstr>Task 4: </vt:lpstr>
      <vt:lpstr>Task 5:</vt:lpstr>
      <vt:lpstr>Task 6: </vt:lpstr>
      <vt:lpstr>Task 7: </vt:lpstr>
      <vt:lpstr>Task 8: </vt:lpstr>
      <vt:lpstr>Task 9: </vt:lpstr>
      <vt:lpstr>Task 10: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Das</dc:creator>
  <cp:lastModifiedBy>Varun Das</cp:lastModifiedBy>
  <cp:revision>3</cp:revision>
  <dcterms:created xsi:type="dcterms:W3CDTF">2024-03-29T04:16:22Z</dcterms:created>
  <dcterms:modified xsi:type="dcterms:W3CDTF">2024-03-29T06:17:01Z</dcterms:modified>
</cp:coreProperties>
</file>