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media/image30.jpg" ContentType="image/gif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9" r:id="rId6"/>
    <p:sldId id="278" r:id="rId7"/>
    <p:sldId id="280" r:id="rId8"/>
    <p:sldId id="281" r:id="rId9"/>
    <p:sldId id="282" r:id="rId10"/>
    <p:sldId id="283" r:id="rId11"/>
    <p:sldId id="298" r:id="rId12"/>
    <p:sldId id="299" r:id="rId13"/>
    <p:sldId id="289" r:id="rId14"/>
    <p:sldId id="285" r:id="rId15"/>
    <p:sldId id="284" r:id="rId16"/>
    <p:sldId id="286" r:id="rId17"/>
    <p:sldId id="292" r:id="rId18"/>
    <p:sldId id="293" r:id="rId19"/>
    <p:sldId id="300" r:id="rId20"/>
    <p:sldId id="294" r:id="rId21"/>
    <p:sldId id="288" r:id="rId22"/>
    <p:sldId id="291" r:id="rId23"/>
    <p:sldId id="290" r:id="rId24"/>
    <p:sldId id="295" r:id="rId25"/>
    <p:sldId id="296" r:id="rId26"/>
    <p:sldId id="297" r:id="rId27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C355-6048-4351-8F49-B3C5F1F5857E}" type="datetimeFigureOut">
              <a:rPr lang="en-IN" smtClean="0"/>
              <a:t>14-Jul-2021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F434-E812-4172-BED4-7832FA8F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55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35:13.011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88BD248-04E2-42C3-AF3F-F17E0A1DAE27}" emma:medium="tactile" emma:mode="ink">
          <msink:context xmlns:msink="http://schemas.microsoft.com/ink/2010/main" type="writingRegion" rotatedBoundingBox="7352,15724 18926,14377 19286,17469 7712,18816"/>
        </emma:interpretation>
      </emma:emma>
    </inkml:annotationXML>
    <inkml:traceGroup>
      <inkml:annotationXML>
        <emma:emma xmlns:emma="http://www.w3.org/2003/04/emma" version="1.0">
          <emma:interpretation id="{3B8F8D1C-5B03-41F4-8B22-FF651CB3D10D}" emma:medium="tactile" emma:mode="ink">
            <msink:context xmlns:msink="http://schemas.microsoft.com/ink/2010/main" type="paragraph" rotatedBoundingBox="7352,15724 16695,14637 16855,16015 7512,171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5E205A-A0E0-4DFF-BC68-3B38BC9BB898}" emma:medium="tactile" emma:mode="ink">
              <msink:context xmlns:msink="http://schemas.microsoft.com/ink/2010/main" type="line" rotatedBoundingBox="7352,15724 16695,14637 16855,16015 7512,17103"/>
            </emma:interpretation>
          </emma:emma>
        </inkml:annotationXML>
        <inkml:traceGroup>
          <inkml:annotationXML>
            <emma:emma xmlns:emma="http://www.w3.org/2003/04/emma" version="1.0">
              <emma:interpretation id="{C37E2950-6FED-490D-BE8A-54790998E170}" emma:medium="tactile" emma:mode="ink">
                <msink:context xmlns:msink="http://schemas.microsoft.com/ink/2010/main" type="inkWord" rotatedBoundingBox="7352,15724 10010,15415 10170,16793 7512,17103">
                  <msink:destinationLink direction="with" ref="{94B7AB93-3CDD-4305-945F-704F5C55CC0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1124 737 42 0,'-11'-8'391'0,"3"0"56"16,-1-3 40-16,2 3 15 0,2-1-137 0,-1 3-116 15,5 0-86-15,-3 4-55 0,4-1-36 16,4 7-26-16,0 5-11 0,4 7-2 15,3 9 9-15,2 10 21 0,0 1 33 16,1 8 53-16,0 3 58 0,-3 2 60 0,0 0 39 16,-1 0 21-16,-4-2-1 0,-1-6-29 15,-1-5-49-15,0-5-54 0,-3-5-42 16,-1-6-29-16,-1-4-21 0,-1-9-20 15,-4-7-15-15,-2-8-14 0,-2-14-18 0,-1-11-24 16,-3-11-22-16,0-11-12 0,0-7-7 16,1-5-1-16,5 0 3 0,0 5 7 15,3 8 10-15,2 8 3 0,2 8 4 0,1 6 1 16,3 9-1-16,3 7-1 15,5 9-1-15,7 8 6 0,5 11 4 0,7 6 3 16,3 11 2-16,5 5 3 0,7 6 4 16,0 5-2-16,4 4-4 0,2 0 0 0,0 0-2 15,-2 0-1-15,-2-3-5 16,-4 0-67-16,-2-5-192 0,-6-8-168 15,-7-3-259 1,-7-11-184-16,-9-5-95 16,-10-6 15-16,-9-9 164 0,-7-8 151 0</inkml:trace>
          <inkml:trace contextRef="#ctx0" brushRef="#br0" timeOffset="115.0066">1211 1060 160 0,'-16'-5'462'0,"7"3"44"0,2-5 25 16,7 2 14-16,7-2-215 0,5-3-151 15,7-1-84-15,5-4-43 0,6-2-30 16,8-2-64-16,1-1-129 0,4-2-183 0,0 3-96 15,-2 0-51-15,0 1-21 0,-3 2 36 16</inkml:trace>
          <inkml:trace contextRef="#ctx0" brushRef="#br0" timeOffset="531.0304">1867 920 72 0,'11'25'423'0,"1"-2"62"16,3 3 40-16,1 3 32 0,4 3-133 16,1 3-30-16,2 2 10 0,1-1 40 15,3 1 37-15,-2-3 16 0,-1 0-26 16,0-1-83-16,-2-5-103 0,-3-2-96 0,-2-3-72 15,-3-4-44-15,-3-5-27 0,-3-2-13 16,-1-5-5-16,-6 0-3 0,-2-6-6 16,-7-5-3-16,-7-8-7 0,-5-5-12 0,-5-10-8 15,-7-9-4-15,-1-9-5 16,0-3-1-16,1-2 1 0,5 0 5 15,3 2 3-15,5 3 3 0,5 5 1 0,5 0-1 0,4 2 1 16,8 2-1-16,5 3 1 16,6 3 1-16,5 3 1 15,7 1-1-15,4 1 2 16,4 7 3-16,4-1 1 0,5 8-1 0,-2 1-1 15,2 5 3-15,-4 5 0 0,-2 5-2 0,-7 4 0 0,-7 3 4 16,-5 6 0-16,-10 0-1 0,-8 5 1 16,-8 3-1-16,-7 3 0 0,-3-3-5 15,-6 5 1-15,-5-1-6 0,1-2-23 16,1 0-59-16,2-4-152 0,1-4-138 0,7-5-144 15,1-6-210 1,5-4-149-16,4-8-30 0,6-7 105 16,7-6 114-16,5-5 131 0</inkml:trace>
          <inkml:trace contextRef="#ctx0" brushRef="#br0" timeOffset="936.0535">2561 742 2 0,'9'14'383'0,"-4"5"69"0,0 0 47 0,1 4 32 15,0 6-130-15,4 1-100 16,-1 6-25-16,4-2 43 0,1 4 62 0,3 2 48 15,4-3 37-15,1 2 2 16,2-1-40 0,1-1-96-16,-1-4-99 0,-2 1-75 0,-2-5-53 0,-1-5-36 0,-3-3-23 0,-2-3-13 15,-4-6-4-15,-2 0 0 0,-3-4 3 16,-2-3 0-16,-5-5-3 0,-3-7-3 15,-6-7-6-15,-3-6-11 0,-5-6-11 0,-5-7-15 16,-1-11-12-16,-3-6-8 0,-1-4-7 16,2-2-1-16,4 2-1 0,4 1 2 0,3 6 6 15,5 3 5-15,5 6 3 0,2 1 2 16,6 4 7-16,3 7 5 0,3 1 3 15,3 4 3-15,3 4 2 0,0 2 1 16,4 2 2-16,-3 4 1 0,4 6-1 16,0-1 1-16,-1 4 3 0,-4 4 1 0,0 1 0 15,-4 4 4-15,-3 3 2 0,-3 3 1 16,-3 3-3-16,-4 4 2 0,-5 1-2 15,-1 1-8-15,-4-1-37 0,-1 0-117 0,0-5-162 16,1-4-147 0,-1-9-290-16,-1-5-148 0,4-8-43 0,4-8 72 0,0-5 139 0,2-9 134 15</inkml:trace>
          <inkml:trace contextRef="#ctx0" brushRef="#br0" timeOffset="1145.0655">2900 199 357 0,'11'3'476'0,"1"2"42"0,-1 6 27 0,1 10-48 15,4 7-127-15,1 8-28 0,4 7 45 0,3 5 47 16,1 8 34-16,5 4-6 0,0 4-50 16,3 2-80-16,-1-1-101 0,-2 0-84 0,-2-4-59 15,-1-5-36-15,-2-5-35 0,-4-6-54 16,-2-5-125-16,-3-10-167 0,-5-11-143 15,-3-5-237-15,-2-14-174 0,-4-11-54 16,-4-10 65-16,-3-10 134 0,-3-14 126 16</inkml:trace>
          <inkml:trace contextRef="#ctx0" brushRef="#br0" timeOffset="1551.0887">3278 91 329 0,'0'-6'490'16,"3"2"41"-16,-1 3 23 0,3 1-18 0,-1 4-129 15,6 4 3-15,-1 3 43 0,4 3 44 0,1 1 27 16,2 4-15-16,1 1-74 0,2 2-124 16,2-2-108-16,-2 0-76 0,-2 0-49 15,-1-3-30-15,-3-1-16 0,-4-4-10 16,1 0-8-1,-6-5-2-15,0 0-3 0,-6-2-5 0,-4 1-6 0,-5-3-7 0,-5-2-2 16,-3-1-3-16,-2-4 1 0,1-2 1 16,1-2 3-16,1-6 3 0,1-3 0 0,1-4 0 15,4-6-1-15,2-5-1 0,7-4-1 16,3-1 0-16,6-1 2 0,5 0 3 15,3 4 0-15,7 2 2 0,1 5-1 16,5 4 0 0,1 3 1-16,4 7-1 0,-2 3 0 15,2 7 1-15,-1 4-1 0,-1 9 1 0,-1 6-8 0,-4 9-33 0,-4 4-102 16,-7 6-196-16,-6 4-177 0,-7 2-288 0,-7 3-146 15,-7 1-49-15,-6 1 60 0,0-4 172 16,-3-2 165-16</inkml:trace>
        </inkml:traceGroup>
        <inkml:traceGroup>
          <inkml:annotationXML>
            <emma:emma xmlns:emma="http://www.w3.org/2003/04/emma" version="1.0">
              <emma:interpretation id="{7D8873D4-5ED1-4C00-8E75-943EF4EF4246}" emma:medium="tactile" emma:mode="ink">
                <msink:context xmlns:msink="http://schemas.microsoft.com/ink/2010/main" type="inkWord" rotatedBoundingBox="11071,16079 14270,15707 14323,16159 11124,16531"/>
              </emma:interpretation>
            </emma:emma>
          </inkml:annotationXML>
          <inkml:trace contextRef="#ctx0" brushRef="#br0" timeOffset="8363.4783">4821 743 182 0,'-4'0'301'0,"0"-1"25"16,1 1-15-1,-2-2-66-15,2 1-49 0,-4 1-23 0,3-2-6 0,-3 1 2 16,2 0 2-16,1-3-5 0,-1 3-18 0,2 0-28 16,0 1-29-16,0-1-24 15,-1-1-16-15,4 0-7 0,-1 1-4 0,1-1-1 0,1 2 0 16,3-4 0-16,5 0-2 0,7-2-5 15,9-3-1-15,7 0 3 16,9-4 5 15,9 2 11-31,12-4 8 0,11 0 11 0,12 0 6 0,13 1 2 0,8-2 0 16,6 3-1-16,5-2 4 0,3 3-7 0,3-1-3 0,5 0-7 0,4 2-8 0,2-3-8 15,2 4-18-15,0 1-9 16,-5-2-7-16,-1 1-6 0,-7 1-3 0,-5-3-1 0,-5 2-2 16,-6-1 1-16,-6-1-3 0,-9 1 0 15,-7 2 1-15,-9 1 0 0,-10-1 1 0,-7 2 2 16,-8 0 5-16,-9-1 14 15,-7 2 32-15,-7 2 37 0,-4-2 39 0,-5 4 33 16,-5-2 27-16,-3 2 9 0,-1-1-15 16,-4 1-21-16,-1 1-29 0,-2 1-29 0,0-2-20 15,-1 2-18-15,-1 0-13 0,-1 0-8 16,0 0-4-16,-1 0-4 0,-1 0-5 15,2 0-3-15,-3 0-5 0,2 0-7 0,-3-2-4 16,0 0-5-16,-3 1-1 0,-1-3-4 16,-1 1-2-16,-4-1 0 0,-1 2-4 15,-2 1 0-15,-1-4-1 0,-1 3 1 0,-2-3 1 16,-2 1 0-16,0-2 1 15,-2 2 0-15,0 0 0 0,-1-1 0 16,1 1 0-16,-1-1 0 0,1 1 2 0,2 1 1 0,2-1-2 16,-1 3-1-16,5-2-1 0,2 0 1 15,3 2-1-15,3-3-3 0,2 3 1 16,1 0 0 15,5 1 1-31,0-1-4 0,5 1 1 0,3 1 0 0,4-1 1 0,9 2 2 0,4 2 0 0,5 0 0 0,6 2 1 16,2-1 1-16,0 4 0 0,2-2 0 15,-4 0 0-15,-3 3 0 0,-3-1 0 0,-6 0 0 16,-5 3 0-16,-6 1 0 0,-9 4 1 15,-8 4 1-15,-10 2-2 0,-9 3-28 16,-3 6-61-16,-6-1-138 0,-1 2-135 0,3-1-91 16,3-5-141-16,5-2-185 15,1-2-71-15,7-3 69 0,3-6 98 0,8-3 71 16,4-4 131-16</inkml:trace>
        </inkml:traceGroup>
        <inkml:traceGroup>
          <inkml:annotationXML>
            <emma:emma xmlns:emma="http://www.w3.org/2003/04/emma" version="1.0">
              <emma:interpretation id="{20DE66E4-BBC7-49F5-A4B1-F7B96E403BC1}" emma:medium="tactile" emma:mode="ink">
                <msink:context xmlns:msink="http://schemas.microsoft.com/ink/2010/main" type="inkWord" rotatedBoundingBox="14890,15036 16716,14823 16849,15963 15023,1617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024.5162">8813-30 329 0,'-11'-11'417'0,"0"4"34"0,1 0 22 0,-1 1-118 16,2 0-114-16,-1 4-73 0,1 0-47 15,-1 5-26-15,2 1-15 16,-3 5-10-16,2 4-6 0,-2 2 14 16,-2 7 48-16,0 4 79 0,1 0 52 15,2 4 42-15,2 0 26 0,4-1 1 0,4-3-30 16,1-1-67-16,4-1-46 0,3-1-33 15,6-3-27-15,3-1-22 0,9-3-22 0,2-5-15 0,8-2-11 16,6-8-16-16,3-5-14 0,8-6-10 16,-1-4-6-16,1-8-7 0,-4-5-7 15,-4-4 0-15,-11-1 0 0,-5-2 1 0,-10-3 4 16,-6 5 6-16,-9 0 10 15,-7 2 8-15,-8 3 5 0,-5 4 5 0,-6 4 0 0,-6 4 0 32,-4 1-1-32,-3 2-5 0,-1 5-7 0,0 1 0 0,-1 1-3 0,4 5-4 15,3-1-6-15,5 1-19 0,3 0-49 0,4-2-170 16,6 0-142-16,4-1-117 0,6 0-150 15,7-1-195-15,6 1-61 0,6-1 106 16,5 1 108-16,5-3 101 0,5 0 143 16</inkml:trace>
          <inkml:trace contextRef="#ctx0" brushRef="#br0" timeOffset="9278.5307">9337-525 226 0,'-1'-15'490'15,"-2"-1"49"-15,0 4 24 0,-2 3 12 0,0 4-256 16,0 2-139-16,2 3-81 0,2 7-34 15,1 4 26-15,1 8 73 0,4 10 87 16,4 7 66-16,4 10 38 0,4 9 13 16,4 10-33-16,3 3-78 0,-1 7-84 0,4-1-67 15,-1 3-39-15,-1-4-25 0,0-3-17 16,-1-3-22-16,-1-4-51 0,0-8-107 15,-3-6-132-15,-2-5-93 16,-1-10-132-16,-3-7-190 0,-3-6-97 0,-3-13 31 0,-2-8 88 16,-1-8 71-16,-2-13 121 0</inkml:trace>
          <inkml:trace contextRef="#ctx0" brushRef="#br0" timeOffset="9706.5552">9729-138 264 0,'7'-18'434'0,"-1"6"37"0,0 5 26 0,1 3-61 15,1 12-153-15,1 7-99 0,5 10-20 16,0 5 40-16,4 7 87 0,-1 4 91 15,4 3 64-15,-2 1 39 0,0 0-3 0,0 1-51 16,1-1-97-16,-2 0-101 0,-1-3-74 16,-1-3-53-16,-4-6-36 15,1-3-22-15,-3-4-11 0,-3-7-3 0,0-1 4 0,-4-7 3 16,0-1 4-16,0-4 2 31,-1-2 0-31,-4-6-3 0,-2-5-9 0,-6-7-11 0,-3-6-9 0,-4-10-7 0,-3-5-9 16,-3-7-6-16,0-7-8 0,1-5-9 0,4-5-5 15,4-4-2-15,6-4 1 0,5-1 2 16,9 0 4-16,5 3 7 0,8 2 7 15,5 2 5-15,4 3 2 0,6 5 3 0,3 4 1 16,3 6 0-16,0 5-3 0,-1 9-2 16,-1 6-1-16,-2 5-2 0,-3 10-2 15,-1 2 1-15,-2 10 2 0,-3 3-1 16,-5 7 3-16,-3 5 1 0,-6 5 3 0,-4 4 0 15,-9 5-3-15,-9 4-2 0,-7 5-15 16,-11 1-20-16,-5 2-29 0,-7-4-48 0,-4-1-84 16,-6-3-142-16,0-5-104 0,-3-5-58 31,0-4-61-31,1-5-86 0,2-7-97 0,2-1 47 0,0-2 66 0,2 1 49 0,3-2 75 15,4 4 125-15</inkml:trace>
        </inkml:traceGroup>
      </inkml:traceGroup>
    </inkml:traceGroup>
    <inkml:traceGroup>
      <inkml:annotationXML>
        <emma:emma xmlns:emma="http://www.w3.org/2003/04/emma" version="1.0">
          <emma:interpretation id="{60C661D8-9E90-4533-A10B-60F027CAC116}" emma:medium="tactile" emma:mode="ink">
            <msink:context xmlns:msink="http://schemas.microsoft.com/ink/2010/main" type="paragraph" rotatedBoundingBox="11033,17669 19187,16658 19283,17429 11129,184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5574AB6-CC34-4416-BB89-F94DDD998B22}" emma:medium="tactile" emma:mode="ink">
              <msink:context xmlns:msink="http://schemas.microsoft.com/ink/2010/main" type="line" rotatedBoundingBox="11033,17669 19187,16658 19283,17429 11129,18441">
                <msink:destinationLink direction="with" ref="{4A0E2AEF-4431-49CA-A58B-77ADB94182C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EA0558A-3E6B-4AB0-92BD-A6CE5D32F61F}" emma:medium="tactile" emma:mode="ink">
                <msink:context xmlns:msink="http://schemas.microsoft.com/ink/2010/main" type="inkWord" rotatedBoundingBox="11061,17894 15918,17291 15984,17826 11128,1842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1803.2471">6431 2525 14 0,'0'4'283'16,"2"-2"37"-16,-1-2 37 0,2 1-16 15,2-1-46-15,3-1-33 0,0-1-23 16,5-3-20-16,1-1-25 0,2 1-44 0,1-2-44 0,0 0-33 16,-1-1-28-16,0 1-18 15,0 0-13-15,-4-1-4 0,1 5-2 0,-2-2-8 16,-1 1-3-16,-3 1-5 0,1 1-21 0,-1 0-62 15,-1 0-85-15,-1 1-112 0,0-3-128 16,-2 4-63-16,0-3-15 16,0-2 40-16,3-1 75 0</inkml:trace>
          <inkml:trace contextRef="#ctx0" brushRef="#br0" timeOffset="22176.2684">6973 2181 235 0,'3'-3'369'0,"-1"-1"45"0,-1 2 31 0,-1 0-90 15,-1 1-80-15,-1 1-61 16,-1 1-43-16,-2 3-33 0,-3 3-28 16,1 4-16-16,-4 4-6 0,1 4 7 0,-1 4 8 0,1 4 16 15,3 2 26-15,0 3 14 0,4 1 2 0,3-4-14 16,2 1-15-16,2-2-18 15,4-2-28-15,5-2-23 0,1-1-18 0,4-3-10 16,2-1-8-16,2-7-28 16,2-3-52-16,0-4-67 0,-1-3-55 0,1-7-60 0,0-6-79 15,-2-3-75-15,-5-7-57 16,-2-3-64-16,-8-6-26 0,-3 0 15 0,-1-3 58 0,-3 0 82 15</inkml:trace>
          <inkml:trace contextRef="#ctx0" brushRef="#br0" timeOffset="22735.3004">7188 2263 52 0,'2'-7'285'0,"1"0"49"0,2 5 50 0,1 4-22 0,3 1-58 15,2 5-36-15,2 0-29 16,3 2-29-16,1 2-36 0,2-1-30 0,3 3-14 0,0 0 1 31,4 2 11 16,-1-2 9-47,0 1 6 0,1 1 2 0,-4-2-15 0,-2 1-27 0,-2-2-27 0,-4-1-18 0,-3-1-16 0,-3-4-9 0,-2-1 4 0,-3 0 2 0,-1-4-4 0,-4 0-3 0,-2-1-3 0,-4-2-5 0,-2-1-15 15,1 0-10-15,-2-2-4 0,1 1-5 16,-1-4 2 0,3 2-6-16,-1-4-5 0,1 0-9 0,2 0-16 0,1-3-31 0,3 0-38 15,4 0-42-15,1-2-34 0,2 0-23 0,6 0-10 16,1 0-4-16,6 1-10 0,-1 1-11 15,2 1-9 1,0 1-5-16,-2 3 1 0,-1 1 19 0,-2 2 38 16,1 1 52-16,-4-1 48 0,-2 1 40 0,1 1 30 0,-2 1 26 31,0-2 22-31,-2 2 17 0,2-1 16 0,0 0 10 0,0-1 10 0,1-2 6 0,1 1 5 15,1 0 7-15,3-2 1 0,0-2 3 16,3 0 0-16,1-1-8 16,2 0-11-1,1-3-13-15,-2 2-15 0,0-1-15 0,0 2-14 0,-3 0-5 0,-1-1-2 0,-4 1 1 0,1 2 3 16,-6 2 3-16,0-2 2 15,-3 1 1-15,1 2-1 0,-4-2 1 0,0 1 2 0,-4 1 5 16,1 0 5-16,-3 1 9 16,1 2 3-16,-1-1 0 0,-1 2-2 0,1 2-5 15,-2-1-4-15,0 3-10 16,-1 3-5-16,1 0 1 0,-2 5-4 0,3 1 0 15,-1 3 0-15,0 1-1 0,1 3-3 0,3-2-2 0,1 5-4 16,1-1-3-16,5 0-4 16,2-3-2-16,1 0-1 0,5 0-6 0,3-5-24 15,4 0-31-15,2-3-27 0,6-4-21 0,4-6-37 16,0-2-77-16,3-5-99 0,-1-1-130 0,1-5-61 31,-2 1-24-31,-1-1 13 0,2 1 67 0</inkml:trace>
          <inkml:trace contextRef="#ctx0" brushRef="#br0" timeOffset="19313.1046">4754 2459 180 0,'0'-8'365'0,"-1"0"39"16,-1 0 33-16,0 0-58 0,-1-1-83 16,0 2-61-16,0-1-47 15,1 3-28-15,1-2-25 0,-1 1-30 0,-1 1-33 0,3 2-17 16,-1-2-10-16,-1 3-7 0,2-2-4 0,-2 1-2 15,1 3-3-15,1-2-3 0,0 2-4 16,0 0-5-16,1 2-4 0,1 1 1 0,1 4 14 16,3 4 34-16,-1 1 39 0,5 6 61 15,-2 3 57-15,3 3 48 0,0 2 20 16,0 3-11-16,1 1-24 0,-1 2-46 0,2-2-50 15,-2-2-47-15,0 0-33 0,0-1-22 16,-1-2-16-16,-2-1-11 0,0-4-8 0,-2 0-7 16,0-3-3-16,1-4-2 0,-4-4-5 0,0 2-23 15,-2-6-107 1,-1-2-141-16,-1 1-91 0,-2-8-95 15,0 0-100-15,-1-3-108 0,-2-1-23 0,-2-1 46 0,2 0 40 16,-1-1 68-16,4 1 89 0</inkml:trace>
          <inkml:trace contextRef="#ctx0" brushRef="#br0" timeOffset="19754.1299">5306 2487 35 0,'-2'-10'286'0,"1"0"42"0,-3-2 40 0,1-2-28 16,0 2-42-16,-2 0-28 0,2-2-26 15,-2 3-23-15,1 3-24 0,1-3-26 0,-4 4-31 16,3 2-20-16,-1 2-15 0,0 0-6 31,-1 6 4-31,1 2 39 0,-3 5 62 0,0 8 53 0,-1 5 50 0,1 3 33 0,0 1 10 0,2 1-38 16,2 1-64-16,3-2-62 15,1 3-55-15,3-1-45 0,2-2-27 0,4-2-21 16,1-1-12-16,2-4-10 0,3 0-8 0,2-4-25 16,3-4-65-16,4-3-147 0,1-3-131 15,4-6-89-15,-1-3-108 0,2-5-116 16,-1-3-97-16,-1-1 39 0,-2-2 75 0,-1-1 58 15,0 0 92-15,-3 1 132 0</inkml:trace>
          <inkml:trace contextRef="#ctx0" brushRef="#br0" timeOffset="20178.1541">5796 2566 112 0,'1'3'349'0,"2"-2"40"15,-1 0 34-15,1 1-38 0,0-2-82 16,4-2-65-16,1 1-50 0,1-2-33 15,2-2-29-15,3 0-35 0,2-2-31 0,3-4-23 16,5-1-17-16,-2-2-8 0,2-4-3 16,-2 1-8-16,-3 0-1 0,-3-1-2 0,-2 6 1 15,-5-2 0-15,-2 2 5 16,-4 2 16-16,-2-1 22 0,-4 0 22 0,-3 3 21 15,-4 1 27-15,-2 3 28 0,-6 1 27 0,1 3 22 16,-4 1 23 0,-1 2 19-16,-1 5 9 0,0 0 2 0,1 3-5 0,2 2-13 0,1 2-21 0,1 0-21 15,3 1-24-15,2 2-24 0,3 1-23 16,4 2-30-16,3 0-22 0,3 0-15 15,3 0-14-15,3 1-8 0,4 1-8 0,4-2-2 16,4 1 1-16,2-2-4 0,1-1 1 16,2-5-2-16,3 0-1 0,-1-2-5 0,2-3-17 15,0-4-62-15,0-5-157 0,-1-3-146 16,1-5-113-16,-1-3-150 0,-3-4-184 0,-2 0-63 15,-4 0 90-15,1 1 112 0,-4-1 93 16,-3 4 143-16</inkml:trace>
          <inkml:trace contextRef="#ctx0" brushRef="#br0" timeOffset="23284.3318">8452 2166 131 0,'2'-4'311'0,"-2"1"39"0,0 0 16 0,0 2-46 0,0-3-61 0,0 3-43 31,0-1-28-31,0 2-23 0,2-4-22 0,-2 4-28 0,1-1-26 0,-1-1-23 0,2 1-16 0,-1-2-12 0,-1 2-7 32,0-2-1-17,0 2 0-15,0-1 9 0,-1-1 20 0,-1 1 25 0,1 0 39 0,-1 1 53 0,-1-3 59 0,0 3 39 0,-2 0 18 16,2 0 5-16,-4-3-19 0,3 3-41 15,-3-1-52-15,1 1-48 0,0 0-38 0,-2 1-28 16,0 1-22-16,-2 2-16 16,1 0-8-16,-1 1-3 0,-2 3-2 0,1 2-2 0,0 2 0 15,0 4 0 1,-2 0-1-16,4 3-2 0,-1 1 0 0,4-1-2 0,-1 1-1 0,6 0-3 31,-2 2-2-31,4-6-1 0,2 3-3 0,2-6 1 0,3 2 2 0,5-5 1 16,2-2 0-16,6-2 2 0,1-5 0 0,5-5 0 15,1-3-3-15,1-5-1 16,-1-4 0-16,-1-1-1 0,0-3 0 0,-3 0 0 0,-4 0 2 15,-2 3 2-15,-4-1 2 0,-3 4 14 16,-1 1 19-16,-3 2 13 0,-2 2 10 16,-2 2 4-16,0 3 4 0,-1 1-14 0,0-1-17 15,-2 4-14-15,0-2-11 0,0 3-7 0,0 0-7 16,0 0-1-16,1 3-1 0,1 0-1 15,-1 1-1-15,1 2 0 16,1 1 0-16,2 2 0 0,0 2-2 0,1 1 0 16,0 2-1-16,2-1-5 0,2 1-17 15,-2 0-34-15,3 1-77 0,-2-3-143 0,2 2-132 0,-1-6-86 16,1-1-97-1,-3-3-130-15,-2-1-90 0,0-3 56 0,-3-1 88 0,1-5 66 0,-3-1 100 16</inkml:trace>
          <inkml:trace contextRef="#ctx0" brushRef="#br0" timeOffset="23900.367">8805 2084 161 0,'3'-1'414'0,"-1"-1"49"0,1 1 35 0,1 1-32 0,1 1-130 31,2 2-93-31,0 0 1 0,3 2 60 0,-1-1 70 0,1 3 57 15,1 0 40-15,2 1 14 0,-1 3-54 0,1 0-90 0,-2 0-93 0,2 1-74 16,-2 3-54-16,0-5-37 16,-3 6-23-1,1-2-16-15,-3 0-9 0,1-3-5 0,-3 2-4 0,0 0-6 0,-3-1-3 0,1-4 2 0,-1-1 2 16,-1-1 7-16,0-1 4 31,-1-3 8-31,-1-1 5 0,1-1-1 0,-3-3-2 0,0-1-7 0,-4-3-8 0,0-5-8 0,-2-5-7 16,3-2-4-16,-1-4-3 0,0-2-2 15,3 3-2-15,3-3 1 0,2 2-2 0,2 3-4 31,3 0-1-31,3 3-1 0,0 4-2 16,3 1-2-16,3 4-3 0,3 4 2 0,1 2 1 16,1 4 1-16,1 3 3 0,1 6 1 0,1 0 4 0,0 2 0 0,-3 3 0 46,1 0 1-46,-2-1 1 0,-4 2-1 0,-3-4 1 0,-1 0 1 0,-4-5 1 0,-1 1 3 0,-1-4-1 0,0 2 1 0,-3-3 2 0,1-3 1 16,-2-1 1-16,-2-3-8 0,-1-2-3 16,0-4-6-16,-2-2-8 15,0-5-5-15,2 0-11 0,2-1 6 0,-1-2-5 16,4 0 7-1,1 1 1-15,0 3 0 0,3-3 4 0,2 5-1 0,3 0 6 0,3 1-3 0,4 4 4 16,1 1 4-16,4 3 1 0,3 1 3 16,2 3-1-1,-1 3 4-15,2 1 0 0,-3 3 2 0,1 5 2 0,-1 2 4 16,-3 1 2-16,-1 4 0 0,-3 1 1 31,-1 2 1-31,-4-1-4 0,-3 0 0 0,-2 0 0 0,-2-1-1 0,-2-1-7 0,-2-2-18 0,-2-1-38 0,1-5-88 16,-2-3-190-16,0-1-171 15,-2-3-250 1,-1-6-182-16,0-3-64 0,-2 0 29 0,4-2 159 0,-1 0 156 0,2 1 248 0</inkml:trace>
        </inkml:traceGroup>
        <inkml:traceGroup>
          <inkml:annotationXML>
            <emma:emma xmlns:emma="http://www.w3.org/2003/04/emma" version="1.0">
              <emma:interpretation id="{1258B3BE-2DAD-4694-8B9B-77E28BDE7EE9}" emma:medium="tactile" emma:mode="ink">
                <msink:context xmlns:msink="http://schemas.microsoft.com/ink/2010/main" type="inkWord" rotatedBoundingBox="16618,16977 18549,16737 18644,17500 16713,1773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5453.4558">10651 1804 141 0,'-2'-2'360'16,"2"0"49"-16,-1 1 40 0,1-1-44 16,-2 0-85-16,-1-1-72 0,0 0-57 0,-2-1-42 15,0 0-36-15,0-3-37 0,1 2-26 16,-1-4-11-16,0 4 0 0,-1-2 5 0,0 0 10 15,-1 2 9 1,3-1 15-16,-3 3 8 0,1 1 3 0,0-1-3 31,-1 1-8-31,-2 0-14 0,1 2-16 0,-3 2-16 0,0 1-13 0,-2 1-8 0,-1 2-4 16,-2 2 0-16,0 3-2 0,2-3 2 0,-2 3 3 15,0-1-2 1,2 1 1-16,0 1-2 0,3-4 1 0,0 3-2 0,1-1-3 0,4-1 1 16,0 1-3-16,1-1 0 0,2-1-1 31,3 2 3-31,0-1 2 0,1-2 1 0,4 0 4 0,0 2 0 0,4-2 8 0,4-1 5 15,3 0 5-15,1-1 0 0,5 0 2 16,4-1-2-16,0-3-2 0,6-1-5 16,0 0-4-16,2-3 0 15,0-1-6-15,-1-1 3 0,-2 3-3 0,3-3-1 0,-3 4-3 16,1-2-1-16,-1 3 4 15,0 3 3-15,0 2 6 0,-2-2 7 0,-4 8 6 0,-1-3 4 16,-4 3 3-16,-3 1 1 0,-4 1-5 0,-3 3-1 16,-4-1-3-16,-6 2-3 0,-5-1-3 15,-6 2-4-15,-5-1-2 0,-4-1-8 16,-7-2-21-16,-5-1-37 0,-1-3-54 0,-2-2-50 15,-1-1-44-15,0-6-33 16,1 0-3-16,2-2 18 0,1 0 30 0,2-3 15 0,5 1-9 16,3-1-31-16,4 1-72 0,1 2-122 15,4 0-57-15,2 1-12 0,6 0 30 0,5 0 53 16</inkml:trace>
          <inkml:trace contextRef="#ctx0" brushRef="#br0" timeOffset="27187.555">11229 1842 211 0,'-1'-3'250'0,"-3"1"1"0,1-2-44 16,0 1-45-1,0 2-31-15,0-2-19 0,0 2-7 0,-1-1-1 0,1 0 5 0,0-1 0 0,0 0 5 16,1-1 4-1,-1 0 0-15,2 1 1 0,-1-1-5 0,-1 1-5 0,1-2-13 16,1 2-9-16,-2-1-7 0,1 0-12 16,-1 2-10-1,0-1-13-15,0 1-10 0,-1 1-10 0,1 0-6 0,0 0-4 0,1 1-2 16,-1-2-2-16,2 0-1 0,-1 2 2 15,1-1-2-15,-1 1 1 0,0 0 3 0,2 0 0 16,-1 0 0-16,-1 0 2 0,2 0 3 16,-1 0 2-16,-1 1-1 0,1-1 0 15,-1 4-1-15,-1-3-3 0,1 0-1 16,-1 2-4-16,-2 0 1 0,1 3 0 0,-1 1 1 31,2 0 2-31,-2 1 9 0,0 4 16 0,2-1 16 0,-2 4 22 0,2 1 16 0,2-2 15 16,-1 4 12-1,2-2 7-15,0 0 1 0,2-1-4 0,-1 1-3 16,2-2-7-16,0-3-11 0,1 0-15 0,0 0-15 0,0-3-14 15,0 0-13-15,1-3-8 0,-2-1-8 16,2 1-5-16,1-4-5 0,-1 1 1 0,1-2-2 16,1 2-2-16,0-2-5 0,0-2-5 0,1 2 0 15,-2-3-3-15,2-2-2 16,1 3-1-16,-2-4 1 0,1 1 0 0,-2 2 1 15,0-1-1-15,1 1 3 0,-3 1 1 16,1-3 3-16,1 1 8 0,-1-2-2 0,0 0 5 16,0 2 2-16,-1-3 2 0,1 1 0 15,0-1 0-15,-2 1 3 0,0-1 1 0,0 2 1 31,-1-3-4-31,1 2 0 0,-1 1 2 0,-1 1 1 0,1 1 7 0,-2 0 10 0,1-1 7 16,-1 2 5-16,0 1 2 0,0-1 0 16,0 1-7-1,0 1-11-15,0-1-5 0,-1 1-8 0,1 0-5 0,0 0-7 0,0 0-5 0,0 0-5 16,0 0-3-16,0 0-2 0,0 0-2 15,1 1-2-15,1-1-2 0,-2 1 0 16,2 1-2-16,-1 2 1 0,2 2 0 0,0-2 4 16,2 3 5-16,2 1 3 0,-1 3 7 15,2-3 4-15,0 1 4 16,0 1 2-16,1-3 4 0,1 0 2 0,-3 0-3 0,3-1-1 15,1-1 0-15,-2-4-1 0,3 0-4 16,-1-2-2-16,1-3-4 16,1-2-2-16,0-4-3 0,-2-3-6 0,1-4 0 0,-1-5-3 15,-1-2 0-15,-4-3 2 0,0-6 0 16,-2-4 2-16,-4-2-1 15,-5-6-1-15,-1 0 1 0,-2-4-4 0,-2 3 0 0,-1 3 0 16,2 3 1 0,-1 6 1 15,1 2 0-31,1 5-1 0,0 2 2 0,1 6 2 0,3 4 2 0,1 2 0 0,-1 1-3 0,1 5 1 0,2 2-3 0,1-1-2 0,-2 3-1 0,1 1-3 31,1 2-1-31,1 4 2 0,1 1-2 0,-1 2 2 0,4 7 1 0,0 4 3 16,3 2 4-1,0 6 5-15,1 3 5 0,1 4 4 0,2 1 6 0,1 3 2 0,1 3 1 16,0-1 0-16,4-1-2 31,-1 3-2-31,0-5-3 16,1-2-2-16,-1-4-3 0,1-1-4 0,-1-6 0 0,0-2-2 0,1-2-1 0,1-7 3 0,-2-1 0 0,4-4 1 15,1-6-1-15,3-4 1 0,0-5-6 0,2-4-4 16,0-3-1-16,-3-3 0 0,-1-3-2 15,-2-2-2 1,-4 0 1-16,-1 1 0 0,-3 3 0 0,-4-3-2 0,-1 5-3 0,-1-2 3 16,-3 5 0-16,1 1 2 15,-2 3 1-15,-1-2 0 0,-1 5 0 0,-1 0 1 16,0 0 1-16,0 1-1 0,0 0 1 15,-1 2-3-15,1 1 1 16,-2 0 0-16,1 2-3 0,-1 0 0 0,0-1-2 0,-1 4 1 16,-1-1-2-16,-3 2-1 0,-1 3 3 15,-1 2 2-15,-2 2-2 0,1 3 1 16,-1 2-1-1,3 0 2-15,-1 3-3 16,4 0 3-16,0 2-2 31,4-2 0-31,2 0 5 0,3 1-1 0,2 0 0 0,3-4 0 0,6 1 3 0,-1-2 2 0,5-1-4 0,0-1 6 0,3-4 0 0,2-1-1 0,1-4 0 0,2-2-1 16,0-2 1-16,-4-2-5 0,1 0 1 15,-5-2 1-15,-2 0 1 0,-2 1-2 16,-4 0 1-16,-2-1-1 0,-3 4 2 0,-1-2 1 16,0 2 0-16,-2-1-2 15,-1 1 1-15,1 1 1 0,-3 0-2 0,1 0-1 0,-1 0-1 0,0 0 0 16,0 0-1-16,2 0 0 0,-2 0 0 15,0 0 1-15,0 0 0 0,0 0 3 16,0 0-1-16,0 0 0 0,0-2-1 0,2 2 0 16,-2 0-1-16,0 0-1 0,0 0 1 15,0 0 0-15,0 0-1 0,0 0 0 0,0-1 0 16,0 1 1-16,0 0 0 0,0 0-1 15,0 0 0-15,0 0 4 0,0 0-2 0,1 0-1 16,1 0-1-16,-2 0 1 0,1 0-1 16,1 0-5-16,-2-1 3 0,3 1-2 15,-1-3 2-15,-1 1 2 16,1 0-1-16,1 2 1 0,-2-4 1 0,1 3 1 0,0-1-1 0,-1 1-1 15,-1 1-2-15,0-1-2 0,0 1-1 16,-1 0-1-16,-1 1-1 0,2-1-4 16,-3 1-8-16,1-1-15 0,1 2-33 15,-1-1-58-15,-1-1-182 0,0-1-150 16,0-3-187-16,0-5-230 0,-1-3-98 0,3 0-12 0,1-4 148 15,1 0 134-15,6-2 188 16</inkml:trace>
        </inkml:traceGroup>
        <inkml:traceGroup>
          <inkml:annotationXML>
            <emma:emma xmlns:emma="http://www.w3.org/2003/04/emma" version="1.0">
              <emma:interpretation id="{0D08DDD5-4ECD-4895-BEA7-EB6DDECA4E8F}" emma:medium="tactile" emma:mode="ink">
                <msink:context xmlns:msink="http://schemas.microsoft.com/ink/2010/main" type="inkWord" rotatedBoundingBox="18818,17028 19227,16977 19283,17429 18874,17480"/>
              </emma:interpretation>
              <emma:one-of disjunction-type="recognition" id="oneOf4"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s</emma:literal>
                </emma:interpretation>
                <emma:interpretation id="interp6" emma:lang="" emma:confidence="0">
                  <emma:literal>5</emma:literal>
                </emma:interpretation>
                <emma:interpretation id="interp7" emma:lang="" emma:confidence="0">
                  <emma:literal>a</emma:literal>
                </emma:interpretation>
                <emma:interpretation id="interp8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27799.59">12690 1526 234 0,'4'-3'404'0,"1"-2"54"16,-2 1 39-16,0 1-79 0,-1-3-105 0,-1 3-83 15,1 1-61-15,0-3-42 0,-1 3-26 16,-1-2-15-16,0 3 2 0,0-1 14 15,0 2 24-15,-1-4 32 0,-1 3 38 16,2-1 31-16,-2 1 16 0,1 0 0 0,-2-1-17 16,-2 2-34-16,-3-1-42 0,-1 1-42 15,-1 0-38-15,-3 0-24 0,1 1-18 16,-2 3-11-16,-2-1-8 0,2 1-1 15,1 3-3-15,0 0-2 0,1-2-1 16,2 6-1-16,-1-4 0 0,3 1-6 16,2 1 4-16,0 0 1 0,-1-2-3 0,4 0-3 15,1 1-1-15,1-1 7 0,2 2-1 0,1 0-1 16,3-1 5 15,3 1 8-31,1 0 10 0,5-1 17 0,5 0 23 0,5-1 24 0,3 1 21 0,3-2 15 0,2-2 5 16,-1-1-6-16,1 1-17 0,-1-1-21 15,-2 1-22-15,-1 1-20 0,-2-2-12 0,-6 2-9 16,-2-1-4-16,-4 3-4 15,-5 1-2-15,-4 0-1 0,-5 5 0 0,-8 3 1 0,-5 4-3 16,-7 0-8-16,-5 3-25 0,-4 0-58 0,-2 0-159 16,-1-1-155-1,0-4-174-15,-1 1-234 16,-2-8-126-16,1-3-21 0,-1-1 113 0,3-3 132 15,4-4 161 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3:42.223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CD763F0-A1F2-4C69-8986-DB2A4DD9022E}" emma:medium="tactile" emma:mode="ink">
          <msink:context xmlns:msink="http://schemas.microsoft.com/ink/2010/main" type="inkDrawing" rotatedBoundingBox="8212,876 18501,1410 18362,4096 8073,3562" hotPoints="19521,2158 16163,3800 12513,2996 15871,1354" semanticType="enclosure" shapeName="Ellipse"/>
        </emma:interpretation>
      </emma:emma>
    </inkml:annotationXML>
    <inkml:trace contextRef="#ctx0" brushRef="#br0">2481 278 19 0,'5'-8'297'0,"-2"1"30"0,-3-1 15 0,-3-1-34 15,0 2-109 1,-3 2-60-16,1-3-25 0,-1 2-13 0,-2 2-6 0,1 0 0 15,-1-1-10-15,-1 2-12 0,1-1-15 16,0 3-10-16,0-1-6 0,0 2-5 0,2 0-5 16,0 0-7-16,1 2-9 0,0-1-2 15,-1 3-6-15,0 3-3 0,-1 1 1 16,-1 2-4-16,0 5 2 0,-1 1-3 0,-1 3 0 15,-2 2-1-15,-1 5 0 0,-1 2 2 16,-3 2-2-16,1 5-2 16,-2-2 3-16,1 7 2 0,1 1-1 0,0 4-2 0,1 2 0 15,0 4 3-15,4 2 1 16,2 3 1-16,3 0-2 0,2 2 4 0,4 1 0 15,2 0-1-15,7 0-4 0,4 2 2 0,6 1 1 16,6 4-1-16,7-3 2 16,3 0 1-16,7 0 1 0,4-1 2 0,8 1 1 15,4-3 2-15,9 2-1 16,4-2-3-16,8-1 3 15,3-1 0-15,8 1-1 0,5 0-1 0,8-1-1 0,9 1-3 0,5-1-1 16,8-2-5 0,0-5-2-16,1-3-3 0,4-3 5 0,-1-4 1 15,7-1-3-15,6-8 1 16,4 0 2-16,4-7 1 0,2 0-5 0,-1-6-1 15,1-5 5-15,-3-2 2 16,2-4-2-16,4-4 3 16,0-4-3-16,2-1 0 0,-4-3-4 0,-3-5-1 0,-3-3 0 0,-6 1 1 0,-1-4 3 0,-1-4 2 15,-1-3-2 1,-2 0 0-16,-2-2 0 0,-3 0-2 15,-1 0 1-15,-7-2-4 16,-1-2 2 0,-5 3 4-16,-3-2 4 0,-4 1-1 0,-4-1 0 15,-6-1 2-15,-2 2 2 0,-5 0-4 16,0 0-4-16,-3-2 3 15,-1 1-1-15,-4 3-2 0,-3-2 0 0,-4 2 0 0,-4-2 0 0,-3 1 0 0,0 1 0 0,-3-1 0 0,-1 0 1 0,-3 1 0 16,0-1 0-16,-1-1 1 0,-3 0 0 0,-2 1 3 16,1-1-1-16,-1-1 0 0,1-3-1 0,-2-2 2 15,-2 1-2-15,-1-2 1 16,-2-2-1-16,-2 0 3 15,1-2 0-15,-4 2-1 0,-1-3 0 0,-5 1 1 0,-1 0-2 16,-5 1 1-16,-2 1-2 0,-5-2 1 16,-1 4-2-1,-5-4-2-15,-3 3-1 0,-3 1-1 16,-2 1 0-16,-3 2-1 0,-3 0-1 0,-1 3 2 0,-4-1 6 0,0-1-1 0,-3 2-2 15,-3-2 2-15,-2 0-3 0,-3 1 0 16,-1-1-2-16,-4 0 3 16,-3 0 0-16,-4-2 0 0,-6 2 2 0,-4 0 2 0,-3-1-2 15,-5 0 0-15,-3 1-1 16,-5 0 2-16,-4-2 0 0,-6 3-1 0,-4-2 0 15,-3 1-3-15,-6 2 3 0,-6 0 1 16,-5 1 3-16,-4 2 0 0,-9 0-5 16,-12 2 4-16,-7-1-3 0,-8 3-3 0,-8-2-4 15,-5 4-1-15,-4-1 5 0,-9 0-1 16,-9 4 0-16,-9-3-2 0,-10 0 2 15,-6 3 0-15,-6-1 2 0,-7 2 1 0,-5-1 3 16,-7 5 0-16,-12 2 1 0,-7-1 5 16,-8 3-6-16,-9 3 0 0,-4 3-5 0,-8 3-2 15,-7 1 5 1,-9 7-2-16,-15-1-4 0,-18 6-1 0,-16 6 2 0,-22 5-1 15,-7 8-16-15,-9 3-29 0,-12 8-36 0,-8 4-63 16,-23 10-106-16,-8 5-136 0,-4 2-62 16,-3 8-10-16,20-3 18 15,2 9 53-15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4:47.88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7A103D30-1805-455F-9234-D1386AD26215}" emma:medium="tactile" emma:mode="ink">
          <msink:context xmlns:msink="http://schemas.microsoft.com/ink/2010/main" type="writingRegion" rotatedBoundingBox="7464,14556 11608,14351 11649,15189 7506,15394"/>
        </emma:interpretation>
      </emma:emma>
    </inkml:annotationXML>
    <inkml:traceGroup>
      <inkml:annotationXML>
        <emma:emma xmlns:emma="http://www.w3.org/2003/04/emma" version="1.0">
          <emma:interpretation id="{3256CC92-8CCC-4820-A78B-49740F0BA9D4}" emma:medium="tactile" emma:mode="ink">
            <msink:context xmlns:msink="http://schemas.microsoft.com/ink/2010/main" type="paragraph" rotatedBoundingBox="7464,14556 11608,14351 11649,15189 7506,153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EE05BB-F094-4D28-9210-FBD14C732B33}" emma:medium="tactile" emma:mode="ink">
              <msink:context xmlns:msink="http://schemas.microsoft.com/ink/2010/main" type="line" rotatedBoundingBox="7464,14556 11608,14351 11649,15189 7506,15394"/>
            </emma:interpretation>
          </emma:emma>
        </inkml:annotationXML>
        <inkml:traceGroup>
          <inkml:annotationXML>
            <emma:emma xmlns:emma="http://www.w3.org/2003/04/emma" version="1.0">
              <emma:interpretation id="{2C258DF3-1104-42A8-8712-228CF084953F}" emma:medium="tactile" emma:mode="ink">
                <msink:context xmlns:msink="http://schemas.microsoft.com/ink/2010/main" type="inkWord" rotatedBoundingBox="7464,14556 9717,14445 9759,15283 7506,153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84 111 37 0,'-6'-11'400'0,"1"3"59"15,-3-3 35-15,0-1 29 16,0 2-150-16,2 0-118 0,-1 3-78 0,1-1-41 16,0 0-7-16,0 1 0 0,1 3 7 0,2 0 3 15,-1-1-9-15,1 2-12 16,2 2-25-16,-1-1-28 15,2 4-26-15,-1-1-18 0,1 4-8 0,1 0 3 0,-1 4 29 16,3 6 39-16,0 6 31 0,1 3 34 0,0 6 35 16,3 3 19-16,-3 4-9 0,4 2-24 15,0 6-17-15,2 2-27 0,-1 2-33 16,1 5-23-16,-1-3-20 0,1 0-15 0,-2-4-13 15,-1-2-6-15,1-3-7 0,-1-2-3 16,-3-3-7-16,3-8-7 16,-3-2-22-16,0-6-89 0,-1-6-128 0,0-4-102 15,-3-10-196-15,-2-9-209 0,-2-6-93 0,-1-5 25 16,-3-7 99-16,0 0 83 15,0-3 191-15</inkml:trace>
          <inkml:trace contextRef="#ctx0" brushRef="#br0" timeOffset="276.0158">-84 196 161 0,'-1'-14'440'0,"-2"0"52"15,3 1 28-15,0 3-28 0,0 2-161 16,1 2-120-16,4 5-79 0,4 2-24 15,6 5 20-15,5 6 28 0,5 4 28 16,6 6 38-16,3 2 10 0,3 5-8 0,1 2-34 16,1 2-26-16,2 1-31 0,0 2-41 15,-1 0-25-15,-1 0-16 0,-2-1-12 0,-4-2-16 16,-2-2-11-16,-4-3-9 0,-1 0-16 15,-7-4-76-15,-2-2-90 0,-1-4-64 16,-4-5-55-16,-2-4-111 0,-5-4-163 16,-5-5-60-16,-4-4 16 0,-7-7 26 0,0-7 36 15,-4-3 105-15</inkml:trace>
          <inkml:trace contextRef="#ctx0" brushRef="#br0" timeOffset="509.0291">345 145 97 0,'-3'-13'438'0,"3"4"52"0,-2 1 26 15,2 4 20-15,2 0-172 0,2 8-131 0,3 1-68 16,2 4-16-16,1 4 8 0,1 4 7 16,4 5-4-16,3 2-10 0,2 4-22 15,1 6-32-15,3-1-30 0,-2 1-22 0,0 0-18 0,-2 1-8 16,1-2-10-16,-1-2-10 15,-2-2-46-15,-1-2-57 0,1-4-42 0,-4-3-64 16,0-5-124-16,-1-4-181 0,-4-4-61 16,-2-3 0-16,-4-4 13 0,0-4 49 0,-2-3 119 15</inkml:trace>
          <inkml:trace contextRef="#ctx0" brushRef="#br0" timeOffset="945.054">914 569 300 0,'6'4'392'16,"0"-2"26"-16,1 0 33 15,-1 0-96-15,2 1-100 0,1-1-62 0,1-1-36 0,4-1-18 16,0 0-27-16,2-3-30 0,3-2-27 15,0 1-21-15,0-4-9 0,0-2-9 0,1-1-5 16,-2-4-7-16,-1 0-1 0,-1-4-1 16,-3-2-2-16,-2 3 6 0,-5-1 1 0,-3 0 7 15,-4-3 12-15,-3 4 24 16,-3-3 32-16,-3 2 76 0,-1 3 78 0,-2 0 55 15,1 2 30-15,-3 4 2 0,1 1-11 16,0 2-61 0,3 2-69-16,-2 2-55 0,2 3-35 0,0 1-24 0,-1 4-16 0,1 2-6 15,-1 6-2-15,3 6 4 0,-1 2 9 0,3 5 11 16,2 4 4-16,2 1 2 0,3 2-2 15,1 0-4-15,4-1-10 0,3-1-13 16,1 2-10-16,6-4-8 16,0 0-8-16,4-5-6 0,0 1-7 15,5-7-10-15,-2-1-27 0,5-3-75 0,-2-6-155 0,4-4-140 16,-1-4-117-16,-1-4-176 0,0-4-177 15,-3-6-35-15,-4-2 99 0,-2 1 110 16,-4-3 101-16,0 0 175 16</inkml:trace>
          <inkml:trace contextRef="#ctx0" brushRef="#br0" timeOffset="1515.0866">1585 304 62 0,'-3'-1'365'0,"3"1"61"16,-1 0 35-16,1 0-25 0,-2 0-106 15,2 3-84-15,2 2-63 0,-1 6-39 16,2 0-15-16,2 6 8 0,1 2 8 16,1 2 7-16,2 2 20 0,1 0 54 0,1 1 37 15,1-1 14-15,3 1 12 16,2-2-15-16,0 0-25 15,2-5-59-15,2-1-53 0,1-4-40 0,3 1-30 0,4-7-21 0,-1-4-14 16,2-2-14-16,0-7-7 0,-3-5-6 16,-2-4-3-16,-4-7-3 15,-2-4-2-15,-5-3 3 0,-4-3 1 0,-3 0 1 0,-3 0 7 31,-1 3 19-31,-3 3 21 0,-2 3 26 0,1 5 18 0,-3 5 14 0,0 2 2 0,1 3-12 16,-2 4-21-16,2 0-25 16,-2 5-19-16,2 1-12 0,0 4-9 15,-1 2-4-15,3 4-1 0,1-1-1 0,0 5 1 0,3 0-1 16,0 0 1-16,4 2 0 15,0 2-1-15,4 0-1 0,4 0 0 0,-1 3-2 16,2 0-3-16,1-3-4 16,1 3-23-16,-3-4-61 0,1 0-124 0,-2-1-153 31,1-4-105-31,-4-2-114 0,-3-2-134 0,-2-3-123 0,-3-5 28 0,-1-2 102 0,-4-6 80 15,-1-6 101-15</inkml:trace>
        </inkml:traceGroup>
        <inkml:traceGroup>
          <inkml:annotationXML>
            <emma:emma xmlns:emma="http://www.w3.org/2003/04/emma" version="1.0">
              <emma:interpretation id="{5F6DDB9F-0304-4CC9-92ED-E7553376F153}" emma:medium="tactile" emma:mode="ink">
                <msink:context xmlns:msink="http://schemas.microsoft.com/ink/2010/main" type="inkWord" rotatedBoundingBox="9733,14501 11611,14408 11646,15115 9768,15208"/>
              </emma:interpretation>
              <emma:one-of disjunction-type="recognition" id="oneOf1">
                <emma:interpretation id="interp1" emma:lang="" emma:confidence="0">
                  <emma:literal>son</emma:literal>
                </emma:interpretation>
                <emma:interpretation id="interp2" emma:lang="" emma:confidence="0">
                  <emma:literal>non</emma:literal>
                </emma:interpretation>
                <emma:interpretation id="interp3" emma:lang="" emma:confidence="0">
                  <emma:literal>Don</emma:literal>
                </emma:interpretation>
                <emma:interpretation id="interp4" emma:lang="" emma:confidence="0">
                  <emma:literal>Non</emma:literal>
                </emma:interpretation>
                <emma:interpretation id="interp5" emma:lang="" emma:confidence="0">
                  <emma:literal>Won</emma:literal>
                </emma:interpretation>
              </emma:one-of>
            </emma:emma>
          </inkml:annotationXML>
          <inkml:trace contextRef="#ctx0" brushRef="#br0" timeOffset="2110.1207">2183 167 336 0,'0'-4'457'0,"1"0"40"0,1 1 23 0,-1 3-103 0,1 0-137 0,3 0-83 16,1 3-7-1,4 1 55-15,4 0 88 16,2 3 67-16,3 1 48 16,4 5 20-16,4 2-34 0,2 2-76 15,1 3-95-15,0 3-75 16,0-1-55-1,-2 4-46-15,-3 0-30 16,-1-1-16-16,-5 0-12 0,-3 3-7 0,-5-1-6 0,-5 1-3 0,-3 1-2 0,-4 0-4 0,-4-2-2 0,-4-1-2 0,-2-5-3 0,-7-4-2 0,-1-3-1 0,-3-11 1 16,-3-4 1-16,-2-8-1 0,0-10-2 15,3-7 4-15,2-4 5 0,6-6-1 16,5-4 0-16,7 1 0 0,4-2 2 0,6-1-2 15,7 4-6-15,4 3 1 16,5 0 4-16,5 7-3 0,5 2 0 0,4 6 0 0,2 5 0 31,1 4 0-31,2 7-2 0,1 4 2 0,-3 7 2 0,2 5 5 0,-1 6 4 0,-1 4 5 31,-2 4 1-31,-3 2 4 0,-1 2 0 0,-3-1 1 0,-3-1-1 0,0 2-5 16,-3-6-2-16,-2-3-1 16,-3-2-1-16,-2-6-3 0,1-2 1 0,-1-7 0 0,1-4-1 15,1-7-5-15,-1-7-8 0,-2-9-6 16,0-4-7-16,-5-5-4 15,-3-4-1-15,-5 1 1 0,-3-2 6 0,-5 4 4 16,-1 1 6-16,-3 5 6 0,-4 4 7 16,0 4 5-16,1 3 5 0,-4 5 3 0,-1 2 0 15,-4 2-1-15,-1 3-5 0,-3 2-2 16,-1 4-6-16,3-1-2 0,2 2-2 0,4 0-4 15,1-2-7-15,3 2-18 0,4-1-25 16,1-1-54-16,5-1-125 16,3-1-168-16,3-2-116 0,2-3-149 0,4 0-197 0,2-1-78 15,3 0 56 1,1-3 132-16,4 0 101 0,0-2 157 0</inkml:trace>
          <inkml:trace contextRef="#ctx0" brushRef="#br0" timeOffset="2475.1416">3289-22 315 0,'9'7'455'0,"-1"0"45"31,0 1 36-31,2 3-11 16,1 0-21-16,3 3 7 15,0-1 30-15,2 5 18 16,0-4 5-1,0 4-64-15,1 1-127 0,0 0-114 0,2-1-91 0,-1 4-52 0,-1-4-32 0,-1 1-19 0,-2-2-13 0,-1-1-11 0,-2 0-6 0,-2-5-8 0,-2 2-6 32,-3-4-4-32,1-2-3 0,-3 0-2 15,-1-3-2-15,-1-1-2 0,0-3 0 0,-4-4-2 0,-3-5-3 0,-1-4-7 0,-1-7-1 0,-2-6-2 16,-2-4-2-16,4-4 2 0,-1-3 0 15,4-2 5-15,4 1-1 0,4-3 3 16,4 7 0 0,5 1 0-16,4 4 4 0,7 5 0 0,5 7-2 0,4 6 2 15,7 9 2-15,2 8 0 0,4 8 1 16,0 6 4-16,0 9 3 0,-1 4 0 0,-3 4 6 15,-4 4-3-15,-3 3-4 0,-5 1-4 0,-4-1-8 16,-6 1-8-16,-4-5-29 16,-6-1-43-16,-4-4-176 0,-2-5-200 0,-8-2-287 15,-4-8-219 1,-4-3-96-16,-5-7-20 0,0-5 143 0,0-7 184 0,0-3 281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4:51.041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BB292AEB-87D3-46D2-9330-A297AB6CBC28}" emma:medium="tactile" emma:mode="ink">
          <msink:context xmlns:msink="http://schemas.microsoft.com/ink/2010/main" type="inkDrawing" rotatedBoundingBox="7576,16545 12735,15537 12748,15600 7588,16609" shapeName="Other"/>
        </emma:interpretation>
      </emma:emma>
    </inkml:annotationXML>
    <inkml:trace contextRef="#ctx0" brushRef="#br0">229 983 176 0,'-24'4'349'0,"2"-1"29"0,3 0 16 0,0 0-94 16,2-1-103-16,1 1-70 15,0 1-29-15,2-3-4 0,1 3 6 0,1-2 13 16,1-1 8-16,1 1-4 0,2-2-12 15,-1 2-16-15,4-2-17 16,-1 0-11 0,3 0-5-16,-1 0 4 0,3 0 23 0,2 0 29 0,3-2 26 0,5 1 20 0,5-1 7 15,10-5 1-15,12-2-5 16,16-3-7-16,15-4-4 0,15-1 7 0,14-4 11 0,15-5 18 15,16-4 2-15,15-3-8 0,22-6-1 16,18 1-12 0,15-6-13-16,14 0-13 0,5 0-14 0,9-1-14 0,4 1-21 0,5-1-12 15,0 3-6-15,1 0-12 16,-3 0-8-16,-1 2-2 15,-8 3-1-15,-10 1-3 0,-14 3-3 0,-17 2-4 0,-14 2-2 0,-18 3 0 16,-17 2-1-16,-18 3 4 16,-19 2 3-16,-17 1 5 0,-14 6 4 0,-14-1 2 15,-12 5 0-15,-7 1-4 0,-10 0-8 0,-6 2-13 16,-5 1-13-16,-5 2-26 0,-3 1-45 15,-4 2-73-15,-2 1-248 0,-5 2-223 16,-2 3-315-16,-1-2-151 0,-3 3-53 0,3-1 17 16,0-1 221-16,4-3 209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5:09.120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E42FC80-2A31-43C0-9267-F773B13F7AD5}" emma:medium="tactile" emma:mode="ink">
          <msink:context xmlns:msink="http://schemas.microsoft.com/ink/2010/main" type="inkDrawing" rotatedBoundingBox="17103,9913 20425,10115 20351,11320 17030,11118" hotPoints="20603,10474 18759,11117 16851,10699 18695,10056" semanticType="enclosure" shapeName="Ellipse"/>
        </emma:interpretation>
      </emma:emma>
    </inkml:annotationXML>
    <inkml:trace contextRef="#ctx0" brushRef="#br0">714 281 62 0,'-6'-4'316'15,"1"-1"42"-15,0 2 38 0,1-2-31 0,0-1-70 16,1 3-46-16,0-1-41 0,0 1-28 0,1 1-26 15,-1-3-33-15,2 3-33 0,-1-2-30 16,2 0-17-16,-2 1-13 0,1 2-3 16,1-1-4-16,-2 1 0 15,2-2 3-15,-1 2 3 0,-1 1 2 0,2-2 1 0,-3 1 0 16,1-2 0-16,-1 2-2 0,0-3-4 15,-3 2-4-15,1-1-3 0,-1 0-3 0,-1-1-1 16,-1 1-1-16,-1-3 1 16,-2 3-1-16,1-1 1 0,-1 1 2 0,2-1-2 15,-2 1 1-15,0 0-1 0,-2 2-1 0,0-1-2 16,-1 1-1-16,2-1-1 0,-3 2-2 15,1 0-2-15,-2 2-2 0,1-1 0 16,-1-1 0-16,0 3 1 0,-1-2 0 16,1 1 2-16,0 0 1 0,2 0-1 15,-2-1 1-15,0 3-1 0,2-1-3 0,0-1 2 31,-1 1-3-31,3 0 4 0,-1 0-4 16,1-2 1-16,0 3 2 16,1-1 0-16,2 2-1 0,-2-3-2 0,1 3 2 15,-1-2 2-15,2 1-4 16,-1 2-1-1,-1-2 1-15,2 2 3 0,-1 0-3 16,1-2-1-16,-1 3 3 0,1-1-1 0,-1 1-1 0,1-2-1 16,-4 2 0-16,4 1 1 15,1 2 0-15,0-2 5 0,3 3 1 16,2 0 0-16,-2 2 7 0,1 0 3 0,0 1 6 15,3 2 0-15,-2-1 5 0,1-1 5 16,1 0-2 0,1 2-1-16,0-4-3 0,1 4 0 15,1-1-4-15,-1 1-2 16,1-4-3-16,1 6 0 0,2-3-4 0,-2 3-1 0,2-1 0 15,-2 0-1-15,3 0-1 0,-1 0-8 0,1 1 3 0,2 0 1 16,-2-2 1-16,2 1-1 0,0-1 4 16,0 1 4-16,0-2-2 0,0 1 0 0,-2-4 0 15,2 1 0-15,-2-2-1 0,2 1 0 0,-1-1 1 0,1 0 1 0,0-1 1 0,-1-2 2 0,1 2 3 0,2-2 2 0,-2 3 4 16,1-3 0-16,1 3 0 0,1-3 0 15,-2-1 1 1,2 3 0-16,0-2 3 0,0-1-5 0,0 4 0 0,1-4-2 0,0 0-3 0,-1 0-2 16,0 2-7-16,0-3 2 0,-1 0-2 15,1 1-2-15,-2 0-1 0,2-3 3 16,-1 2-2-16,1-1-2 0,-2 0 1 0,3 1 4 15,-1-1-4-15,0 1-1 0,1-2 6 16,1 0 3-16,-2 1 4 16,3-1 4-16,-1 2 8 0,0-2 3 0,-1 0-1 15,-1 1-3-15,2-1-1 0,0 1-6 0,-1-2-3 16,-1 1-3-16,2-1-5 0,0 1 0 15,-1 0-3-15,-1-1-1 0,0-2 0 0,2 3-2 16,-2-2 2-16,0-1-1 0,0 3 0 16,-1-3-1-16,1 1-1 0,1 0 1 15,-1 0 2-15,0-1-1 0,0 2 2 0,1-2 1 16,0 1 1-16,-1-1 0 0,3 2-2 15,-1-2-3-15,1-1-1 16,1 3-2-16,-1-3 0 0,2 2-4 0,-1-1 0 0,0-1 0 16,2 1 2-16,-1-1-1 0,0 0-2 15,1 2 4-15,-1 0 0 0,0-2 1 16,-1 1-2-16,1 1 0 0,0-2 1 15,0 0-2-15,1 0-3 0,-1 0 2 0,0 0-1 16,0 2 2-16,-1-2-1 0,1 0 1 31,-2 2 1-31,2-2 0 0,-2 0-3 0,1 0-1 0,-1 0 2 16,0-2 1-1,-1 0 0-15,-1 2-1 16,1 0 6-16,-2 0 0 0,2-2-2 0,-1 1 0 0,-1-1-4 0,2 0-3 0,-2 1 1 0,2 1 0 16,-2-1-3-16,0-1 2 0,2 2 1 0,-1-1 6 15,-1-1-1-15,2 2-1 0,0-1 1 16,-1 1-1-16,-1-1 0 0,2-1-2 0,-2 2 2 15,0 0-1-15,0 0 1 0,2-1 1 16,-4 1-1-16,2-2 0 16,0 1-3-16,0 1 2 0,2-2-1 0,0 1 0 15,-1 1 3-15,1-1-1 0,0-1 0 0,1 0 0 16,-1 2-1-16,-1-1-1 15,2 0-3-15,1 1 1 0,-3-1 0 0,3 1 0 16,-3-4 2-16,1 4 1 0,1-1 3 16,-1 1 2-16,1 0 4 0,-1-2 3 0,-1 2 5 15,1 0 8-15,-1-2 9 0,3 0 6 16,-1 1 7-16,0-2 3 0,2 2-1 0,-2-1-5 15,2 1-9-15,-2-3-7 0,0 4-8 16,1 0-5-16,-1-2-2 16,0 2-7-16,-1-1-2 0,1 1-1 0,-1 0 0 15,-2 0-3-15,0 0-1 16,0 0 2-16,-2 0 1 0,2 0-1 0,-1 0-1 0,1 0 1 15,-2 0 1-15,2 1-2 0,-1-1-1 0,-1 0 0 16,4 0 2-16,-2 0-1 16,3-1 0-16,1 1 1 0,-1-2 0 0,0 0 4 15,0 2-2-15,0-1 2 0,1 2 0 16,-1-1-1-1,2 0-1-15,-2-1-2 0,0-3-1 0,2 1-2 0,0 0 1 0,-2 2 0 16,2-1 1-16,0 1-1 0,-2-2-1 16,2 2 0-16,-2-1-1 0,0 1 1 0,0 1-1 15,0-2 3-15,-1 1 0 0,0 1 0 16,-1-1 1-16,1 1 0 0,-2-2-2 15,2 1 0-15,-2-1 2 0,-2 0 0 16,2 2-1-16,-3-4 0 0,2 3 4 16,-2-1-1-16,-2 1 2 0,2-2-1 0,1 0 1 15,-1 2 0-15,2-2-2 0,1 0-1 16,-2-1 1-16,2-1-1 0,-1 3 0 15,1-1-1-15,0 0 2 0,0-1-1 0,0-1-1 16,2 1 2-16,-1-1-3 0,1 2 1 16,-2-2-2-16,0 3 1 0,0-3 2 0,-1 2-3 15,1-1 1-15,-2 1 2 0,2 0 1 16,-1 0-2-16,-1 1 2 0,1-2-1 15,-1 1 1 1,-1-1 0-16,2 1-2 0,-1-1 1 0,1 4-1 16,-1-1 1-16,-1-2 0 0,0 0 2 0,-2-2 3 0,1 2-1 15,0-2 0-15,0-1 0 0,-1 3 0 16,0-2 0-16,1-1-1 0,-1 2 0 0,0 0 1 15,1 0 0-15,-3-3-1 0,3 2 0 16,1-1-1-16,-2 2 0 0,2 0 1 16,-2-2-2-16,2 0-1 0,-2 0-1 0,2 2-2 15,0-2 0-15,0 2-1 16,0-1 1-16,0 0 0 15,0 1 0-15,0-1 1 0,-2 1 1 0,2 0-1 0,-2-2 4 16,2 1-2-16,-2-2 0 0,2 2-1 16,-3-1-2-16,3 1 1 0,-2 2-6 0,1-3 5 15,-1 1 0-15,-1 2 0 0,-1-2 1 0,1-1-2 16,2 1 1-16,-4 2-2 0,1-2 1 15,0-1-1-15,0 2 0 0,0 0 2 16,0 0 0-16,1-2 0 0,-2 1 0 16,2 2 0-16,-2-2 3 0,2-1-3 0,-2-1 0 15,2 0 1-15,-1 0 2 0,0-2-3 16,-1 1 0-16,-2 1 2 0,3 0 2 15,-1-1-3-15,0 0 2 0,-2 0 1 0,1 2 0 16,0 1-1-16,-2 0 0 31,1-2 2-31,-1 2 1 0,0-1-1 0,-1 0-1 0,1-2 1 0,-2-1 2 0,0 1 0 0,1-3-3 16,-2-1 1-16,0 3 0 15,-1-4 0-15,3 2-3 0,-4-4 0 0,0 4 3 16,2-2 0-16,-2 1 2 16,2 2 2-16,-2-1 4 0,1-1-2 0,-1 2 3 0,0-1-1 15,-1 1-1-15,0-2-1 0,-1 3 1 16,-1-3 1-16,2 1 0 0,-2 1-2 0,-1-2 0 15,-2 1 1-15,1 0-3 16,-1 0-2-16,0 0-1 0,-2 0 1 16,1 0-1-16,-3 0 1 0,1-1-1 0,0 2 3 15,0 2 0-15,0-3-1 0,-1 3 8 0,0-1-7 16,-1 0-1-16,0 1-2 0,-1 1-3 15,-1 0 0-15,2-1-8 0,1 1 4 16,-1 2 1-16,0-1 0 0,2 0 0 16,0 1 0-16,-1 0 0 0,0 3 0 0,-1-3 1 15,0 3-1-15,0-3 2 0,-1 2 0 16,1-1 0-16,0 0 0 0,-1 2-2 0,-1-1 1 15,-1 0-1-15,0 0-1 16,0 0 1-16,-1 1-1 0,3-3 1 0,-2 4 0 16,-2-3 0-16,2 1 0 0,0 0-1 15,0 2 1-15,3-3-3 16,0 2 1-16,-1-1 5 0,0 1-5 0,-1 1 2 0,1-1 1 15,0-2 2-15,-1 3-3 16,1-2-3-16,1 2 4 0,0-1 0 0,2 1-1 16,-2 1 0-16,0-2 1 0,2 0-1 0,-3 2 0 15,1 0 0-15,0 0 0 0,-1-2-1 16,1 2 0-16,0-1 0 0,-1 1 1 0,-1-2 0 15,3 0 1-15,-3 2 1 16,4-1-1-16,-2 1 0 0,0-1-1 0,1 0 3 16,-1 1-1-16,0-2-2 15,0 0 0-15,0 2 0 0,2-1 0 0,0 1-3 0,0-1 1 16,-1-1 0-16,1 1 1 15,0-1 1-15,0 2 1 0,1-1 2 16,0 1 0-16,-1-2-2 0,2 2 1 0,-3 0-2 0,4 0-2 16,-1 0 1-16,-1 0-2 0,0 0 0 15,2 0 2-15,-1 0 0 0,-1 0 1 16,-3 2 0-16,2-2 0 0,0 0 2 0,0 1-2 15,-1-1 0-15,1 0 0 0,0 2 0 16,0-1 0-16,1 1-1 16,0-1 1-16,-1-1 0 0,2 1 0 0,-3-1 1 0,4 2-1 15,-1 0 1-15,-1-2 0 16,0 0 1-16,2 0-1 0,-1 0-1 0,-1 0 0 15,2 0-1-15,0 1 1 0,0 0-1 16,0-1 0-16,0 1-1 0,0-1 1 16,0 2 2-16,-2 0-2 0,2-2 1 15,0 1-1 1,1-1 1-16,-1 2 1 0,2-2-1 15,-2 0 0 1,1 2-1 0,1 0 0-16,-2-2 2 0,0 1-1 0,0-1 0 0,-1 2 0 0,0-1 1 0,-1-1 0 0,-1 1-1 15,1 1 0 1,-1-1 1-16,1-1-2 0,1 2 1 15,-1 0 0-15,0-2-1 0,2 2 0 0,-1-1-1 16,1 1 2-16,0 0-2 0,1-2 2 0,-1 1-1 0,2-1 1 0,-2 2-2 16,1-2 2-16,-1 2 1 0,0 0-1 15,0-2 0 1,0 1 1-16,-2 2-1 0,2-2 0 0,-3 1 0 15,0 1 0-15,-1-2 5 0,1 0-2 0,0 2 0 0,1 0-3 16,-1 0 0 0,1 0 0-16,1-1-6 0,-2 2 1 0,1-1 1 15,0-3 2-15,1 5 1 0,1-2 0 16,0 0 2-16,0-2-1 0,-1 3 0 15,1-2 0-15,0 1 0 0,0 0 1 0,-1-1-1 0,-1 2 0 0,0-3 0 16,1 1 1 0,-3 2-1-16,3-3 1 0,-2 2 2 0,-1 0-2 0,1 0 2 15,0-1-1-15,0 1-2 0,-1 1 1 16,1-4 0-1,0 3 0 1,-3 2 1-16,1-4-1 0,-2 1 0 0,-1 1-1 0,1-2-1 0,-1 2-2 0,-2-2-18 0,-1 2-41 0,1-1-101 0,-1-1-164 0,2 0-121 16,-1 1-167-16,-1 2-158 0,-2 2-113 0,-1 1 21 15,-2 4 119 1,-1-3 100-16,-1 0 156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5:13.194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453BAF1-90A9-42E5-A193-FC081B9241F6}" emma:medium="tactile" emma:mode="ink">
          <msink:context xmlns:msink="http://schemas.microsoft.com/ink/2010/main" type="inkDrawing" rotatedBoundingBox="20758,10033 22772,10411 22583,11423 20568,11046" hotPoints="22679,10832 21501,11197 20398,10646 21576,10281" semanticType="enclosure" shapeName="Ellipse"/>
        </emma:interpretation>
      </emma:emma>
    </inkml:annotationXML>
    <inkml:trace contextRef="#ctx0" brushRef="#br0">765 93 84 0,'5'-7'358'0,"0"-4"41"0,-2 4 26 0,-1 0-29 16,-2 0-112-16,-2-2-87 0,-3 2-59 16,1 0-33-16,-6 1-21 15,2-1-20-15,-1 1-19 0,-2 2-19 0,1 1-11 16,2 0-7-16,-1 1-3 0,-1 2-2 0,1 0-1 15,-1 0-1-15,2 0 4 16,-1 0-2-16,-1 0 3 0,1 2 1 16,-2 0 3-16,0-2 3 0,0 1 3 0,-2-1 2 0,0 2 0 15,-1-1-2-15,-2-1-2 0,1 3 2 16,-3-2-4-16,2 1-2 0,-3 0 0 15,1 0-1-15,-3 1-1 16,0 0-1-16,1-1-1 0,1 3 2 0,-2-2-2 0,2 1 0 16,-1 2 1-16,-1-2 0 0,1 4-1 0,1-3-2 15,-2 1 0-15,2 1-1 16,0 1 0-16,2 1-5 15,1 0 5-15,0-2-3 0,2 3 1 0,0-1-1 0,3-1 2 16,0 3 2-16,0 0-4 0,1 1 2 0,1 2-1 16,-1 0 3-16,2 1-3 0,0 1 1 15,2 0-1-15,0 1-1 16,-1 2 1-16,3-1 0 0,-1 3-1 0,2-3 0 0,0 1-1 15,0 0 1-15,-1-4 1 0,3 3-2 16,-2 0 1 0,3-3 1-16,-2 1 1 0,0 2-1 0,2-3-1 0,0 3 2 31,2-3-1-31,0 3 0 0,-2-3-1 0,3 1 0 0,-2 2 1 0,3-1-1 0,-1-1 0 15,0 2 0 1,0-3 0-16,0 0 0 0,0 1-1 0,2-2 1 0,-2 0 0 0,4-2 0 16,-3 1 0-16,1-2 1 15,0 1 2-15,1 0-3 0,0-2 1 0,2 2 1 16,-1-2-1-16,1 0-1 0,-1 0 2 15,1 1 1-15,2-4-1 0,1 0 2 0,2 1-1 16,1-1 0-16,0-1 0 16,3-1 2-16,1 3-1 0,2-2 0 0,2-1-1 15,1 0 2-15,2-1 0 0,0 0-1 16,2 1 2-16,0-4-3 0,0 1 1 0,0 0-3 15,1 0 0 1,-1-1-1-16,1 2 0 0,-1-3 0 0,0 1 0 16,0 1 1-16,0-2 1 0,0 1-2 15,-2-1-2-15,-1 2 2 0,1 0 0 16,-1-2 0-16,-1 0 2 0,1 2 0 0,-2-1 3 0,0 3-4 31,0-4 0-31,1 1 2 0,0-1 1 0,1 0-3 0,0 0 1 0,-1 0 5 0,3-1-3 16,-1 1-1-16,2-4-2 0,-2 4 1 15,4-1-2-15,-1-1-1 0,0 0-1 16,1 0 1-16,-2 1 0 31,1-1 1-31,-1 1-1 0,-2 1 0 0,1-3-1 0,-1 2 2 0,-1-1 1 0,-1 0 1 0,-1 0-3 0,-1 1 1 16,1-3 1-16,-1 1-1 0,1-1 0 15,-2 0 0-15,3-2 1 0,-1 1 2 16,1-1-2-1,3-1-1-15,-1 0 0 0,2 0 0 0,1-2 1 0,1 1 0 0,-1 1 5 16,1-2 0-16,-3 0 3 0,1 1 2 16,-3 0-1-16,0 1 1 15,-2-1 2-15,-2 1 5 0,1 0 9 16,-5-1 15-16,0 0 30 0,-2 1 57 15,-3 2 72-15,-3-2 66 0,0-2 47 0,-2 2 25 0,-1-3-4 16,-1-1-37-16,-2-3-61 0,0 0-53 16,-2-1-42-16,-2-4-29 0,-1-4-21 0,-2-2-15 15,-3-4-12 1,-3-5-13-16,-5-2-16 0,-3-6-11 0,-6-4-8 0,-8-4-5 15,-8-2-3-15,-13 2-7 16,-9 0-4-16,-15 6-12 0,-10 4-44 16,-13 8-148-16,-10 6-162 0,-12 7-218 0,-8 8-241 0,-8 8-119 15,-5 6-26-15,0 8 110 0,3 7 143 0,7 1 210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5:16.480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49737570-1A50-42E5-9803-2EBCF3B771C3}" emma:medium="tactile" emma:mode="ink">
          <msink:context xmlns:msink="http://schemas.microsoft.com/ink/2010/main" type="inkDrawing" rotatedBoundingBox="2273,10875 5717,11044 5665,12112 2221,11944" hotPoints="5269,11376 3458,11929 1610,11512 3422,10959" semanticType="enclosure" shapeName="Ellipse"/>
        </emma:interpretation>
      </emma:emma>
    </inkml:annotationXML>
    <inkml:trace contextRef="#ctx0" brushRef="#br0">1367 192 54 0,'0'-7'302'0,"0"0"36"16,-1 0 37-16,1 0-36 0,-2 0-67 16,-1 1-49-16,0-1-28 0,-2 1-19 15,2 0-22-15,-2 1-26 16,0-1-29-16,1 0-20 0,-1 2-20 0,0-2-18 0,-1 2-9 15,-2-2-5-15,2 1-6 0,-2-2-3 0,-2 4-5 16,2-3-2-16,-3 0 0 16,0-1-5-16,-1-1-1 0,-3 3-2 15,1-1 1-15,-3-1 1 0,-2-1-3 0,0 5 0 16,-2-3 0-16,-1 1 3 0,0 2-2 15,-2-2 0-15,-1 2 1 0,1 2 0 0,1-1 1 16,-1 2-1-16,2 2-1 16,-2-1 0-16,0 0 0 0,2 1 1 0,0 3-2 15,3-3 1-15,-1-1 0 0,2 3 0 0,1-1 0 16,-4 1-2-16,2-1 0 0,0 1-1 15,-1 0 1-15,1 0 2 16,0 0-1-16,0 1-2 16,0-1 0-16,-2 2 2 0,-1 0-2 15,2-1-3-15,-2 1 0 16,1 1 1-16,-1 1 2 15,1-1-1 1,1 1 1-16,-1 0 1 16,1 1 1-1,-1 0-1-15,1-1 1 0,-1 1 0 16,1 1-2-16,-1 0 0 0,2 1-1 0,-2 0 0 15,3-3-1-15,-1 3 0 16,0 0 0-16,1-3 2 0,2 4 3 0,-1-3-1 0,3 0-1 0,0 1-1 0,-1-1 0 0,1 0-1 16,3 2-1-16,0-3 0 0,2-1 3 15,1 4 0-15,1-4-1 0,-1 0 1 0,2-1-1 16,0 4 1-16,1-3-1 0,0 1-1 0,1 4 1 15,-3-2 0-15,4 0 1 0,-2 2-3 16,2-2-1-16,-2 1 2 0,2 1-1 0,-2 2 0 0,2-2 0 0,2 2 2 0,-1 2 0 16,2-2 2-16,2 1 2 15,-1 0-1-15,2 2 0 16,2 0-1-1,2 0 3-15,0 0-3 0,1 0-1 0,2 1 0 0,1 1 1 0,0-4 0 0,2 3-2 0,-2 0 2 0,1 1-1 0,1-2 3 0,1-1-3 16,-1 2 1-16,1-3 1 0,-1 1-2 0,-1-2 0 31,-1 1-1-31,2-2 0 0,0-1 2 0,-1-1 1 0,1 1-1 0,1-3 0 16,0 1 1-16,2 1 0 0,2-3-1 15,1 1-1-15,1 2 2 0,2-3-1 0,4 1-1 16,-1 1 2-16,0-1-2 16,2 0-1-16,0-2 1 0,0 0 2 0,0-2 0 15,-2 1-3-15,0-1 5 16,0-2-2-16,-1 1 0 0,1-3 0 0,-1 0 0 0,0-1 1 15,0-1-1-15,-1 0 1 0,1-3-3 16,1 3-2-16,-1 0 1 0,-2 0-2 0,2-3-1 16,-2 1 0-16,2 1 3 0,-1-1 0 15,-1 0 0-15,1 0-1 0,-1 2 1 16,0-3 1-16,0 1 0 0,-1-1 1 0,-1 4 1 15,1 0-1-15,-2 0-2 16,3 0 0-16,0 0 0 0,0-3-1 0,0 3 2 16,0-2 0-16,2 0 1 0,-2 2 1 15,0-1-2-15,2-2-3 0,-2 2-1 0,0-1 2 16,0 0 1-16,0-1-1 15,0-2 1-15,2 3 3 0,0-4 0 0,1 1-2 16,0 2-1-16,2-4 0 0,-1 2 0 0,0-1 1 16,1 0-1-16,2 0-1 0,-2-1 0 15,1 0 1 1,1 2 0-16,-3-1-1 0,1-2 0 0,0 1 1 15,-2 2 0-15,-1-2-2 0,0 1 2 0,-4 0-1 16,1 0 2-16,0 1-1 0,-3-1 1 16,1 2-1-16,-1 0-1 15,-1-3 0-15,1 3-1 0,-1 1-1 0,2-1 0 16,-2 1 1-1,4-1 0 1,-4 1 0-16,2-1 1 16,0 1 1-1,-1-1-1-15,1 3 1 0,1-3-1 16,1 1 1-16,-2 1-1 15,0-1-1-15,0-1 2 0,1 1 0 0,-1-3 0 0,-2 5 0 0,1-3-1 0,-1 2 1 0,1-1 0 0,-1 0-1 0,0 2 0 0,1-1-1 0,-1-1 0 0,0 2 1 0,2 0 0 0,-1-1-1 16,1-1 2-16,0 2 1 0,-2-2 0 16,1 2-1-16,-1-1 3 0,0 1-1 15,-1 1-2-15,1-2-2 0,1 1-1 16,-1 0 2-16,-1-1-2 0,0-1 1 15,0 1 0-15,-1-2 2 0,3 3 1 0,-1-5-1 16,2 3 0-16,0 1 2 0,0-1 0 16,0-2 0-16,2 3-2 0,-1-3 0 15,1 3 0-15,1-3-3 0,-2 2 2 0,1-1-1 16,-2 1 3-1,0 2 1-15,-2-2-2 0,-1 0 3 0,0 0-1 0,0 0 0 0,-1 1-1 16,0-5-1-16,-1 5 2 0,0-1-2 16,4-1-1-16,-1-1 1 0,0 1-1 15,2-1 1-15,-1 0-1 16,1 0 0-16,-2 1 1 0,0 0 2 0,-1 0-3 15,0 0 0-15,-2-3 4 0,-3 3-1 0,-1 1 1 16,-2-1 1-16,-2 1 5 0,-1-1 0 31,-1-3 1-31,0-1 0 0,-4-3 3 0,0-1 1 0,-2-3 0 16,-3-5 2-1,-1-3 1-15,-7-4-1 0,-4-5-3 0,-10-5-3 0,-9-4-4 0,-12-5-2 0,-12 0-4 0,-11 1-1 16,-13 3-6-16,-12 6-10 0,-15 4-7 16,-9 8-19-16,-11 7-74 15,-11 7-87-15,-7 8-68 0,-1 11-76 0,-3 9-111 16,4 4-47-16,4 7 38 0,7 1 73 0,9 0 61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5:20.57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93F98AA-A221-4863-A86A-3359301C25B8}" emma:medium="tactile" emma:mode="ink">
          <msink:context xmlns:msink="http://schemas.microsoft.com/ink/2010/main" type="inkDrawing" rotatedBoundingBox="6485,10795 12924,11042 12885,12077 6445,11829" hotPoints="6426,11265 7061,10949 10971,10951 12715,11271 12501,11655 7015,11845" semanticType="enclosure" shapeName="Hexagon"/>
        </emma:interpretation>
      </emma:emma>
    </inkml:annotationXML>
    <inkml:trace contextRef="#ctx0" brushRef="#br0">1344 131 27 0,'-5'-7'304'0,"-2"3"47"16,1 0 43-16,0 0-11 15,-1-2-77-15,1 1-50 0,0 2-37 0,0-2-34 16,-2-1-33-16,3 1-35 0,-1-1-28 0,-1 0-22 16,1 1-16-16,0-3-5 0,-1 1-1 15,-2 2-1-15,1-1-3 0,-2 0-3 16,3 1-1-16,-5 0-7 0,0-1-6 15,1 3-4-15,-3 1-5 0,-4 0-2 0,1 1-6 16,-2-1 0-16,-2 2 0 16,-2 2-1-16,-3-1-2 0,1 2-2 0,-2 0 0 15,2-2-1-15,-4 3-5 0,2 1 1 0,1-2 3 16,0 1 0-1,1-1 1-15,3 0 1 0,-2 0 0 0,1 0 0 0,2-1 1 0,2 1-2 16,-2 0-2-16,4 0-1 0,0 0 2 16,1-1-1-1,-2 3 1-15,3-2 0 0,-1 1 0 0,2 0 0 16,-1 3 0-1,0-4 0-15,0 3-1 0,1-1 2 16,-2 2-1-16,2 0 0 16,-2 0 1-16,2 1-1 15,0 0 1 1,-2 2 1-16,0-1 0 0,0 1-1 0,1 1-1 0,-3-3 0 0,1 3 0 0,-2 0-1 0,-2-1-1 0,2 2 2 0,0-3 0 0,-1 1 0 0,4 1-2 15,-1-1 0 1,1-1 1-16,0 0-1 0,2 0 0 0,1-2 2 0,1 0 2 0,-1 1-2 16,2-1 2-16,0 0 0 15,1 0 0-15,-1 2-3 0,2-2 0 0,1-2 2 16,-2 2-2-16,1 2 0 0,-1 0-1 0,3-1 2 15,-1 2-2-15,0 1-1 16,0 0 2 0,2 1-3-16,1-2 0 0,2 4-1 0,-1-3-1 0,1 2 3 0,3 2 1 15,0-1 0-15,0 0 1 0,3 2 0 0,-1-1 2 16,0 3-2-16,1-1 1 15,2 2 1-15,-1-1 2 0,3 1 0 0,-1 0-2 16,0 0 1-16,1 0-3 0,0-2 2 16,5 2-1-16,0-4-1 0,1 1 1 15,-1-2 0-15,3 4 0 0,-3-4 0 0,3 1 0 16,0-3 1-16,1 3-1 0,2-2 0 15,1 0 2-15,-1-2-1 0,3-1 0 0,1 2-1 16,-1-4 1-16,2 1 0 0,0 0-1 16,0-2 0-16,1 0 1 15,1-3 2-15,-1 3-2 0,1-2 0 16,-1-2 0-16,1-1 1 0,-1 0-1 0,1 1-3 0,0-3 0 15,2 0 0-15,0 0-1 0,-1-3 1 16,0 1 2 0,0 0-1-1,-1 0 1 1,0-1 0-16,1 0 0 0,-3-1-1 0,1 1-5 0,-2 0 3 0,0 2-1 0,0-1 2 0,2 1 0 0,-2 1 1 0,2 0 2 0,0 0 0 15,-1 1-1-15,1 1-2 0,0-2 1 16,-2 1-1-16,2 1 3 0,-1-1-1 16,1 0 0-16,0-1 0 15,-2 2 0-15,0 1 0 0,0-2-1 0,-1-1 1 16,1 1-3-16,-2-1 2 0,1 2 0 0,-1 0 1 15,1-2 0-15,-2 1 0 16,1-1 0-16,-1 0 0 0,2 0 0 16,-1-1 1-16,1 1 0 0,1-2-1 0,0 0-1 0,0 1 0 15,2-2-1-15,0 0-1 0,-1 2 1 16,3 0 2-16,-3-1-1 15,3-1 1-15,-3 0 1 0,0 1-1 0,-3-2-1 16,1 3-1-16,-1 0 2 0,-1 0-3 0,2-3-1 16,-4 3 2-16,2-1 1 0,-2 0 0 15,2 0 0-15,0 2 1 0,0-1 1 16,2 1 2-16,-1-2-1 0,4 1 0 0,-2 1-1 15,4-1 1-15,-1-1-1 0,2 2-2 16,0-1 0-16,-2-1 3 0,3 0-2 0,-1 0-1 16,2 1 2-16,-2-1 0 15,-1-1 1-15,3 1-3 0,-2-2 1 0,1 0 1 16,1 1-1-1,1-1 0-15,0 1 0 16,-2-1 0-16,4 3 0 0,-2-2 0 0,1-1 0 0,1 2 0 0,-2 0-1 0,0 2 1 16,0-1 0-16,-3 1-1 15,0 0 1-15,-2 0-1 0,0 0 0 0,1 0 0 16,-3-2 1-16,3 2-1 0,-3-1 0 0,-1 1 0 15,1-3 1-15,-1 2 0 0,0-1-3 16,2 1 1-16,-1-2 3 16,3 0 0-16,-1 2-1 0,0-2 0 0,2 2 2 0,0-1-2 15,0 0-1-15,1 1-1 0,2 1 2 16,-1 0-1-16,-1 0 1 0,-1 0 1 0,1 0-1 15,-2 1 1-15,1 1-1 0,-1-2 2 16,1 0 0 0,-1-3-3-16,0 2 0 0,1 0 0 0,0-3-1 0,2 1 0 15,-1 3 1-15,1-4 1 0,2 3 0 0,1-1 0 16,1 1 1-16,0-2-2 0,-1 2 2 15,1 1 0-15,0-2 4 16,-1 2-4-16,-2 0-1 0,0 0 1 0,-3 0-3 0,-2 0 0 16,3 2-2-16,-2-2 1 0,2 0 0 15,-1 0 2-15,0 0 1 0,0 0-2 16,0 0 1-16,-2-2 2 0,2 0 1 15,0 2-1 1,1-3 2-16,2-1 1 0,2 2 1 0,-1-3-1 0,2 3 1 0,1-1 1 31,-3 0-3-31,1 1 0 0,-2 1-1 0,0 0-2 0,-2 2 3 0,1 0-1 16,-2 2-1-16,-2 0-1 0,-1 0 0 15,-2 2 0-15,0-3 0 0,-2 3 0 0,-1-2 0 16,0-1 0-16,2 1 2 0,-2-1 0 16,1-1-2-16,1-1 0 0,3 0 0 15,1 0 0-15,0-1-1 0,1-1 0 0,0 1 2 16,1-1-1-16,0 0-1 0,0 2-1 15,-2 0 2-15,2-2 4 0,-2 1-1 0,1 1-1 16,-1 0-1 0,-1 0 1-16,-1 0 0 0,0 0-7 0,-1 0 3 0,0 0 0 15,0 0 3-15,2 0-1 0,-2 0 1 16,2 0 1-16,-2-2 0 0,-2 0-1 15,2 2-2-15,-1-1 3 0,-1 1-2 0,-1-1 0 16,0 0 0-16,-1 1 0 16,-2-2 1-16,1 0-1 0,-1 2 0 0,0 0 0 15,-1 0-1-15,1 0 0 0,-2 2 0 0,1 0 0 16,-1-1 0-16,0 0 1 0,2 0 0 15,-2 3-1-15,2-1 1 0,0 1 0 16,-2-3 2-16,2 1-1 0,-1-1 2 0,0 0-1 16,2 1 0-16,-1-2 1 0,1 0-3 15,1 0 2-15,1-3-5 0,0 2 2 16,0-1 0-16,0-1 1 31,1 1-1-31,2-1 2 0,0-1 5 0,2 1-4 0,-2-1 0 0,0 2 1 0,0-1 1 0,-3 0-4 16,0 0 2-16,-1 2 1 0,-2-2 0 15,-2-1-2-15,-2 0 1 0,-1 1 1 0,-1 3-2 16,-2-4 1-16,0 1-2 0,-2 1 3 15,0-1-1-15,1 0 0 0,-3-3 1 0,1 2 2 16,0-2 2-16,-3 0-2 16,1 1 1-16,0-2 1 0,-2 0 4 0,6-1 3 15,-4 0 8-15,2-1 13 16,-2 2 15-16,-2 0 11 0,1 1 3 0,0-4 1 0,-1 2-4 15,-1 0-10-15,-1-2-11 0,-1 0-13 16,-1 0-3-16,-2 0-4 0,0-1-5 16,-1 0 0-16,0-1-3 0,-4-2-1 15,-1 0-1-15,0 2-1 0,-3-2-1 0,-4 0-2 16,1-2 4-16,-5 2-1 0,-2 0-1 15,-3 0 1-15,-3-2 5 0,-1 3 0 0,-2-1-1 32,-1-1 5-32,0 2 1 0,-4 0 3 0,1 1 0 0,-4 0 1 0,2 2 3 15,-2-3-4-15,1 3-2 0,-3 0-4 16,-2 0-4-16,-3 0-5 0,-2 0-5 15,-3 0 0-15,0 0 0 0,-4-2 1 0,2 4 0 16,-2-1-2-16,0 0 1 0,0 1-2 16,3 1 0-1,-1-2-3 1,1 1 2-16,3 2 3 0,2 0-1 0,2-1-1 0,0 0 1 0,-1 0-1 15,2 1 0-15,2-1 3 16,1 0 1-16,2 3-1 0,3-3 1 16,1 2 0-1,2 1-1-15,0-1-1 0,2 1 3 16,1 1-3-16,2 1-3 0,0 0 1 15,2 1-1 1,1 1-2-16,-2 0-3 0,1 0 2 0,-1 0 4 0,-1 1-2 0,2-1 2 0,-4 2 3 0,-1-2 6 0,0 0-3 0,-3 2-3 0,-4 0-2 0,-1-2-1 0,0 0-2 16,-2 0-6-16,2 1 5 0,-1-1 3 15,0 0 0-15,1 0-1 0,0 0 1 31,-1 0 2-31,1 2-2 0,-1-2-1 0,3 0 0 0,-1-2 1 0,2 2 1 16,-1-1 1-16,-1-3-3 0,-1 2 0 0,2-1 2 16,-4 0-2-16,2-1 1 15,2 1-2-15,-1-1 1 0,2-1-1 0,-1 1 1 16,1 1 3-16,0 1-3 0,0-3-1 0,3 3 1 15,0-5 0-15,2 3-2 0,-2 1 0 16,2-1 3-16,0 1 0 0,0-1 7 0,0 3-3 16,1-3-1-16,0 2-2 0,2 1-2 15,-1 1-2-15,1-2-3 16,1 2 1-16,-1 2 0 0,2-2 0 0,-1 1 3 15,2 0 2-15,1 0-2 16,-1 1 4-16,1 0 0 0,1-1-8 16,3 2 3-16,-2-2 2 0,2 1 0 0,2-1-5 0,-1 1 2 15,1-1 9 1,-1 2 1-16,0-2-1 15,-1 1 1-15,3 0 3 16,-1 0-2 0,-1-1-2-16,2 3-2 15,0-4 1-15,0 0-2 0,-1 2-1 16,-1-2 4-16,2 0-2 15,2-2-1-15,0 2-1 16,-1 0-3 0,2 0 0-16,1-2-1 0,-1 0 0 0,0 2 1 15,0 0 2-15,0 0 0 16,2 0-4-16,-2 0 3 15,1 0 0-15,-3 2-2 16,-1 0 2-16,0-2 0 0,0 2 2 16,-1 0-1-1,-2 1 0-15,-1-2 3 0,0 2-3 16,-1-2 2-1,0 2 1-15,-1 0 0 0,1 2-2 0,2-3-1 0,-1-1 1 0,2 3 0 0,-1-2-1 0,1 1 1 0,2 0 1 0,2-1-2 0,0 2-1 0,2-3 1 0,1 3-4 0,0-1-3 0,1 1-22 0,4-1-44 0,-1 1-58 0,4-1-44 0,0 2-38 0,4-1-71 0,0 2-80 0,1 0-98 0,2 1-63 0,1 0-19 0,3 0 7 16,4 0 56-16,1-1 90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5:21.17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067996EB-2E80-4A5D-9636-5D1CA38E6227}" emma:medium="tactile" emma:mode="ink">
          <msink:context xmlns:msink="http://schemas.microsoft.com/ink/2010/main" type="writingRegion" rotatedBoundingBox="9232,11823 9677,11823 9677,12238 9232,12238"/>
        </emma:interpretation>
      </emma:emma>
    </inkml:annotationXML>
    <inkml:traceGroup>
      <inkml:annotationXML>
        <emma:emma xmlns:emma="http://www.w3.org/2003/04/emma" version="1.0">
          <emma:interpretation id="{DE653D2E-179A-4F04-8FA7-70C4B56A45C6}" emma:medium="tactile" emma:mode="ink">
            <msink:context xmlns:msink="http://schemas.microsoft.com/ink/2010/main" type="paragraph" rotatedBoundingBox="9232,11823 9677,11823 9677,12238 9232,12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584749-B345-4105-99E8-31F79F62906D}" emma:medium="tactile" emma:mode="ink">
              <msink:context xmlns:msink="http://schemas.microsoft.com/ink/2010/main" type="line" rotatedBoundingBox="9232,11823 9677,11823 9677,12238 9232,12238"/>
            </emma:interpretation>
          </emma:emma>
        </inkml:annotationXML>
        <inkml:traceGroup>
          <inkml:annotationXML>
            <emma:emma xmlns:emma="http://www.w3.org/2003/04/emma" version="1.0">
              <emma:interpretation id="{1A5B8662-29C5-4C8A-BF2C-81864A8FB540}" emma:medium="tactile" emma:mode="ink">
                <msink:context xmlns:msink="http://schemas.microsoft.com/ink/2010/main" type="inkWord" rotatedBoundingBox="9232,11823 9677,11823 9677,12238 9232,12238"/>
              </emma:interpretation>
              <emma:one-of disjunction-type="recognition" id="oneOf0">
                <emma:interpretation id="interp0" emma:lang="" emma:confidence="0">
                  <emma:literal>x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+</emma:literal>
                </emma:interpretation>
                <emma:interpretation id="interp3" emma:lang="" emma:confidence="0">
                  <emma:literal>to</emma:literal>
                </emma:interpretation>
                <emma:interpretation id="interp4" emma:lang="" emma:confidence="0">
                  <emma:literal>4</emma:literal>
                </emma:interpretation>
              </emma:one-of>
            </emma:emma>
          </inkml:annotationXML>
          <inkml:trace contextRef="#ctx0" brushRef="#br0">0 0 12 0,'-1'0'322'0,"1"0"47"0,0 0 31 0,0 0-21 16,1 0-86-16,1 2-73 16,1-2-49-16,2 1-27 0,3 2-11 0,1 2-13 15,5 1-9-15,4 0-18 0,2 3-12 16,4-1-14-16,1 3-8 0,2-1-4 15,2 2-6-15,-1-1-5 16,-1 3-7-16,1-2-7 0,-2 1-8 0,-1 0-9 0,-1-2-3 16,-2 3-3-16,-5-6-4 0,0 2-5 15,-4-2-13-15,-2-3-16 0,-1 1-21 16,-2-5-68-16,-4-2-116 0,-4-3-149 15,0-3-93-15,-3-7-41 0,-2 3-12 16,2-4 55-16,-1-1 108 0</inkml:trace>
          <inkml:trace contextRef="#ctx0" brushRef="#br0" timeOffset="281.016">349-64 184 0,'-7'-6'426'0,"0"0"55"0,3 0 33 15,-3 4-43-15,4-1-135 16,0 1-116-16,1 1-80 0,-1 1-53 0,2 1-32 15,-3 4-17-15,1 4-3 16,-2 5 6-16,-1 4 5 0,-2 5 7 0,0 0 3 16,0 4-1-16,-3 2-10 0,-1 1-13 15,-1 2-16-15,-1-1-32 16,0-3-48-1,-2 2-154-15,2-6-195 16,-2-1-104-16,0-2-49 0,3-2-5 16,1-3 26-1,1-4 143-15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54:27.352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F48D0F12-E130-45E8-A259-67572B93A883}" emma:medium="tactile" emma:mode="ink">
          <msink:context xmlns:msink="http://schemas.microsoft.com/ink/2010/main" type="writingRegion" rotatedBoundingBox="4000,12789 21589,12378 21698,17058 4109,17470"/>
        </emma:interpretation>
      </emma:emma>
    </inkml:annotationXML>
    <inkml:traceGroup>
      <inkml:annotationXML>
        <emma:emma xmlns:emma="http://www.w3.org/2003/04/emma" version="1.0">
          <emma:interpretation id="{4A7173F1-89C4-4415-88CE-B10D0E54F881}" emma:medium="tactile" emma:mode="ink">
            <msink:context xmlns:msink="http://schemas.microsoft.com/ink/2010/main" type="paragraph" rotatedBoundingBox="4000,12825 21587,12376 21610,13276 4023,137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6CCB24-EE9A-4D5C-8A93-F77AB4B344CE}" emma:medium="tactile" emma:mode="ink">
              <msink:context xmlns:msink="http://schemas.microsoft.com/ink/2010/main" type="line" rotatedBoundingBox="4000,12825 21587,12376 21610,13276 4023,13724">
                <msink:destinationLink direction="with" ref="{B1BD9B28-F526-4DEC-8F13-C7E975C7275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E8EA7F5-3F41-4464-8217-6CF446C2B772}" emma:medium="tactile" emma:mode="ink">
                <msink:context xmlns:msink="http://schemas.microsoft.com/ink/2010/main" type="inkWord" rotatedBoundingBox="4002,12901 8197,12794 8215,13518 4020,1362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 34 189 0,'0'-7'427'0,"3"0"50"15,2 0 29-15,6 2-47 16,6 1-130-16,12 2-119 0,8 2-64 0,8 4-28 15,7 2 0-15,11 5 28 0,7 4 25 16,6 4 25-16,6 3 20 0,3 3 2 0,2 1-13 16,-2 2-34-16,2 2-36 0,-3 1-39 15,-3 0-32-15,-6-3-20 0,0 1-19 16,-7-5-15-16,-8 1-29 0,-7-4-60 15,-5-2-78-15,-5-5-61 0,-10-1-47 0,-5-4-72 16,-6-5-113-16,-12-3-110 0,-7-5-24 16,-8-4 6-16,-6-6 18 0,-1-1 61 15</inkml:trace>
          <inkml:trace contextRef="#ctx0" brushRef="#br0" timeOffset="-272.0155">245-100 317 0,'-2'-7'458'0,"-1"0"48"0,0 0 27 16,-2 0-95-16,1 1-127 0,-3 1-87 0,2 1-36 15,2 3-1-15,2-2 23 16,-2 1 22-16,-1 1 0 0,3 1-18 0,-2 0-36 15,1 0-46-15,-1 0-50 0,3 3-34 16,5 4 3-16,6 1 22 0,5 10 25 16,1 3 26-16,5 6 23 0,-5 5 18 0,2 4-7 15,-3 4-21-15,-3 6-19 0,-2 1-18 16,-2 0-22-16,-1 2-20 0,-3-2-13 15,1-4-14-15,-4-1-9 0,1-4-7 0,-3-3-3 16,0-4-4-16,0-3-2 0,0-4-1 16,0-6-3-16,3-3-6 0,-3-4-34 0,0-4-129 15,-3-7-160-15,0-7-120 16,1-8-170-16,-4-4-205 0,1-4-76 0,-3-2 68 15,0 1 129 17,4 0 103-32,-4 0 161 0</inkml:trace>
          <inkml:trace contextRef="#ctx0" brushRef="#br0" timeOffset="195.0112">1335-11 47 0,'-8'-26'416'0,"1"2"64"0,0 5 38 0,1 4 19 0,1 3-155 31,0 2-137-31,-1 6-93 0,1 0-45 0,1 8-17 0,0 3 0 0,0 5 2 15,1 3 9-15,3 5 6 0,3 3-7 0,5 3-16 16,1 1-14-16,5 3-14 0,1 3-17 16,7 3-11-16,-2-3-10 0,7 1-20 15,2-1-45-15,2-1-40 0,6-4-36 0,2-2-101 16,-3-1-189-16,1-6-121 0,-1-1-36 15,-1-3 1-15,3-4 15 0,1-4 86 16</inkml:trace>
          <inkml:trace contextRef="#ctx0" brushRef="#br0" timeOffset="1316.0753">2868 97 168 0,'-12'-7'322'0,"-1"2"32"0,-3-2 20 0,0 0-73 15,4 1-64-15,-2 0-43 0,1 0-27 16,2 2-20-16,1-2-18 0,-1 2-21 0,3-1-23 15,1 3-18-15,2-1-12 0,0 0-11 16,-1 2-11-16,1-1-6 0,0 1-1 16,-1-1-6-16,-2 2-2 0,-1-1-3 15,-2 0 5-15,1-1-3 0,-1 2-2 16,-2 0 0-16,-2-1 0 0,-1 1 1 15,0 0 3-15,0 0 3 0,0 0 5 0,4 0 3 16,-4 0 4-16,0 1-1 0,-3-1-3 16,-1 3-5-16,-1-2-3 0,-3 4-6 0,1-3-4 15,-1 3-3-15,-1-3-2 0,-2 2 2 16,0-3 0-16,2 2 2 0,-2 0 2 15,3 1 1-15,3-1 1 0,1 2-2 0,1-3 0 16,2 3-3-16,-2-2 3 0,1 4-1 16,2-2 2-16,1 2 2 0,-1-3 2 15,0 3 4-15,0-2 3 0,-3 4 10 16,2 0 5-16,-2 1 11 0,3 1 12 0,0 1 15 15,0 2 14-15,4 0 23 0,2 3 27 16,2 1 27-16,2 3 22 16,5 0 15-16,2 3 5 0,5-5-14 0,-1 2-22 0,3 2-31 15,2-5-28-15,1-3-29 0,1 3-17 16,4-5-16-16,0 0-10 0,3-5-5 0,-2-1-7 15,5 1-5-15,2-4-4 0,4-1-3 16,6-3-1-16,5-3-5 0,5-5-4 16,4 1-1-16,1-1-3 0,-2-3-3 0,1-1-4 15,-4-2 0-15,-5 1 1 16,-2 0 0-16,-9-3-1 0,-4 2 2 0,-5 0 1 15,-10 0 1-15,-2-1 0 0,-7-1 0 16,-3-1 4 0,-5 2 6-16,0-3 13 0,0 4 10 0,3 1 10 0,0 0 10 0,-1 3 4 15,4 3-4-15,-1 0-9 16,0 1-10-16,3 5-12 0,0-1-10 0,3 4-6 0,0 3-4 15,2 5-1-15,3 3 1 0,3 6 3 16,2 0 5-16,3 4-1 0,1-1 1 16,5 1 0-16,-1-2 2 0,4 1-4 0,5-3-2 15,3-1 1-15,7-3-2 0,4-4-1 16,8-3-1-16,7-3 1 0,2-5 1 15,7-5-2-15,3-4-2 0,0-6-3 16,-1-6-5-16,-4-5-3 0,-9-4-5 0,-6-7-1 16,-10-3-2-16,-6-6 0 0,-13-3 3 15,-6 0 1-15,-5 2 4 16,-8 2 2-16,-3 4 2 0,-3 7 1 15,-5 2 4 1,0 8 3-16,0 3 5 0,3 2 3 0,-1 7 3 0,1 2-2 0,0 2 0 0,2 3-7 16,2 3-2-16,-3 6 0 0,1 4-1 0,3 4 3 15,3 4 3-15,2 3 4 0,3 3 0 16,3 4 1-16,5 0 2 0,1 2-3 15,7 3-1-15,3-1-1 0,5 3-1 16,1-2-3-16,2 1-1 16,1-2-1-16,-3-2 0 0,2-1-1 0,-2-2-3 15,-1-2-3-15,-6-3-13 0,-2-3-27 0,-6-2-42 16,-4-6-96-16,-8-2-196 0,-3-4-136 0,-12-3-258 15,-13-4-167-15,-4-3-61 0,-8-1 40 16,2-6 168-16,0 3 125 0,2-2 260 16</inkml:trace>
          <inkml:trace contextRef="#ctx0" brushRef="#br0" timeOffset="1534.0878">3230 142 66 0,'-16'4'437'0,"5"-2"57"0,4-2 34 0,3 0 24 0,8 0-130 0,7-2-112 15,6-2-39-15,13 0 2 0,8-4 6 16,13 1 2-16,5-1-26 0,11-2-47 31,2-2-58-31,6 4-59 0,-3-2-61 0,-1 1-89 0,-6 2-98 0,-2 0-70 0,-6-2-62 16,-1 2-119-16,-9 2-187 0,-9 0-49 15,-3 2 23-15,-7 0 31 0,-1 2 40 16,-2 0 111-16</inkml:trace>
        </inkml:traceGroup>
        <inkml:traceGroup>
          <inkml:annotationXML>
            <emma:emma xmlns:emma="http://www.w3.org/2003/04/emma" version="1.0">
              <emma:interpretation id="{56B38D04-9DBE-4451-96A3-C477B97C2BA5}" emma:medium="tactile" emma:mode="ink">
                <msink:context xmlns:msink="http://schemas.microsoft.com/ink/2010/main" type="inkWord" rotatedBoundingBox="8530,13021 12047,12932 12058,13379 8542,1346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85.1136">4522 23 40 0,'4'3'297'15,"3"0"51"-15,-3 0 42 0,1-1-21 0,1 3-55 16,-1-1-44-16,0 2-36 0,1 2-32 16,2 0-23-16,0 5-15 0,1-1-6 15,3 4 19-15,0 1 39 0,1 4 40 16,1-2 44-16,2 4 14 0,1-4-4 0,4 2-14 15,2-2-38-15,4-1-44 0,5-3-54 16,1 0-41-16,2-5-31 0,-3-1-31 0,-2-4-21 16,-4-3-11-16,1-2-6 15,-1-6-6-15,-3-6-3 0,1 0-3 0,-3-9 0 16,-3 2-2-1,-5-7-5-15,-5 0 4 0,-3 0-1 0,1 1 6 0,-4 4 10 16,1 4 15-16,0 2 12 0,-3 5 5 0,0 3 3 16,0 2-1-16,0 3-8 0,2 4-7 0,2 5-1 15,3 1 5-15,2 7-1 0,2 2 6 16,0 3 0-1,2 0-4-15,0 1-10 0,2 1-8 0,1 0-3 0,3-3-2 16,-1-1-7-16,0 0-4 0,0-3-5 0,-2-1-17 16,-1-4-29-16,0-1-55 0,-3-5-131 15,4-1-173-15,5-6-133 0,-1-5-185 16,-1-1-176-16,-3-4-59 0,-7-1 73 15,-1-4 143-15,-1 2 121 0,-3-1 191 0</inkml:trace>
          <inkml:trace contextRef="#ctx0" brushRef="#br0" timeOffset="2294.1312">5403 23 172 0,'-4'-8'418'0,"0"-1"54"15,1 4 34-15,6 1-42 0,2 3-124 0,6 2-93 16,5 4-36-16,8 2 12 0,4 4 44 0,4 1 52 16,4 1 45-16,5 2 23 0,5 4 6 15,3 0-25-15,6 1-45 0,2 1-57 16,-1 1-52-16,-4-2-50 0,-8 0-48 0,-4-3-37 31,-9-1-31-31,-7 0-21 0,-7-3-9 0,-6-2-5 0,-6 1 0 16,-5-5 3-16,-5-3-3 0,-7-3-1 0,-7-2-3 15,-2-6-6-15,-3-1 1 0,1-7-8 0,2-2 3 16,2-3 2-16,7 0 1 0,1-2 3 15,3 1-3-15,6 0-3 0,4-3-6 16,1 0-11-16,5 4-18 0,4-1-33 16,7-2-61-16,13 4-123 0,1 1-134 0,10 1-86 15,1 3-59-15,5 1-103 0,-2 3-95 16,1 3-14-16,-4 2 66 0,-3 5 57 0,7 0 57 15,-1 7 124-15</inkml:trace>
          <inkml:trace contextRef="#ctx0" brushRef="#br0" timeOffset="2757.1577">6954 90 203 0,'14'8'381'0,"0"-1"50"0,2 0 47 0,3 1-55 0,2-5-111 16,5 4-69-16,3-3-27 0,2-1-5 15,6-2 9-15,4-1 18 0,6-1 24 0,5-2 19 16,4-4-3-16,2 0-21 15,2-4-36-15,-3 0-43 0,-1-1-39 0,-7 0-36 16,-5-2-25-16,-5 0-14 0,-7 2 2 16,-5-2 16-16,-7 3 27 15,-7-1 25-15,-8 2 17 0,-7-1 6 0,-9 3-8 0,-6-1-20 16,-10 3-30-16,-8 0-25 0,-9 4-19 15,-8-1-14-15,-8 3-9 0,-4 3-6 0,-4-1-2 16,0 4-4-16,0 3 0 0,1 0-2 16,-1 3 0-16,0 2-1 0,3 5 2 15,5 3 2-15,4 0-4 0,9 4 1 16,8 3-3-16,8-2 0 0,9 2-4 0,14-2-1 15,12-1-1-15,11 0 0 16,14-2 1-16,10-2 1 0,14-3-2 0,10-4 0 16,9-2 0-16,12-6 0 0,11-4 0 15,5-4-1-15,-2-6-1 0,0-1 0 0,-7-2 0 16,-7-2-1-16,-8 0-6 0,-11 2 0 0,-10-1 1 15,-11 3-2-15,-7 1-3 16,-11 3-7-16,-5-1-8 0,-8 3-14 0,-2 2-19 16,-7 0-21-16,-4 1-38 0,-3 3-73 15,-1 1-153-15,-4-1-129 0,0 0-117 16,-2 0-198-16,-1 0-130 0,0-4-13 15,2 4 115-15,2-6 116 0,3 0 123 0</inkml:trace>
        </inkml:traceGroup>
        <inkml:traceGroup>
          <inkml:annotationXML>
            <emma:emma xmlns:emma="http://www.w3.org/2003/04/emma" version="1.0">
              <emma:interpretation id="{ECB73CC9-8C6E-400F-B430-2E64A49C29D2}" emma:medium="tactile" emma:mode="ink">
                <msink:context xmlns:msink="http://schemas.microsoft.com/ink/2010/main" type="inkWord" rotatedBoundingBox="13288,12763 18740,12624 18758,13348 13306,1348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830.3907">13419-322 211 0,'-28'-13'452'0,"4"3"44"0,4 0 29 16,-1 3-24-16,2 1-180 0,6 2-127 0,1 1-76 15,4 0-43-15,2 1-26 0,1 2-19 16,5-4-14-16,3 4-12 0,5 0-12 0,1 4-26 16,7-4-91-16,0 0-139 15,3 4-145-15,5-1-73 0,1 1-34 0,7-1 4 16,1 1 76-16</inkml:trace>
          <inkml:trace contextRef="#ctx0" brushRef="#br0" timeOffset="6663.3811">13675-209 27 0,'3'0'420'0,"1"3"57"16,0-2 35-16,1 2 23 0,1 3-126 0,2 2-132 16,0 4-58-16,0 1-3 0,2 4 11 15,1 1 10-15,-2 3-1 0,2-1-25 16,0 1-41-16,-1-2-48 0,1 1-43 0,-3-1-30 15,0-2-22-15,0-1-7 0,-1-3-7 16,-2-1-24-16,-2-3-61 0,-3-3-75 16,-3-4-59-16,0-4-86 0,-3-4-181 15,-5-7-146-15,-2-2-29 0,-6-6 26 0,3 0 34 16,-1-4 73-16</inkml:trace>
          <inkml:trace contextRef="#ctx0" brushRef="#br0" timeOffset="7180.4107">13958-303 223 0,'8'4'403'0,"0"3"56"16,3-2 43-16,5 2-62 0,1 0-113 15,5 1-64 1,1 1-24-16,3 0 5 0,3 2 32 0,-1-3 37 0,4 4 36 0,3 1 17 15,-2 1-2-15,-2 1-27 0,-2-1-48 0,-2 2-50 16,-4-4-48-16,1 4-40 0,-6 0-36 16,-3 0-30-16,-2-1-23 0,-2 0-15 15,-3 0-13-15,0-5-10 0,-3 1-7 31,-2-4 1-31,0-1-3 0,-3-4 4 0,-3 0-3 0,-2-4 0 0,-3-1-2 0,-3-4-1 16,0-4-4-16,2-2-5 0,-3-1-1 16,3-4-2-16,-2 2-1 0,0-3-3 0,3 2 1 15,0-1 0-15,3 3-5 0,2 0-9 16,3 1-20-16,3 1-39 0,2 2-90 0,6-1-155 15,8 2-121-15,6-4-97 0,7 3-172 16,4-1-150-16,7-1-12 0,-2 3 100 16,10 1 98-16,6 4 92 0,3-1 184 15</inkml:trace>
          <inkml:trace contextRef="#ctx0" brushRef="#br0" timeOffset="6302.3605">12403-83 149 0,'13'0'339'15,"-1"0"48"-15,-1 2 54 0,2-1-56 16,0 2-71-16,3 0-56 0,2 2-36 15,0 3-26-15,4 2-23 16,0 3 2-16,5 0 38 0,1 2 50 0,4 4 51 0,0 1 54 16,-1 3 27-16,-2 0-5 0,-1 1-38 0,-1 0-46 15,-3 2-52 1,-1-1-63-16,-2-2-48 0,-4-2-36 0,-1 1-30 15,-2-2-23-15,-4 0-17 16,1-3-14-16,-3-2-5 0,-3-5-4 0,-1-1-2 0,-1-2 1 0,-3 0 2 16,-3-5 3-16,-5 0-2 0,-4-6-2 15,-6-3 0-15,-8-4-3 0,-6-3-6 16,-4-6-4-16,-6-6 0 0,0-3-1 0,-2-4-3 15,1 0-1-15,5-1-1 16,0-2-1-16,8 1-4 0,6 2-1 0,8 3-1 16,5 1 0-16,7-1-1 0,5 2 1 15,10 2 2-15,5 2-1 0,5 3 3 0,6 2-1 16,4 3 0-16,5 2 2 0,6 3 0 15,5 4 2-15,4 2-2 0,1 3 3 16,0 5 2-16,0 5 1 0,-3 0 1 0,-2 5-1 16,-4 0 1-16,-10 1 2 0,-6 4 1 15,-11-4 1-15,-7 2 1 16,-5-1-1-16,-9 1 0 0,-9-2-2 0,-4 1-3 15,-5-2-6-15,-6-1-8 0,-9-1-16 16,0-4-29-16,-8 0-43 0,1-2-54 16,-6-4-61-16,2 0-81 0,2-2-69 0,2 0-49 0,6-3-11 15,4 1 24-15,10-2 25 16,6-1 13-16,6-1-24 0,5 0-78 15,8-2-49-15,5 2-20 0,11 0 11 0,11-1 61 16,6 0 103-16</inkml:trace>
          <inkml:trace contextRef="#ctx0" brushRef="#br0" timeOffset="4462.2552">9309-88 407 0,'-8'-7'471'0,"5"0"37"0,-2 2 21 0,2-1-127 15,-1 2-151-15,3 1-110 0,1-2-57 16,-3 3-35-16,3-1-21 0,0 1-12 15,3 1-11-15,5 1-5 0,0 1-21 16,4 1-39-16,4 1-58 0,3-1-92 0,-5 3-121 16,1-2-99-16,-3 1-40 0,1 2 6 15,6-1 44-15,-2-2 84 0</inkml:trace>
          <inkml:trace contextRef="#ctx0" brushRef="#br0" timeOffset="4277.2447">9418-29 40 0,'-5'0'429'0,"0"0"59"0,-1-2 32 16,1 2 16-16,0 0-142 0,-1 2-165 0,4-2-102 16,-1 4-55-16,3 3-24 0,3 3-6 15,2 2 2-15,3 4 9 0,3 3 15 16,2 2 17-16,-1 2 21 0,4 0 25 0,0 1 20 15,0-1 9-15,0-2 2 0,-1 0-2 16,1 0-19-16,0 0-27 16,0-2-30-16,0-1-20 0,-2-2-20 0,0-1-17 15,-1-1-10-15,-2-4-5 16,-2-1-17-16,-1-2-42 0,-5 0-72 0,-3-6-71 0,-3-2-63 15,-5-6-123-15,-7-4-202 0,-6-4-75 16,-4-7 10-16,-5-4 37 0,4-1 44 16,3-1 116-16</inkml:trace>
          <inkml:trace contextRef="#ctx0" brushRef="#br0" timeOffset="4905.2806">9761-54 196 0,'11'4'357'0,"-2"2"60"0,5 1 51 0,1 1-73 0,4-1-87 0,4 2-55 16,3 3-36-16,5-1-19 0,7 4 14 15,0-1 24-15,5 2 34 0,1 0 32 16,0 1 26-16,0 0-7 0,1 0-21 0,-3 2-35 15,-5-4-39-15,-3 3-41 0,-5-4-36 16,-5 0-31-16,-7-2-36 0,-1-2-26 16,-4 0-17-16,-4-2-6 0,-1-5-7 0,-6 2-4 15,2-3-2-15,-6-2-1 0,-5-2-1 16,-4-6-8-16,-9-1-2 0,-3-5-1 15,-2-3-2-15,0-3-3 0,3 0-1 16,2-1-1-16,5 0-1 0,4-1-3 0,5 2-2 16,7-1-1-16,7 0-1 0,5 3-1 15,6 2 1-15,5 1 1 0,6-1 1 0,2 2 1 16,4 4 0-16,2 2 0 15,-1 2-1-15,3 2 0 0,4 4 1 0,1 2 1 16,1 6 1-16,2 2 3 0,-3 4 2 16,-3 2 0-16,-1 2 0 0,-4 1 1 0,-4 1 0 15,-5 1 0-15,-5-4 1 16,-3-1 2-16,-7 2-3 15,-1-4-1-15,-3 1-7 0,-4-4-20 0,-3-3-61 0,-2-1-139 0,-7-3-130 16,-3-6-84-16,-5-3-123 16,-3-6-145-16,1 1-100 15,-1-4 53-15,4 1 87 0,7-1 60 0,6 2 115 0</inkml:trace>
          <inkml:trace contextRef="#ctx0" brushRef="#br0" timeOffset="5649.3231">11714-151 42 0,'3'0'334'0,"-3"-3"60"0,0 3 54 16,0 0-22-16,-3 0-67 0,1 0-78 0,-1 0-65 15,0 0-52-15,2 0-48 0,-3 0-35 16,1 0-22-16,2 3-5 0,-3-3 3 15,1 0 9 1,-1 0 12-16,-1-3 14 0,-3 1 13 0,0 1 7 0,0 0 5 0,-3-3-4 16,-2 3-10-16,-2-1-9 0,-4 2-11 15,1 0-14-15,-2 0-17 0,-4 0-13 16,0 0-7-16,-3 2-11 0,2-1-15 0,-2 3-4 15,2 0 2-15,-2 0-2 0,2 0 1 16,-2 2-7-16,0-2 7 0,2 4 0 16,1-1-3-16,0 0-1 0,1 0 0 0,2 1 5 15,2 3-4-15,2-3-1 0,1 3-3 16,3 1 1-16,-1 0-3 0,6 1 3 15,3-2 1-15,2 0 3 0,3 0 0 16,7-2 1-16,1 1-1 0,1-3-1 16,5 0 3-16,0 1 1 0,5-4 5 0,5 0 4 15,5-2 4-15,5-2 2 0,6-2 1 16,1-2-5-16,3-1-3 0,7-2-2 0,-2 0-4 15,0 0 0-15,1-1 0 16,-1 0-3-16,2 3 2 0,-4 0 3 0,-2 0 4 16,-4 1 1-16,-2 2 12 0,-2 2 27 15,-6 4 21-15,-4 3 21 0,-5 1 14 16,-6 2 10-16,-5 4-3 0,-6 3-19 0,-7 2-19 15,-6 1-21-15,-6 2-15 0,-7-4-13 16,-4 1-7-16,-10-4-10 0,-4 0-22 16,-5-4-68-16,-5 0-87 0,-7-7-90 15,-4-1-62-15,0-6-38 0,2-1-22 0,6-5 8 16,3-1-18-16,1-1-42 0,7 2-68 0,3-1-27 15,10 1 1-15,10 1 40 0,10-1 93 16</inkml:trace>
        </inkml:traceGroup>
        <inkml:traceGroup>
          <inkml:annotationXML>
            <emma:emma xmlns:emma="http://www.w3.org/2003/04/emma" version="1.0">
              <emma:interpretation id="{E2B07698-1E12-45E7-90A8-90113B8E2F32}" emma:medium="tactile" emma:mode="ink">
                <msink:context xmlns:msink="http://schemas.microsoft.com/ink/2010/main" type="inkWord" rotatedBoundingBox="19279,12435 21587,12376 21606,13095 19297,13153"/>
              </emma:interpretation>
              <emma:one-of disjunction-type="recognition" id="oneOf3">
                <emma:interpretation id="interp3" emma:lang="" emma:confidence="1">
                  <emma:literal>a</emma:literal>
                </emma:interpretation>
                <emma:interpretation id="interp4" emma:lang="" emma:confidence="0">
                  <emma:literal>d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•</emma:literal>
                </emma:interpretation>
                <emma:interpretation id="interp7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8132.4652">17155-285 77 0,'5'-2'358'0,"-2"0"62"0,-1 0 46 0,1 1-34 0,-1-2-85 15,1 0-87-15,0 2-70 16,-1 0-54-16,1-1-37 0,0 1-25 0,-2-2-13 16,-1 1 3-1,0 1 18-15,0 0 34 0,-1-1 60 0,-2 1 61 0,-2-2 56 16,-1 0 35-16,-1 1 14 0,-1-1-10 0,0 3-46 15,-6-2-50-15,-2 0-50 0,-4 2-46 16,-4-1-39-16,-1 1-28 0,-4 1-22 0,-8 1-17 16,-1 2-17-16,-10 2-6 0,-4 1-7 15,-3 4 1-15,-4 5 1 0,-1 3 0 16,0 1 3-16,0 4 5 0,6 2 4 0,4 2 1 15,6-3 2-15,7 2 1 0,9-1 4 16,9-1 1-16,6-6 1 0,10 0 4 16,8-1 2-16,11-4 1 0,10-4-2 15,11-3-1-15,12-5-4 0,12-4-7 0,7-7-5 16,8-5-8-16,2-6-2 0,-3-5-3 15,-7-5-3-15,-8-3 1 0,-12-5 0 16,-12-7 4-16,-9-1 0 0,-11-3 0 16,-11 1 0-16,-10 0-1 0,-6 1 5 0,-5 6 6 15,-1 3 9-15,-2 9 10 0,-2 1 9 16,1 7 9-16,-4 2 2 0,2 5-1 15,1 3-6-15,4 0-7 0,-2 4-9 0,3 4-12 16,3 2-7-16,-1 4-6 0,5 2-6 16,1 9-3-16,5 1 1 0,9 7 3 15,7 2 2-15,7 4-1 0,9 3 4 16,7 5-3-1,10 0 2-15,6 5-2 0,8 4 0 0,5-1 0 0,3 1-12 0,-2 0-27 16,-6-2-74-16,-6-2-210 0,-2-3-183 0,-4-5-343 16,-6-4-173-16,-5-3-67 15,-9-5 21-15,-7-2 181 0,-6-4 168 16</inkml:trace>
          <inkml:trace contextRef="#ctx0" brushRef="#br0" timeOffset="7525.4304">15284-235 162 0,'-5'6'397'16,"5"-2"50"-16,4 0 41 0,3 0-36 0,9-1-117 15,5-2-98-15,4-1-60 0,5-1-36 16,0-1-31-16,8-1-26 0,-2-1-18 16,1-2-13-16,-1 0-15 0,1-2-11 0,-3-1-10 15,-5 0-6-15,-6-2 2 16,-5 1 15-16,-2 0 29 0,-8 0 40 0,-5 2 62 31,-6-3 51-31,-5 4 37 0,-2 0 12 0,-6 2-11 0,-3 2-27 0,-4-1-53 0,-3 4-47 16,-2 0-39-16,-2 4-30 0,1-1-15 15,1 5-14-15,-4 3-5 0,1 1-3 16,2 5-2-16,1-2 0 0,4 4 0 0,4 0 3 15,4-1-2-15,5 3-1 0,6-2 2 16,10 0 1-16,7 0-4 0,11-1 0 16,5-2 0-16,12 0-2 0,5-1-11 15,11-3-51-15,10-1-132 0,7-4-114 16,10-4-104-16,4-3-190 0,4-5-174 0,0 1-52 0,-1-3 79 15,2-1 85-15,-7 0 87 16</inkml:trace>
        </inkml:traceGroup>
      </inkml:traceGroup>
    </inkml:traceGroup>
    <inkml:traceGroup>
      <inkml:annotationXML>
        <emma:emma xmlns:emma="http://www.w3.org/2003/04/emma" version="1.0">
          <emma:interpretation id="{B59CDBF9-EA8D-44D0-A333-95B6F86091EE}" emma:medium="tactile" emma:mode="ink">
            <msink:context xmlns:msink="http://schemas.microsoft.com/ink/2010/main" type="paragraph" rotatedBoundingBox="4892,14649 20851,14275 20886,15737 4926,161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2FBA6FE-B66C-4ABB-951F-DE5043C2E6D7}" emma:medium="tactile" emma:mode="ink">
              <msink:context xmlns:msink="http://schemas.microsoft.com/ink/2010/main" type="line" rotatedBoundingBox="4892,14649 20851,14275 20886,15737 4926,16110"/>
            </emma:interpretation>
          </emma:emma>
        </inkml:annotationXML>
        <inkml:traceGroup>
          <inkml:annotationXML>
            <emma:emma xmlns:emma="http://www.w3.org/2003/04/emma" version="1.0">
              <emma:interpretation id="{C47CB24D-5A75-4D16-88B2-54B62B2C9B9F}" emma:medium="tactile" emma:mode="ink">
                <msink:context xmlns:msink="http://schemas.microsoft.com/ink/2010/main" type="inkWord" rotatedBoundingBox="4896,14820 9055,14723 9068,15278 4909,15376">
                  <msink:destinationLink direction="with" ref="{9CD7E6DD-1B54-4893-90E2-3CCC79AA47BC}"/>
                </msink:context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9997.5718">1315 1892 233 0,'-5'-3'444'0,"0"0"48"0,-1 1 33 0,1-2-62 0,-3 3-126 16,0-3-113-16,1 1-59 0,-4-1-20 0,1 2 12 16,-1 1 43-16,1-3 40 0,-1 3 34 15,0-1 12-15,2 2 2 0,-2 0-22 16,0 0-48-16,-2 1-48 0,-4 1-46 15,-5 3-31-15,-2 2-26 0,-1 4-17 0,-4 3-5 16,1 1 1-16,1 5 7 16,3 3 5-16,4 1 5 0,-1 2 7 0,5 2 0 15,5-3 0-15,6-1-4 16,10 1-7-16,3-3-9 0,8-3-8 0,8 0-12 0,7-3-8 15,10-3-5-15,11-3-10 0,9-5-34 16,5-1-88-16,3-4-183 0,10-6-143 0,-3-1-264 16,3-6-187-16,2-1-73 15,-5-1 33-15,3 0 152 0,-6-1 124 0,-6 1 255 0</inkml:trace>
          <inkml:trace contextRef="#ctx0" brushRef="#br0" timeOffset="10466.5987">2092 1880 197 0,'-6'-1'315'0,"4"-2"53"0,2 3 14 0,-3-1-11 0,3 1-32 15,0 0-46-15,0 1-50 0,0-1-52 16,-3 3-45-16,2-3-27 0,-3 1-19 16,0 3-10-16,-1-2-7 0,-3 1-4 0,0 2 12 15,-3 3 23-15,0 3 42 0,2 0 45 16,-3 4 42-16,1 0 32 0,2 3 9 15,1-2-15-15,0 2-32 0,0 3-41 0,0-4-45 16,5 1-39-16,3-1-31 0,6-1-22 16,4 2-20-16,4-6-12 0,4 2-5 0,5-6-7 15,4 0-2-15,3-2-3 0,8-3 1 16,0-2-1-16,2-5-1 15,-4 0 0-15,-1-5 1 0,-7 0-1 0,-4-3-1 16,-5-2-2-16,-10-1 0 0,-2 0-1 0,-7-1 0 16,-7 1 8-16,-2 1 0 15,-7 3 2-15,-3-3-1 0,-2 3 0 0,1 3-2 16,-2-1-9-16,1 4-3 0,1-2-1 15,-1 3-6-15,2 3-21 0,0-1-45 0,5 2-117 16,3 0-127-16,3 2-96 0,3-2-55 16,5 1-55-16,2-1-89 0,1 3-54 15,2-2 20-15,3 1 40 16,3-1 29-16,6 1 59 0,2-2 125 0</inkml:trace>
          <inkml:trace contextRef="#ctx0" brushRef="#br0" timeOffset="11148.6377">2592 1898 125 0,'1'0'350'0,"3"0"52"0,-1 0 46 0,-2 0-43 0,2 0-84 15,1 1-68-15,0-1-52 0,1 3-39 16,3 0-20-16,0 1 0 0,0 0 33 0,3 0 66 16,2 3 60-16,-1-3 53 15,4 3 36-15,3 0 8 0,1 1-25 0,1 1-56 0,1 3-51 16,-1-3-52-1,-1 5-48-15,1-2-39 0,-2 2-33 0,0-2-28 0,-5 1-19 16,0 0-18-16,-4 0-9 0,-2-1-6 16,-2-1-3-16,-5-3-1 0,3 1-1 0,-4-4 2 15,0 0 0-15,0-3 2 0,-4 2 1 16,0-4 0-16,-4-4-1 0,-5-1-5 15,-3-4-1-15,-3-2-6 16,2-2-1-16,1-3 0 0,2-1-1 0,4 0 1 0,6-1-3 16,4-1 3-16,6-1 0 0,8 1-1 15,7 2-1-15,7-1-2 0,9 3 2 16,5 0-1-16,6 5-3 0,1 2 0 0,3 2 1 15,3 4 0-15,0 2 4 0,-1 5-2 16,2 2 2-16,-4 5-1 0,-2 1 2 0,-5 1 0 16,-6 3-2-16,-6 1 2 15,-4-1 0-15,-6-1 1 0,0-1 1 0,-9-4 1 0,0 0 3 16,-5-3 2-16,-2-2 1 15,-6-3 2-15,-2-1 0 0,-7-6-3 0,-8 0-4 16,-3-3-3-16,-5-1-2 0,1-4-5 16,2 0-1-16,1-1 0 0,1 1 0 15,6-2 0-15,2 2-3 16,6-2 0-16,5 0-1 0,5 3 2 0,9-1-1 0,2 2 0 15,4-1 3-15,6 3 2 0,4 1 2 0,1-1 0 16,3 4 0-16,2 2-2 0,7 4 2 16,-2 2-2-16,3 2 3 0,0 4 0 15,2 3 2-15,-2 0 3 0,-4 4 1 0,-4 2 0 16,-4 0 1-16,-7 0-4 0,-4 0-14 15,-2-2-32-15,-4 1-60 0,-2-6-131 16,-2 0-159-16,-1-5-108 0,-4-3-204 16,-5-6-178-16,-1-5-52 0,0 0 72 0,7-4 127 31,-2-4 94-31,-1 1 208 0</inkml:trace>
          <inkml:trace contextRef="#ctx0" brushRef="#br0" timeOffset="11629.6652">4412 1813 140 0,'5'4'423'0,"0"3"57"0,1 0 36 16,-1 5-4-16,0 4-144 0,3 1-62 15,3 1 16-15,1 3 34 0,7 0 43 16,2 0 43-16,3 2 26 0,1 2-20 16,5-2-70-16,-2 1-67 0,4-1-62 0,-4-3-58 15,1 1-46-15,-2-3-36 0,-5-1-22 16,0-1-18-16,-5-4-12 0,-2 3-11 15,-6-5-8-15,-1-2-8 0,-3 3-7 0,1-6-4 16,-4 0-2-16,1-3 3 0,-3 1-1 16,-3-3 0-16,-5-1 1 0,-7-1-2 0,-7-6-2 15,-6-2-7-15,-4-3-5 0,-4-5-5 16,-5-5-2-16,-2-1-5 15,2-6-1-15,2 0-2 0,2 1-1 0,6-3 0 16,4 1-3-16,6 0-1 0,9 1-2 0,5 0 0 16,10 2 1-16,8-1 2 15,7 3 3 1,9 1 1-16,6 1 3 15,3 1 1-15,7 5-1 0,1 2-2 16,4 4 2 0,1 5 2-16,3 3 0 15,1 4 1-15,0 4-1 0,-4 3 4 0,-5 5-2 0,-8 1 3 16,-9 0 1-16,-10 4 0 15,-10 2 1-15,-10-2-2 0,-13 2-12 0,-8 4-16 0,-9-5-31 0,-7 1-42 0,-4-4-66 16,-6-1-137-16,1-3-126 0,-4-3-79 16,-2-4-41-16,3-4-58 0,0-2-72 0,0-3-32 15,1 0 49-15,10-2 47 0,6 1 45 0,12-2 87 0</inkml:trace>
        </inkml:traceGroup>
        <inkml:traceGroup>
          <inkml:annotationXML>
            <emma:emma xmlns:emma="http://www.w3.org/2003/04/emma" version="1.0">
              <emma:interpretation id="{1ADA0E42-38FA-41ED-89EE-BA361A618606}" emma:medium="tactile" emma:mode="ink">
                <msink:context xmlns:msink="http://schemas.microsoft.com/ink/2010/main" type="inkWord" rotatedBoundingBox="9290,14546 14468,14424 14503,15886 9324,16007">
                  <msink:destinationLink direction="with" ref="{9CD7E6DD-1B54-4893-90E2-3CCC79AA47BC}"/>
                </msink:context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2630.7224">5332 1677 71 0,'-4'0'341'16,"0"0"59"-16,3 0 56 0,-2 0-34 15,-1 0-71-15,3 1-75 0,-2-1-66 16,0 0-50-16,3 0-51 0,-2 0-35 0,-1 0-23 16,0 0-14-16,1 0-6 0,-1 2-8 15,0-2 1-15,1 1-1 0,2 1 0 16,0-2 0-16,-3 1 0 0,3 0 0 15,-3 1 8-15,3 1 13 0,0 1 28 0,3 2 41 16,0 1 55-16,2 0 43 0,-2 4 38 16,-1-3 29-16,4 5 8 0,-1-1-12 0,-1 6-26 15,3-1-17 1,-2 2-22-16,2 0-22 0,3 3-24 0,4-2-21 0,2 1-23 15,0 1-28-15,0-2-23 0,1-2-19 16,2-3-14-16,-2-1-11 0,-1-2-7 0,0-2-1 16,0-4 1-16,-1-4-2 0,1-2-3 15,3-2 0-15,-1-5 0 16,1-7-4-16,-2-1-4 0,-1-5-1 15,-4-4-1-15,-4-2-1 0,-1 0-1 16,-3 0 1-16,0 1 0 16,-4 6-3-16,0 0 1 0,0 5-2 0,1 3-3 0,2 3-3 0,0 5-2 15,2 3 1-15,0 3 2 0,6 5 5 0,2 7 9 16,2 2 8-16,6 3 10 0,3 2 8 15,3 0 8-15,1 1 7 0,7-2 4 0,1-2-2 16,5-1-4-16,2-5-2 0,1-2-3 16,0-4-8-16,4-4-8 0,1-6-3 15,1-6-3-15,-1-6-6 0,-1-5-6 16,-7-6-6-16,-9-4-8 0,-9-3-8 0,-10-4-4 15,-10-5-5-15,-8 1 2 0,-6-2 2 16,-5 3 4-16,1 2 9 0,-3 8 3 16,2 4 7-16,1 7 3 0,0 1 0 0,6 7 1 15,-2 1-5-15,3 5-1 0,0 2-3 16,0 6-2-16,0 6 0 0,3 4 2 15,2 2 2-15,3 6 1 16,3 0 0-16,5 4 0 0,3 4 4 0,5-1-1 0,5 4 4 16,3-3 0-16,1 4 0 0,2-3 0 15,1 0-2-15,1-2-2 0,-1-1-1 0,2-4-2 16,-2 0-3-16,-4-3-18 15,-3-5-33-15,-5-3-51 0,-1-1-126 0,-2-9-202 16,-2-4-223-16,-3-5-249 0,-3-5-106 16,-2-1-25-16,-2 0 85 0,-1-2 182 0,0 1 215 15</inkml:trace>
          <inkml:trace contextRef="#ctx0" brushRef="#br0" timeOffset="13004.7438">6535 1713 152 0,'-2'-4'447'0,"2"-3"53"15,2 5 31-15,6-1-11 0,8 1-155 0,6 1-122 16,6 0-61-16,9-1-10 15,7 2 32-15,8 2 47 0,8-1 46 0,6 2 36 16,2 1 28-16,5 4 13 0,0 0-24 16,-2 2-44-16,-6 2-49 0,-5-2-56 0,-10 1-55 15,-5 1-48-15,-9 0-36 0,-4 2-22 16,-9-2-12-16,-4-1-7 15,-6 1-6-15,-8-2-10 0,-2 0-27 0,-6-3-47 0,-7-2-93 16,-6-4-146 0,-6-2-122-16,-2-5-67 0,-4-3-24 0,-5-4 4 0,-7-4 33 15,-7-5 96-15,-2-4 81 0,-6 0 57 16,-1-2 56-1,4 1 70-15,3 0 92 0,6 2 82 0,7 3 65 0,5 2 32 0,7 1 4 16,6 3-21-16,3 2-31 0,0 2-29 16,8 2-24-16,2 1-15 0,3 4-14 0,4-1-8 15,6 2-9-15,4 0-10 0,7 1-29 16,5 0-82-16,0 2-141 0,1-3-149 15,2 3-73-15,1 0-34 0,7 0 4 16,1 1 69-16</inkml:trace>
          <inkml:trace contextRef="#ctx0" brushRef="#br0" timeOffset="13371.7648">7347 1509 174 0,'7'12'412'0,"7"-1"65"0,-2 2 41 16,7 1-49-16,-1 2-104 0,2 1-43 16,4-1 7-16,3 1 51 0,-2-1 40 0,5 1 40 15,-1-1 19-15,-1 0-26 0,1-4-70 16,-6 3-97-16,1-4-73 0,-5 0-59 15,-3-3-48-15,-4-1-38 0,-2 0-27 0,-2-3-15 16,-2 1-9-16,-4-3-3 0,1 0-4 31,-3 0-13-31,-3-4-18 0,-5 0-22 0,-5-1-24 0,-4-6-19 0,-2-1-12 0,3-1-1 16,3-7 7-16,2-1 14 0,3 0 18 15,7-3 14-15,2-1 8 0,7 2 12 16,3 2 8 0,5-1 6-16,2 1 5 0,5 5 1 0,4 1 4 0,-2 2 0 0,2 2 1 15,-1-1 1-15,0 3 3 0,0 3 4 16,4 2 3-16,1 4 10 0,3 2 9 15,2 4 6-15,0 6 6 0,2-2 0 0,-5 4-1 16,-4 1-10-16,-2 1-6 0,-7 0-8 16,-4 1-24-16,-5 0-58 15,-6-1-152-15,-2-3-142 0,-1-3-119 0,-2-3-193 0,0-4-177 16,0 0-51-16,0-3 97 0,7-2 111 15,6 0 100-15,6 0 186 0</inkml:trace>
          <inkml:trace contextRef="#ctx0" brushRef="#br0" timeOffset="14025.8022">8921 1550 30 0,'-6'-2'362'15,"5"-3"56"-15,-4 3 34 0,-2-3-10 16,3 1-89-16,-1 1-102 0,-1 2-74 15,1-2-49-15,0 0-30 0,-1 0-25 16,1 1-22-16,0 0-15 0,-1 1-10 0,1-3-6 16,1 3 3-16,-3 0 0 0,2-1 7 31,-2-1 6-31,-1 2 16 0,0 1 24 0,0-1 24 0,0 1 17 0,-2 0 19 15,-1 0 14-15,0 0-2 0,-1 1-15 0,-1 0-18 16,-3 2-13-16,-3 0-28 0,2 2-22 16,-2-2-10-16,-2 4-9 0,1-2-11 0,-1 6-3 15,-2-1 7-15,0 4 7 0,1 0 9 16,0 3 9-16,2 1 21 0,1-2 12 15,4 0 3-15,1 1 0 16,6-1-5-16,0-3-9 0,4 0-15 0,1-1-14 0,3-3-8 16,0-2-7-16,3 0-3 0,1-3-1 15,4-3-2-15,7-2 0 0,5-5-4 0,5-4-2 16,7-1-5-16,0-4-5 15,2 1 0-15,0 0-5 0,2-1-4 0,3 0 1 16,4 3 5-16,1-1 8 0,2 8 18 16,8 0 43-16,0 8 53 0,9 7 39 0,8 7 26 15,6 7 14-15,10 13 0 16,5 7-31-16,1 10-39 0,-1 3-31 0,-2 8-24 15,-9 4-21-15,-10 5-13 0,-17 6-12 0,-20 6-8 16,-21 3-9-16,-23 2-7 16,-24-6-1-16,-18 0-3 0,-16-7-1 15,-13-11 1-15,-11-8-1 0,-10-15-2 0,-7-14-3 31,-10-15-1-31,-1-20-2 0,0-16-2 0,8-15-2 0,15-13-1 0,18-13 1 16,19-6 0-16,21-9 0 0,20-4-1 0,19-1 1 0,22 0 3 16,19 1 3-16,19 0-3 0,22 2-3 15,14 1 0-15,20 5-16 0,12 3-30 16,9 7-53-16,10 5-79 0,5 6-165 15,0 6-150-15,-1 6-155 0,-10 7-223 0,-13 8-95 16,-12 10 4-16,-19 7 127 0,-16 8 130 16,-18 8 161-16</inkml:trace>
        </inkml:traceGroup>
        <inkml:traceGroup>
          <inkml:annotationXML>
            <emma:emma xmlns:emma="http://www.w3.org/2003/04/emma" version="1.0">
              <emma:interpretation id="{EED2EA9F-5344-4A05-990C-BCB2883DFAEA}" emma:medium="tactile" emma:mode="ink">
                <msink:context xmlns:msink="http://schemas.microsoft.com/ink/2010/main" type="inkWord" rotatedBoundingBox="15823,14892 16609,14874 16610,14918 15824,14937">
                  <msink:destinationLink direction="with" ref="{9CD7E6DD-1B54-4893-90E2-3CCC79AA47BC}"/>
                </msink:context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3482.3431">11833 1866 202 0,'-7'4'423'0,"6"-1"46"0,-3 0 29 0,1 1-54 16,2-2-137-16,-2 0-108 0,3 0-66 15,4-1-34-15,11-1-17 0,8 2-5 0,7-2 10 16,13-2 10-1,4 2 13-15,6-1 10 0,2-1 12 16,-1 0 4-16,-2 0-2 0,1 1-9 0,-4-2-7 0,-1 0-8 0,-7 2-13 16,-2 1-15-16,-4-2-13 0,-6 0-13 15,-4 2-17-15,-3 0-11 0,-6-2-6 0,-7 2-3 16,-1 0-10-16,-3 0-7 0,1 0-17 0,-4 0-41 15,-2 0-56-15,-2 0-61 0,-4-1-43 16,4-1-34-16,2-1-69 0,-3-1-125 16,0 0-98-16,3-2-22 0,3 2-1 15,10-2 17-15,9-2 72 0</inkml:trace>
        </inkml:traceGroup>
        <inkml:traceGroup>
          <inkml:annotationXML>
            <emma:emma xmlns:emma="http://www.w3.org/2003/04/emma" version="1.0">
              <emma:interpretation id="{EBCB08D6-E754-4056-A856-FB8BBF5B3533}" emma:medium="tactile" emma:mode="ink">
                <msink:context xmlns:msink="http://schemas.microsoft.com/ink/2010/main" type="inkWord" rotatedBoundingBox="17411,14503 20855,14422 20869,15038 17426,15118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4958.4276">13451 1548 49 0,'-10'-6'432'0,"3"2"59"0,-1-2 35 0,1 2 19 0,3 0-147 16,-1 1-154-16,2-1-100 0,-1 4-57 0,8 0-26 15,7 5 3-15,6 2 19 0,10 5 25 16,6 2 36-16,7 6 64 15,4 3 62-15,3 3 37 0,2 3 10 0,-1 1 12 0,-4 1-8 16,-1 2-42-16,-4 0-50 0,-6 0-41 16,-1-3-29-16,-4 0-31 0,-1 0-25 15,-3-2-17-15,-3-4-16 16,-3-1-13-16,-3-3-10 0,-1-3-14 0,-5-3-4 0,-1-4-1 0,-1-1 2 15,-3-4 3-15,0-1 4 0,-4-4 2 16,-4-4 0-16,-4-3-5 0,-4-4-3 16,-4-4-11-16,-5-3-7 15,-1-4-5-15,-1-2-5 0,-3-3-2 0,-2-2-7 0,-2 1-1 0,5-2 0 16,-2-2 0-16,3 2 0 15,7 1 0-15,1 1 0 0,3-1 1 0,5 2-1 16,5 1-3-16,6 2-2 0,5-1-2 0,5 2-2 16,6 2 0-16,3-1 2 0,8 4-3 15,0 1-4-15,2 1-1 0,2 6-6 0,3 1-6 16,-1 5-3-16,4 3 1 0,2 4 2 15,-4 2 4-15,0 5 5 0,-5 1 3 16,-4 4 1-16,-9-1-1 0,-5 2-2 0,-11 0-3 16,-7-2-4-16,-6 2-1 0,-7-3 0 15,-5 0-2-15,-2-4-7 0,-4-2-11 16,-2 1-26-16,-6-4-34 0,-1 0-48 0,0-2-68 15,-4-2-64-15,4-2-51 0,0 2-27 16,1-4-2-16,5 1 22 0,3-1 25 0,6-1-5 16,2 5-52-16,2-3-83 0,1 3-50 15,5 0-15-15,6 0 23 0,10 1 67 0</inkml:trace>
          <inkml:trace contextRef="#ctx0" brushRef="#br0" timeOffset="25645.4668">15653 1449 355 0,'16'-3'459'0,"-1"2"41"0,1-1 24 0,-3-1-99 16,0 2-150-16,-2 1-98 0,-7-1-49 15,-1 1-15-15,-3 0 3 0,0 0 16 16,-3 0 21-16,-1-2 19 0,-1 2 5 0,-3-3-1 16,0 2-19-16,-3-2-24 0,-5 2-24 15,0-4-21-15,-1 1-15 16,-5 1-16-16,-4 1-6 15,-2 0-6-15,-4 0-6 0,-4 1-8 0,-4 1-6 0,-3 1-6 0,-1 1-4 16,-3 0-5-16,-2 1-3 0,1 2-4 0,-1 1-3 16,1-1 2-16,4 2 0 0,0 4 3 15,-1-3-1-15,0 3 3 0,3 3 0 0,0-3 0 16,4 3 0-16,3-1 0 0,3 0-2 15,4-1-1-15,4-1-3 0,3-1 2 16,2-2-3 0,3 0-3-16,7 0 1 0,1-2-3 15,2 0 2-15,4 0-2 0,4-3 4 0,4 5 2 0,4-4 3 0,5 2 4 0,4-1 3 16,7-2 6-16,5 2 3 0,6-3-7 15,9 2 6-15,3-3 2 0,6-1 4 0,2-1-1 16,3-3 0-16,1 2 7 0,-1 2-6 16,-2-1-5-16,-2 1-8 0,-7 1-5 15,-5 1-7-15,-7 3-3 0,-3 2 0 16,-5 0-1-16,-5 5-2 0,-9 2 8 0,-7 2 10 0,-6 2 4 15,-4 0 5-15,-9 0 2 16,-5 4 7-16,-7-3 3 0,-6 0-7 0,-4-1-4 16,-7-3-8-16,-7-3-22 0,-5-2-39 0,-5-4-73 15,-5-4-74-15,2-2-67 0,3-2-46 16,1-4-17-16,7-2 9 0,2-1 26 15,6-3-14-15,1 1-71 0,5-1-99 0,10 1-46 16,3 1-14-16,12 0 17 0,7 0 75 16</inkml:trace>
          <inkml:trace contextRef="#ctx0" brushRef="#br0" timeOffset="26203.4988">16334 1554 251 0,'3'0'446'0,"1"-2"48"0,1 0 30 0,-2 0-62 15,-1 1-133-15,-2-1-97 0,0 0-37 16,0 1 4-16,-2 1 28 0,-1-1 30 0,2 0 27 15,-3 1 9-15,1 0-23 0,2 1-36 16,-6 0-50-16,3 0-48 0,-4 4-43 16,-3 1-28-16,-2 4-3 0,-3 2 5 15,-1 4 19-15,-2 5 19 0,0 0 21 0,3 3 5 16,3 2-6-16,4-1-11 0,3 3-17 0,6-4-18 15,6 3-19-15,3-5-11 16,7-1-7-16,3 0-7 0,5-5-4 0,4 0-3 16,9-7 0-16,7 0-1 0,11-5-1 0,5-4-2 15,4-4-3-15,-3-4-1 0,-1-2-5 31,-4-8-3-31,-9-1-2 0,-7-2 1 0,-12-3-4 0,-12-4 1 0,-11 1 1 16,-10 0 5-16,-11 1 5 0,-5 1 3 16,-7 6 9-16,-7-2 1 0,-1 5-1 15,-7 2-5-15,-1 2-5 0,-5 3-8 0,-3 2-6 0,-4 2-7 16,1 3-12-16,0 0-24 0,1 5-43 15,-1 0-87-15,6 0-190 0,1 1-150 0,1 2-216 16,3 0-203-16,1 2-75 0,4-1 23 16,10 2 158-16,5-2 134 0,12 2 216 15</inkml:trace>
        </inkml:traceGroup>
      </inkml:traceGroup>
    </inkml:traceGroup>
    <inkml:traceGroup>
      <inkml:annotationXML>
        <emma:emma xmlns:emma="http://www.w3.org/2003/04/emma" version="1.0">
          <emma:interpretation id="{E2AFBC9D-E2BB-45F7-A410-BB05B4CB9C47}" emma:medium="tactile" emma:mode="ink">
            <msink:context xmlns:msink="http://schemas.microsoft.com/ink/2010/main" type="paragraph" rotatedBoundingBox="4625,16526 14217,16478 14221,17282 4629,173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EFABB0E-A75F-4505-9C2C-5540DB32126E}" emma:medium="tactile" emma:mode="ink">
              <msink:context xmlns:msink="http://schemas.microsoft.com/ink/2010/main" type="line" rotatedBoundingBox="4625,16526 14217,16478 14221,17282 4629,17330"/>
            </emma:interpretation>
          </emma:emma>
        </inkml:annotationXML>
        <inkml:traceGroup>
          <inkml:annotationXML>
            <emma:emma xmlns:emma="http://www.w3.org/2003/04/emma" version="1.0">
              <emma:interpretation id="{002010DF-06C3-4072-8D1F-5DE27D883D1F}" emma:medium="tactile" emma:mode="ink">
                <msink:context xmlns:msink="http://schemas.microsoft.com/ink/2010/main" type="inkWord" rotatedBoundingBox="4626,16673 8354,16655 8356,17167 4628,17185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33747.9303">814 3677 216 0,'-3'-4'402'0,"2"-3"53"16,-2 3 40-16,-1-3-60 16,3 2-116-16,-2 1-88 0,3-1-60 0,0 1-39 0,0 1-25 15,-2 0-11-15,2 2-10 0,0 0-7 16,0-1-6-16,0 2-12 0,0 2-12 0,2 0-10 15,2 4 23-15,4 4 45 16,3 5 56-16,0 0 54 0,-1 3 54 0,1 5 36 16,0 2 2-16,-3-1-18 0,-2 2-28 0,1 2-34 15,-6-2-36-15,-1 0-31 16,0 0-25-16,0 0-26 0,0-3-25 0,0-2-21 0,-1-2-16 15,-3-2-14 1,1-4-8 0,2-2-7-16,-3-2-4 0,3-3-2 0,-2 0 3 0,3-2 6 0,0-1 5 0,-3-2 2 0,-2-2 0 15,-6-3-3-15,-5-5-3 0,-5-1-7 16,-2-4-9-16,-1-2-2 0,0-4-6 0,4-3-1 15,-1 0-5-15,2-1-1 0,3-2-1 16,1 1-1-16,5 1 7 0,2-1-1 16,5 2 2-16,3 2-2 0,3 0 1 0,2 1 1 15,3 4-6-15,3-2 1 0,2 6 2 16,-1-1 0-16,2 5-2 15,2 0-1-15,-2 2 0 0,9 4 3 0,0 2-2 0,6 2 2 16,7 5 1-16,4 2 1 0,4 3 2 16,0 4 2-16,4 2 4 0,-1 1 1 0,-1 2 0 15,1 3 2-15,4-2 2 0,-2 1-1 16,1 2-1-16,-4-3-2 0,-2 0 1 0,2-1 0 15,-5-1-2-15,2-1-2 0,-5 1-1 16,1-3 0-16,-4 1-2 0,-6-4 0 0,-4-2-2 16,-3-3 3-1,-6-1-2-15,-3 0-2 0,-6-4-5 0,-2 0-8 0,-2-1-19 0,-6-1-38 16,-2-4-59-16,-6-1-110 0,-4-1-148 15,-3 0-106-15,-2-4-72 0,-4 1-116 16,-3 0-148-16,-1 2-1 0,-4-1 92 0,-1 2 82 16,-2 0 75-1,0-3 143-15</inkml:trace>
          <inkml:trace contextRef="#ctx0" brushRef="#br0" timeOffset="34085.9496">667 3950 230 0,'-15'0'406'15,"5"0"54"-15,2 0 32 0,4 0-63 16,-3 0-105-16,6 0-91 0,1-1-65 0,0 1-45 16,0 0-33-16,-4 0-18 0,4 0-8 15,4 0-1-15,-3 0-3 0,6 0-1 0,0 0-3 16,3 0-1-16,6-1-2 0,3 1-1 15,4-1 2-15,6-3 6 0,2 3 1 0,3-1-4 16,-3-3-4-16,1 2-7 0,-1 0-11 16,1-1-12-16,-7 1-7 0,-1 2-3 15,-3-3-5-15,-2 2-2 0,-4-1 3 16,-2 1 0-16,0 1-2 0,-2-2-4 0,-3 2-8 15,0-1-25-15,-4 2-38 0,3-1-38 0,-3 1-29 16,1-3-33-16,3 2-74 0,-3-2-127 16,1-1-120-16,2 1-45 0,0-1-15 15,1 0 13-15,6 1 69 0</inkml:trace>
          <inkml:trace contextRef="#ctx0" brushRef="#br0" timeOffset="34767.9886">2560 3723 20 0,'3'-5'356'0,"-3"3"64"0,2-3 45 16,1 1-9-16,0-1-77 0,-1 2-99 15,1-3-80-15,0 1-54 0,-3 2-38 16,-3-1-26-16,0 0-13 0,1 0-9 0,-1 1 6 15,0 2 4-15,-2-2 7 0,0-1 5 16,-2 4 1-16,-1-2-2 0,0 0-2 0,0 1-2 31,-3-1 0-31,1 2 2 0,-1 0 6 0,-1 0 4 0,-4 0 3 0,-6 3 1 0,-4 1-4 16,-5 0-3-16,-2 0 0 0,-5 3 6 15,0 3 4-15,-2 2 9 0,4 0 7 0,1 3 1 16,3 2-2-16,7 2-6 0,3 2-10 16,9 2-15-16,6-1-15 0,5 1-8 15,4-2-11-15,5 2-11 0,6-1-7 16,6-4-4-16,5 1-4 0,4-4-1 0,7 0-3 15,6-4 0-15,3-1-2 0,4-2-1 0,1-4 1 16,1-3-3-16,-1 1 0 0,2-4-2 16,-4 1 1-1,-1-3 3-15,-3 4 5 0,-4-5 11 0,-6 2 11 0,-1 1 15 0,-5-2 13 16,-7 2 11-16,-2 0 4 0,-4-1-2 15,-1 2-6-15,-2 1-10 0,-3 0-14 0,-4 0-11 16,0 0-13-16,-3 0-8 0,-1 0-7 16,0-2-5-16,3 2-2 0,-3 0-4 0,2 0-3 15,-2-1-10-15,0 1-12 0,-2 0-26 16,-1-1-44-16,2-1-95 0,-6-2-143 0,3-1-111 15,-1 2-70-15,-3-5-136 16,0 1-171-16,-3 1-21 0,0 1 88 0,1 1 85 16,2 1 67-16,5-1 150 0</inkml:trace>
          <inkml:trace contextRef="#ctx0" brushRef="#br0" timeOffset="35411.0254">3753 3699 333 0,'-6'-4'404'0,"1"3"48"0,1 0-14 0,-3 0-66 0,-1-3-93 15,0 3-76-15,1 0-58 0,0 0-38 0,1-1-27 16,1 0-19-16,0 2-9 0,-1-1-2 15,1-1 4-15,1 1 10 0,-4 1 18 0,1-1 25 16,3 1 29-16,-4 0 29 0,3 0 27 16,-3 0 12-16,0 0 2 0,0 1-9 15,-3-1-18-15,-1 1-29 0,-4 2-26 0,-3 1-21 16,-2-2-16-16,-2 3-10 0,-1 0-12 15,2 0-1-15,-2 6-4 0,0-3 5 32,4 3 7-32,-2 1 10 15,4 2 13-15,-1 4 10 16,4-1 9-16,2 4 1 0,2-2-7 0,3 2-12 0,6 2-14 0,2-1-15 15,5 1-15-15,6 0-12 0,2-2-7 0,4 1-6 16,5 1-4-16,4-3-2 0,8-1-2 0,6 0-1 0,4-4 1 0,5 0-1 16,6-5 1-16,2-2 1 0,3-2 0 0,4-5-2 15,0-2-1-15,0-5-3 0,2-4-1 0,-4-3-3 16,-4-5-2-16,-6-1-1 0,-7-6 0 15,-9-1-2-15,-5 0 1 0,-4-4-1 16,-6 1 4-16,-5-3 4 0,-7 2 9 0,-2 3 9 16,-7 2 5-16,-7 2 9 0,-2 5 0 0,-7 2-6 15,-8 2-11-15,-3 3-6 0,-6 2-6 16,-6 3-11-16,-6 0-2 0,-2 4-2 15,0 0 1-15,-1 2-2 0,2 2-6 0,2 0-10 16,-2 1-18-16,2 1-24 0,0 1-47 16,3-1-68-16,1 1-126 0,4-1-153 15,4 0-93-15,4-1-114 0,-2 1-174 16,4-1-77-16,0 1 55 0,0 2 122 0,3-1 88 0,-1-1 129 15</inkml:trace>
        </inkml:traceGroup>
        <inkml:traceGroup>
          <inkml:annotationXML>
            <emma:emma xmlns:emma="http://www.w3.org/2003/04/emma" version="1.0">
              <emma:interpretation id="{977E98C8-6E0E-45FE-BE3F-A8B59B9C8627}" emma:medium="tactile" emma:mode="ink">
                <msink:context xmlns:msink="http://schemas.microsoft.com/ink/2010/main" type="inkWord" rotatedBoundingBox="8923,16544 11256,16532 11260,17297 8927,17309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40609.3227">6434 3577 271 0,'-11'-7'460'0,"3"-1"46"16,0 1 27-16,0 0-53 15,0 1-171-15,0 0-117 0,2 1-58 0,-2 0-31 0,2 0-17 16,-2 1-3-16,3 1 3 0,-3 0 0 0,0-1 6 15,0 0 6 1,0 4 12-16,1-2 13 0,2 1 17 0,0-3 16 0,-3 3 15 16,0 1 11-16,0-1 2 0,0-1-2 0,-3 2-13 15,0 0-17-15,-1 2-25 0,-1-1-22 16,-3 2-24-16,-3 2-19 0,-1 3-15 0,-4 2-5 15,-1 3 1-15,1 4 7 0,3 6 20 16,3 1 22-16,2 5 19 0,3 2 7 0,5 3 0 16,2-1-2-16,6 0-17 0,3 4-19 15,2-3-19-15,6-2-13 0,5-2-9 16,3-4-8-16,3 0-5 0,5-3-6 15,4-2-2-15,6-3-5 0,5-2-2 0,7-1 0 16,8-5-4-16,11-1 0 0,11-4 0 0,8-4 0 16,1-2-1-16,1-4-2 0,-2-2 1 15,-6-2 1-15,-9-1-2 0,-9-2-1 16,-10-1-3-16,-11-3-2 0,-10 1-5 0,-12 0-1 15,-12-1-1-15,-8-1 1 0,-11 2 1 16,-6 3 0-16,-10-1 3 0,-6 1 1 0,-7 4 1 16,-4-3-1-16,-3 4 0 0,-1 0 1 15,1 3 1-15,6 0 0 0,4 0 0 16,6 1 0-16,2 0 0 0,6 2 0 15,4-1-1-15,6 0-1 0,2 2 0 0,3-1-1 16,3 1-1-16,2 0 0 0,2 0-1 0,1 0-3 16,0 0 0-16,1 0 2 0,5 0 3 15,1 1 2-15,4-1 1 0,5 0 4 0,4 0 1 31,7 0 1-31,5 0-3 0,1-3-4 0,3 1-15 0,2-3-38 0,0 0-83 0,2-6-184 16,2 2-144-16,-4-4-180 0,2-3-235 16,-4 2-96-16,-4 0 12 0,-2 0 142 15,-2 2 128-15,4 0 171 0</inkml:trace>
          <inkml:trace contextRef="#ctx0" brushRef="#br0" timeOffset="36493.0873">5459 4069 58 0,'8'-4'448'0,"-4"4"59"15,0 2 29-15,-3 0 17 0,2-2-139 16,0 2-172-16,-1 1-86 0,1 0-40 0,-1 4-19 0,1-1-10 15,-3 3-5-15,-5-1-14 16,-7 5-20-16,-12-1-38 0,-11 6-41 0,-6-4-33 16,-6 2-76-16,-14-1-161 15,-5-1-164-15,-3-2-67 0,-7 3-18 0,5-2 1 0,3 1 56 16</inkml:trace>
        </inkml:traceGroup>
        <inkml:traceGroup>
          <inkml:annotationXML>
            <emma:emma xmlns:emma="http://www.w3.org/2003/04/emma" version="1.0">
              <emma:interpretation id="{18225619-BD56-4B51-AF2B-44F02399D5AA}" emma:medium="tactile" emma:mode="ink">
                <msink:context xmlns:msink="http://schemas.microsoft.com/ink/2010/main" type="inkWord" rotatedBoundingBox="11564,16491 12944,16484 12947,17091 11567,17097"/>
              </emma:interpretation>
              <emma:one-of disjunction-type="recognition" id="oneOf10">
                <emma:interpretation id="interp14" emma:lang="" emma:confidence="1">
                  <emma:literal>F</emma:literal>
                </emma:interpretation>
                <emma:interpretation id="interp15" emma:lang="" emma:confidence="0">
                  <emma:literal>z</emma:literal>
                </emma:interpretation>
                <emma:interpretation id="interp16" emma:lang="" emma:confidence="0">
                  <emma:literal>Z</emma:literal>
                </emma:interpretation>
                <emma:interpretation id="interp17" emma:lang="" emma:confidence="0">
                  <emma:literal>t</emma:literal>
                </emma:interpretation>
                <emma:interpretation id="interp18" emma:lang="" emma:confidence="0">
                  <emma:literal>€</emma:literal>
                </emma:interpretation>
              </emma:one-of>
            </emma:emma>
          </inkml:annotationXML>
          <inkml:trace contextRef="#ctx0" brushRef="#br0" timeOffset="41605.3797">7611 3800 105 0,'-16'6'352'0,"2"-2"53"0,5 0 42 15,1-1-40-15,3 1-83 0,2-2-71 16,3 0-56-16,3 1-45 0,5-3-33 15,5 1-23-15,4-1-9 0,10 0 5 0,6-1 17 16,7-2 25-16,7-1 31 0,2-3 31 16,6 3 28-16,4-3 19 0,-2 2 11 0,-2-3 5 15,-3 2-7-15,-4-1-15 0,-7 4-26 16,-5-2-27-16,-6-1-26 0,-9 5-21 0,-6-3-21 31,-2 4-17-31,-5 0-11 0,0 0-14 0,-3 0-10 0,-2 0-16 16,-3 0-10-16,0 0-8 0,3 0-9 0,-3 0-5 0,0 0-7 15,1-2-14-15,-1 1-20 16,0 4-30-16,0-3-57 0,-1 0-129 0,-5 0-144 0,-4-2-88 15,-1-1-97-15,-8 1-146 0,-3 1-118 16,-2 0 37-16,-3 2 97 0,4 0 72 16,2 4 100-1</inkml:trace>
          <inkml:trace contextRef="#ctx0" brushRef="#br0" timeOffset="41214.3573">7731 3511 216 0,'5'-4'461'0,"3"0"49"16,0 1 28-16,0-2-26 0,-3 2-166 0,1 2-122 15,-5-1-70-15,3 2-39 16,-4 3-21-16,0 0 3 0,3 5 28 0,-2 4 60 15,6 7 68-15,-1 5 70 0,2 3 59 0,3 6 29 16,0 4-4-16,-2 2-52 0,3 0-64 16,-1 2-64-16,-2-3-55 0,2-3-44 0,-1 2-36 15,1-4-22-15,-3-5-13 0,0-2-11 16,3-5-8-16,-4-2-7 0,1-5-2 0,-3-2-3 15,0-5-4-15,-2-1-2 0,-3-6-2 16,0-5-3-16,-3-4-5 0,-2-10-5 0,-6-6-13 31,-2-3-10-31,-6-7-8 0,-4-5-10 0,-3-5-7 0,-2-3-3 0,-2-1 5 16,5 2 5-16,4 5 9 0,2 2 6 15,7 7 8-15,0 3 4 0,8 6 2 16,1 4 1-16,1 1 2 0,2 5-1 0,2 2 1 0,1 4-2 16,1 1 0-16,4 1 0 15,5 6 0-15,9 2 6 16,10 6 8-16,6 3 9 0,9 5 7 0,5 5 9 15,7 2 6-15,1 3 7 0,1 4 4 0,6 2-1 0,-4 1-2 16,-3 0-1-16,-3-3-2 0,-2-1-1 0,1-2-2 16,-7-4 3-16,0 2 5 15,-4-6 3-15,-3 0 0 0,-3-3-2 0,-3 0-2 16,-1-5-4-16,-5 0-6 0,-3 0-5 0,-3-3-5 15,-1-1-3-15,-2 1-8 0,-5-3-5 16,-4-1-3-16,0 1-3 0,-5-4-1 16,-2 2-7-16,0-2-8 15,-2 1-12-15,0-2-18 0,-3 0-25 0,-6 0-41 0,-4-3-68 0,-5-1-92 16,-6-3-165-16,-3-5-133 0,1-1-92 15,-6 0-152-15,-2-4-132 0,-4 2-7 16,-2-3 120-16,1 4 122 0,0 1 99 0,-1 0 185 16</inkml:trace>
        </inkml:traceGroup>
        <inkml:traceGroup>
          <inkml:annotationXML>
            <emma:emma xmlns:emma="http://www.w3.org/2003/04/emma" version="1.0">
              <emma:interpretation id="{4E9A1205-117D-4781-9BF6-2814C188CF52}" emma:medium="tactile" emma:mode="ink">
                <msink:context xmlns:msink="http://schemas.microsoft.com/ink/2010/main" type="inkWord" rotatedBoundingBox="13900,17008 14220,17006 14221,17239 13901,17241"/>
              </emma:interpretation>
              <emma:one-of disjunction-type="recognition" id="oneOf11">
                <emma:interpretation id="interp19" emma:lang="" emma:confidence="1">
                  <emma:literal>,</emma:literal>
                </emma:interpretation>
                <emma:interpretation id="interp20" emma:lang="" emma:confidence="0">
                  <emma:literal>)</emma:literal>
                </emma:interpretation>
                <emma:interpretation id="interp21" emma:lang="" emma:confidence="0">
                  <emma:literal>.</emma:literal>
                </emma:interpretation>
                <emma:interpretation id="interp22" emma:lang="" emma:confidence="0">
                  <emma:literal>I</emma:literal>
                </emma:interpretation>
                <emma:interpretation id="interp23" emma:lang="" emma:confidence="0">
                  <emma:literal>•</emma:literal>
                </emma:interpretation>
              </emma:one-of>
            </emma:emma>
          </inkml:annotationXML>
          <inkml:trace contextRef="#ctx0" brushRef="#br0" timeOffset="42075.4066">10187 3961 249 0,'2'3'474'0,"1"-1"43"15,0 3 26-15,-1 0-10 0,1 3-168 0,0 0-74 0,-3 3-2 16,0-1 13-16,2 2 8 0,1 0-6 0,0-1-37 16,-3 2-61-16,-3-1-71 0,-2-1-70 15,-6-1-112-15,-2 2-127 0,-6-2-98 31,-9-1-195-31,-8 1-206 0,-7 1-90 0,-3 0 20 0,7 4 77 0,-1-4 71 0,4 1 180 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54:48.437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B1BD9B28-F526-4DEC-8F13-C7E975C7275C}" emma:medium="tactile" emma:mode="ink">
          <msink:context xmlns:msink="http://schemas.microsoft.com/ink/2010/main" type="inkDrawing" rotatedBoundingBox="4129,14005 23710,13481 23713,13595 4132,14119" semanticType="underline" shapeName="Other">
            <msink:sourceLink direction="with" ref="{F76CCB24-EE9A-4D5C-8A93-F77AB4B344CE}"/>
          </msink:context>
        </emma:interpretation>
      </emma:emma>
    </inkml:annotationXML>
    <inkml:trace contextRef="#ctx0" brushRef="#br0">258 535 77 0,'-35'5'399'0,"4"-1"52"16,-1-2 36-16,4-1-4 0,3-1-120 16,1-1-120-16,5 1-75 0,1-4-37 0,4 3-7 31,2 0 9-31,1 0 24 0,6 1 27 0,0-2 23 0,5 0 8 0,3 1-10 15,4 0-23-15,7 0-32 0,9-3-31 0,11 3-30 16,16-1-25-16,15-2-13 0,14 3-14 16,17-2-8-16,17 3-12 0,15-1-7 0,19 1-1 15,14 0-3-15,17 1 1 0,10-1 0 16,12 1 2-16,7 1-1 0,9-2 2 0,9 0 3 15,10-2-6-15,7 1-4 0,0 0-3 16,1-2 0-16,-1-1-1 0,-5 1-3 16,-6-3 3-16,-10 0 8 0,-6-1 10 0,-11 1 16 15,-10 1 17-15,-18-2 19 16,-17 0 17-16,-18 3 5 0,-18 0 0 0,-22 1-7 0,-17 2-15 15,-16 1-17-15,-13-2-16 0,-12 2-11 16,-10 0-6-16,-6 0-3 0,-6 0-3 16,-6 2-3-16,-2-2 0 0,-2 0-3 0,-3 0-3 15,0 0-2-15,0 0 1 0,-2 0 2 16,5 1 0-16,0-1 4 0,-3 0 0 15,0 0-1-15,2 0-1 0,-3 0 0 0,1 0-2 16,0 0-4-16,0 0-1 0,0 2 0 16,0-2-1-16,-3 0 0 0,-2 1 1 0,0-1-1 15,-1 1 1-15,1 1 1 0,0-2 0 0,-2 0-1 31,-1 0 2-31,4 1 1 0,0-1 0 0,0 0 0 0,-1 0 0 0,1 2 0 16,1-2 0-16,3 0 1 0,3 0 1 0,2 0 0 16,3 0 1-16,3 0 1 0,1-2 0 15,5 2-1-15,2-1 1 0,2 1 3 16,5-3-3-16,3 2-3 0,4-1 0 0,6 1 0 15,4-3-2-15,3 2-2 0,6 1 2 16,6-3 1-16,2 2-1 0,2-3-1 16,4 4-1-16,3-2 0 0,5 0 0 0,7 0 0 15,6 1 2-15,6-1 0 0,10 0-1 16,9 2-1-16,5-2-2 0,9-1 1 0,7 0 0 15,6 1 2-15,4-1 1 0,3 3 0 0,4-2 1 16,0 0 1-16,1 0-3 0,1 0-1 16,-2 1 0-16,-5-3 0 15,5 3 0-15,-1-3 0 16,-2 3 2-16,-4-2 0 0,-5 0-1 0,-2 1 1 0,-2-2-1 0,-5 2 0 15,-1-1 0-15,-1 0 0 0,-7 0 0 0,-4 1-1 16,-3-1 0-16,-6 1 1 16,-4-1-1-16,-4 1 0 0,-3 0 0 0,-3 0 0 15,2 1 1-15,-2 2-2 0,-1-4 1 16,-1 3 0-16,4-2 0 0,-2 2-1 0,5-1 0 15,0 1 2-15,5-2 0 0,1 2 0 0,0-1 0 16,4-3 2-16,-4 3-2 0,-2 1 1 16,-2-4-1-16,-7 3 0 0,-5-3-1 15,-4 1 0-15,-2 1 0 0,-5-3 0 0,-1 3-2 16,0 1 0-16,0-3 3 0,0 2-1 0,-4 0-1 15,2 0 1-15,-1 2 0 0,0-2-1 16,-1 2-1-16,-1-2 1 0,0 3 0 16,-3-3 1-16,0 2 0 0,0-1 2 0,0 0-3 15,-1 0 1-15,-2 1 2 0,0-3-1 16,3 1-1-16,3 1 0 0,1-1 0 15,4 0 1-15,3-1-4 0,2 0 1 0,2 2 1 16,4 1 0-16,1-3-1 0,4 2 0 16,4-1 2-16,4 0 2 0,1 1 0 0,5-3-1 15,-1 1 0-15,1-1 0 0,-2 1-1 16,-3-1-1-16,-4 0 2 0,-6-1 0 0,-1 1 0 15,-8-1-1-15,0 2 2 0,-4-2 0 16,-4 0-2-16,-1 0-1 0,-6 2 0 16,1 0-2-16,-3-2 0 0,-2 3 1 0,-3 1 1 15,-3-5 1-15,1 6 0 0,-1-2 4 16,0 0-2-16,3 1-2 0,1-1-1 15,1 0 1-15,1 1 0 0,0 0-1 0,-1 0 1 0,1-1 1 16,0 1 0-16,-2-2 0 16,6 1-1-16,-3-1 2 0,1 0-1 0,1 1-2 15,-1-2 1-15,-2 3-2 0,-3-3-1 0,-8 2 3 16,-4-1 0-16,-7 1-4 0,-8-1 1 15,-3 3 0 1,-8-2 1-16,-7 2 0 0,-4-1-5 0,-6 2-14 0,-2 0-36 0,-3 0-94 16,-7 0-133-16,-2 0-98 15,-7 0-122-15,-8-1-234 0,-4-2-96 0,-10 2 23 0,-7-2 95 16,-2 1 78-16,1 0 118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35:12.371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4B7AB93-3CDD-4305-945F-704F5C55CC06}" emma:medium="tactile" emma:mode="ink">
          <msink:context xmlns:msink="http://schemas.microsoft.com/ink/2010/main" type="inkDrawing" rotatedBoundingBox="6360,14778 11355,14944 11259,17810 6264,17644" hotPoints="10705,14742 11158,17187 6827,17990 6373,15545" semanticType="enclosure" shapeName="Rectangle">
            <msink:sourceLink direction="with" ref="{C37E2950-6FED-490D-BE8A-54790998E170}"/>
          </msink:context>
        </emma:interpretation>
      </emma:emma>
    </inkml:annotationXML>
    <inkml:trace contextRef="#ctx0" brushRef="#br0">120 6 181 0,'-6'-11'336'16,"-2"0"43"-16,2 0 40 0,0 4-85 15,-1-1-58-15,2 2-44 0,1 1-34 16,1 0-33-16,1 2-33 0,2-1-33 0,5 0-32 16,3-2-27-16,6 0-15 0,8-3-11 15,10-1-5-15,7-1-4 0,10-3-4 16,11-2-1-16,11-1-1 0,11 0-1 0,13-4 0 15,8-2 2-15,11 2-1 0,7 0 1 16,11-1 2-16,7 1-1 0,5 1-5 0,3 3-1 16,3-1 5-16,0 5 3 0,3-3-1 15,2 4 3-15,5-3-1 0,2 1 1 16,3 1-4-16,-2-1-3 0,-5 0 5 15,-8-1 2-15,-5 0 0 0,-9-1-1 0,-6 1-1 16,-9 1 1-16,-5-2-6 0,-10 3 2 16,-12 2 0-16,-11 1 2 0,-14 2 2 0,-10 0 0 15,-10 4 1 1,-11 2-1-16,-5 4-1 0,-8 1 0 0,-3 6 4 0,-4 5 1 31,-4 5 3-31,-3 7 3 0,-2 9 2 0,-1 7 1 0,0 12 0 0,-2 11-4 0,2 5-2 16,3 7-4-16,0 0-1 0,5 1 3 0,3-1 6 15,5-1 16-15,4 0 15 16,2-1 17-16,4 3 16 0,4-4 9 0,-2-1 4 15,3 1-9-15,-1-4-14 0,-1-1-16 16,-3 0-7-16,0-2-11 0,-4 0-9 0,-2-1-5 16,-3 0-2-16,-1-3 1 0,-3-3-7 15,-2-1-2-15,-4-1-2 16,0-6 0-16,-6 1 1 0,-3-2 1 0,-2-7 5 15,-4-1 8-15,-4-5 9 0,-2-1 12 0,-3-4 14 16,-2-3 7-16,-7-5 9 0,1-1 0 0,-5-3-3 16,-2-2-7-16,-3-4-12 0,-1 0-11 15,-6-1-11-15,-2-2-10 0,-5-2-7 16,-3 1-7-16,-5 0-6 0,-7 1-5 15,-5-1-10-15,-9 2-14 0,-9 1-7 0,-9 0-17 16,-9 2-13-16,-10 0-13 0,-7-1-3 16,-6 1 5-16,-8-2 2 0,-8 1 11 15,-6 0 13-15,-10-1 16 0,-6 1 12 0,-5-1 13 16,0 0 9-16,2-1 6 0,3 1 2 0,0-2 1 15,5-2-2-15,1 0-6 0,4-2-4 16,2 0 0-16,7-1 0 0,10-3-1 16,5-1 1-16,10-1 0 0,10-2 3 0,8-4-1 15,9 3-2 1,9-3 5-16,12-2-1 15,8 2-1-15,10-2-27 0,9 0-53 0,7-1-45 0,8-3-72 0,7-1-150 0,7-4-180 16,6 1-71-16,4-2 1 0,4 0 19 0,6-2 55 16</inkml:trace>
    <inkml:trace contextRef="#ctx0" brushRef="#br0" timeOffset="-894.0512">22 202 46 0,'0'-26'420'0,"0"-2"66"15,-1 2 39-15,-1-1 23 0,-1 5-139 16,0 1-89-16,0 4-36 0,0 4-2 0,1 2-6 0,-1 3-1 15,1 4-23-15,1 6-35 0,4 8-12 16,2 14-13-16,4 14-3 0,2 12 2 16,5 14 8-16,0 15 1 0,6 17-46 0,3 15-37 15,4 11-28-15,2 9-21 16,-1 0-14-16,0-3-17 0,-1-3-12 0,-4-8-9 15,0-3-2-15,-3-9-1 0,-3-6-3 0,-1-8 0 16,-2-11-3-16,-4-10-7 0,-1-8-33 16,-1-14-86-16,-4-11-192 0,-1-14-216 0,-5-13-240 15,-3-13-148-15,0-9-54 0,1-11 44 16,2-7 166-16,0-5 203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54:49.852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CD7E6DD-1B54-4893-90E2-3CCC79AA47BC}" emma:medium="tactile" emma:mode="ink">
          <msink:context xmlns:msink="http://schemas.microsoft.com/ink/2010/main" type="inkDrawing" rotatedBoundingBox="4978,15766 16058,15079 16063,15158 4983,15845" semanticType="underline" shapeName="Other">
            <msink:sourceLink direction="with" ref="{C47CB24D-5A75-4D16-88B2-54B62B2C9B9F}"/>
            <msink:sourceLink direction="with" ref="{1ADA0E42-38FA-41ED-89EE-BA361A618606}"/>
            <msink:sourceLink direction="with" ref="{EED2EA9F-5344-4A05-990C-BCB2883DFAEA}"/>
          </msink:context>
        </emma:interpretation>
      </emma:emma>
    </inkml:annotationXML>
    <inkml:trace contextRef="#ctx0" brushRef="#br0">586 662 40 0,'-66'7'330'0,"4"-1"52"0,2-2 41 16,2 0-16-16,1 2-72 0,5-1-67 15,1-1-54-15,10 0-39 16,5-1-35-16,4 0-35 0,8-1-32 0,4 1-22 0,4 0-18 15,5-1-13-15,8-1-5 16,9-1-2-16,12 1-2 0,16-1-1 16,15-1 8-16,19 0 3 0,22-2 3 0,19-3 2 0,27 0 2 0,27-3 2 15,25 1-2-15,35-6 5 0,30-1 11 16,31 0 13-16,34-4 21 0,22 1 29 0,20-4 37 15,26-1 33-15,18-2 31 16,25-1 22-16,21-4 4 0,13 4-13 0,5-4-26 16,-2 1-30-16,-3-1-38 0,-8 1-34 0,-10-1-29 15,-11 1-20-15,-18 2-13 0,-26 2-11 16,-33 0-6-16,-30 2-5 0,-34 1-2 15,-34 4-2-15,-31 3-2 0,-29 3 3 0,-29 0 0 32,-24 3 3-32,-23 1 7 0,-20 2 15 0,-19 1 12 0,-15 0 7 0,-10 3 8 0,-15-2 4 15,-5 3-1 1,-9-2-9-16,-3 0-6 0,0 3-10 15,-5-1-10-15,-3 1-9 0,0-2-5 0,-3 1-5 0,1 1-2 0,2-1-3 16,-3-1-1-16,0 2 0 0,-3-1 0 0,-2 1-1 16,-5 0-4-16,0-2-8 0,-4 1-16 15,1 1-28-15,0-1-53 0,-6 1-116 16,-2 0-133-16,-3-3-102 0,-18-1-203 0,-11 0-158 15,-10-3-43-15,-7 0 62 0,3 0 108 16,-1 0 97-16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7-14T06:55:44.707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2F4ECC18-959F-4549-BC7D-CDF0C3AB3180}" emma:medium="tactile" emma:mode="ink">
          <msink:context xmlns:msink="http://schemas.microsoft.com/ink/2010/main" type="writingRegion" rotatedBoundingBox="-5383,9174 -5368,9174 -5368,9189 -5383,9189"/>
        </emma:interpretation>
      </emma:emma>
    </inkml:annotationXML>
    <inkml:traceGroup>
      <inkml:annotationXML>
        <emma:emma xmlns:emma="http://www.w3.org/2003/04/emma" version="1.0">
          <emma:interpretation id="{E6BA57DA-5875-410F-A807-2763BA2E0846}" emma:medium="tactile" emma:mode="ink">
            <msink:context xmlns:msink="http://schemas.microsoft.com/ink/2010/main" type="paragraph" rotatedBoundingBox="-5383,9174 -5368,9174 -5368,9189 -5383,91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DCCEA2-483D-45EA-8796-EF486DD7B830}" emma:medium="tactile" emma:mode="ink">
              <msink:context xmlns:msink="http://schemas.microsoft.com/ink/2010/main" type="line" rotatedBoundingBox="-5383,9174 -5368,9174 -5368,9189 -5383,9189"/>
            </emma:interpretation>
          </emma:emma>
        </inkml:annotationXML>
        <inkml:traceGroup>
          <inkml:annotationXML>
            <emma:emma xmlns:emma="http://www.w3.org/2003/04/emma" version="1.0">
              <emma:interpretation id="{5709CC2D-C2AD-4204-A838-407D5BE5A572}" emma:medium="tactile" emma:mode="ink">
                <msink:context xmlns:msink="http://schemas.microsoft.com/ink/2010/main" type="inkWord" rotatedBoundingBox="-5383,9174 -5368,9174 -5368,9189 -5383,9189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}</emma:literal>
                </emma:interpretation>
                <emma:interpretation id="interp3" emma:lang="" emma:confidence="0">
                  <emma:literal>w</emma:literal>
                </emma:interpretation>
                <emma:interpretation id="interp4" emma:lang="" emma:confidence="0">
                  <emma:literal>3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56:43.2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47320A3-E4B6-425D-AEEF-DDAAD37EF05F}" emma:medium="tactile" emma:mode="ink">
          <msink:context xmlns:msink="http://schemas.microsoft.com/ink/2010/main" type="inkDrawing" rotatedBoundingBox="10047,14623 22410,14019 22414,14103 10052,14708" shapeName="Other"/>
        </emma:interpretation>
      </emma:emma>
    </inkml:annotationXML>
    <inkml:trace contextRef="#ctx0" brushRef="#br0">-1 655 226 0,'0'-1'287'0,"1"0"34"0,3-1-33 16,-1-1-47-16,2-1-28 0,-1-1-4 15,3 0 0-15,0 0-10 0,1-2-15 0,-1-1-21 16,4 0-29-16,1 0-37 0,7 2-32 15,5-1-21-15,1 2-15 0,10-2-8 0,9 0-4 16,13 2-2-16,18-1-2 0,18 1 0 16,25-2-5-16,26 4 1 0,25-3-2 0,29-2-3 15,26 1-4-15,32-2 1 0,37-2 6 16,40-3 2-16,39-3 4 0,35 0 9 15,37-5 4-15,27 0 9 0,26-2 1 0,29 1-2 16,18-1-5-16,13-1-5 0,6 1-7 16,-10 0-8-16,-8 1-4 0,-12 0-1 0,-19 0-2 15,-26 2-1-15,-30 0 2 0,-39 0-4 16,-43 1-1-16,-41 1 1 0,-45 4-1 15,-41-1 1 1,-40 3 3-16,-37 2 0 0,-33 2 5 0,-30 2 5 0,-22 1 7 0,-22 0 9 16,-14 4 6-16,-12-1 6 0,-10-1-3 0,-6 4-1 15,-5 0-8-15,-4 0-8 0,-6 0-12 16,0 0-11-16,0 0-21 0,-4 0-28 15,4 0-22-15,2 0-21 0,4 0-44 0,2 0-91 16,-8 2-119-16,-4 0-112 0,-4-2-51 16,-3 0-18-16,3 0 26 0,-8 0 87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56:43.81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A567CDB-D991-4E27-81EA-1D7BD509CD2C}" emma:medium="tactile" emma:mode="ink">
          <msink:context xmlns:msink="http://schemas.microsoft.com/ink/2010/main" type="inkDrawing" rotatedBoundingBox="14058,14733 15212,14877 15203,14951 14048,14807" shapeName="Other">
            <msink:destinationLink direction="with" ref="{D460F0AA-B30E-4002-A1ED-2BA51CD25FCB}"/>
          </msink:context>
        </emma:interpretation>
      </emma:emma>
    </inkml:annotationXML>
    <inkml:trace contextRef="#ctx0" brushRef="#br0">-1 14 336 0,'3'-4'418'0,"-1"1"28"0,4 0 18 16,2 1-125-16,5 2-115 0,7 2-75 16,9-1-40-16,9 2-18 0,8 3-8 0,9-1-12 15,8 6-12-15,8-3-16 0,2 3-15 0,3-1-11 16,0 2-7-16,-4 1-3 0,-4-1-2 15,-1-1 1 1,-7 1-3-16,-6-4-2 0,-4 2-7 0,-6-2-14 0,-2-1-32 0,-3-5-60 16,-4-1-77-16,-10-3-85 0,-9-4-104 15,-10-4-67 1,-9-1-12-16,-5-8 35 0,-4 1 65 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56:43.9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460F0AA-B30E-4002-A1ED-2BA51CD25FCB}" emma:medium="tactile" emma:mode="ink">
          <msink:context xmlns:msink="http://schemas.microsoft.com/ink/2010/main" type="inkDrawing" rotatedBoundingBox="14168,15180 15063,14698 15128,14818 14233,15300" semanticType="callout" shapeName="Other">
            <msink:sourceLink direction="with" ref="{BA567CDB-D991-4E27-81EA-1D7BD509CD2C}"/>
          </msink:context>
        </emma:interpretation>
      </emma:emma>
    </inkml:annotationXML>
    <inkml:trace contextRef="#ctx0" brushRef="#br0">937 55 93 0,'-20'-15'293'0,"1"2"91"0,1 2 56 0,-1 3 2 0,0 3-95 0,-1 2-98 0,-5 4-74 16,-7 6-57-16,-3 3-34 0,-4 8-19 15,-2 1-10-15,-4 6-9 0,-2 4-10 0,-1 3-7 16,-1 2-10-16,-1 2-6 0,1 0-6 15,-2-1-2-15,6-2-1 0,-1-1-10 16,9-4-54-16,1-4-133 0,0-1-171 0,4-8-91 16,0-4-48-16,7-4-18 0,3-3 40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57:15.5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804026EB-125E-4A94-9197-B12724D7FD3F}" emma:medium="tactile" emma:mode="ink">
          <msink:context xmlns:msink="http://schemas.microsoft.com/ink/2010/main" type="writingRegion" rotatedBoundingBox="4235,15587 21265,15927 21227,17860 4197,17521"/>
        </emma:interpretation>
      </emma:emma>
    </inkml:annotationXML>
    <inkml:traceGroup>
      <inkml:annotationXML>
        <emma:emma xmlns:emma="http://www.w3.org/2003/04/emma" version="1.0">
          <emma:interpretation id="{F1635C9F-AF5D-4341-827A-5A7D4C5B1C53}" emma:medium="tactile" emma:mode="ink">
            <msink:context xmlns:msink="http://schemas.microsoft.com/ink/2010/main" type="paragraph" rotatedBoundingBox="4235,15587 21265,15927 21227,17860 4197,17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5A26F1-27F6-4DEB-A112-F057A669DDD1}" emma:medium="tactile" emma:mode="ink">
              <msink:context xmlns:msink="http://schemas.microsoft.com/ink/2010/main" type="line" rotatedBoundingBox="4235,15587 21265,15927 21227,17860 4197,17521"/>
            </emma:interpretation>
          </emma:emma>
        </inkml:annotationXML>
        <inkml:traceGroup>
          <inkml:annotationXML>
            <emma:emma xmlns:emma="http://www.w3.org/2003/04/emma" version="1.0">
              <emma:interpretation id="{CC5AC8EC-5F0D-4150-B35C-126CAF5FB094}" emma:medium="tactile" emma:mode="ink">
                <msink:context xmlns:msink="http://schemas.microsoft.com/ink/2010/main" type="inkWord" rotatedBoundingBox="4235,15587 6876,15640 6839,17481 4198,174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470 218 187 0,'4'-9'301'0,"-4"4"40"0,-4-2 3 0,3 0-29 15,-6 0-32-15,3 3-23 0,-1 0-23 0,-1 1-27 16,1 2-37-16,-3 1-44 0,0 0-39 16,-1 3-31-16,-14 2-7 0,0 6 2 15,-6 4 12-15,-4 2 8 0,2 2 6 16,-4 1 3-16,2 1-11 0,-2-1-12 15,2 1-17-15,1-2-14 0,4-5-8 0,4 0-7 0,3-2-3 16,6-4 0-16,0-2-4 16,7-2 3-16,4-1 3 0,4-1 2 0,3-6 1 15,5 1-6-15,4-4-1 0,7-2-6 0,7-5-5 16,8-1-4-16,3-1-3 15,4-3 3-15,6 1 2 0,1-1 2 0,-1-1-3 16,0 0 4-16,-1 1 1 0,2-2 2 16,-4 1 1-16,0-1 3 0,4 2 5 0,-1-2 0 15,2 3 2-15,2-1 2 0,-2 2 1 0,1 1-2 16,-2 4 0-16,-3-2-1 15,0 5-5-15,0 0-3 0,-3 4-4 0,-3 2 2 0,1 3 0 16,-1 1 4-16,-3 3 3 0,1 2 7 16,2 4 4-16,1-2 2 0,1 4-2 15,6 2-3-15,2-1 2 0,10 1-4 0,2 0-3 16,7-3-2-16,7-1 0 0,2-1-4 15,7-4-17-15,0 1-35 16,-1-3-46-16,1-3-39 0,-2 0-41 0,-7-3-74 16,-4-1-105-16,-5 4-142 0,-6 0-48 0,-8 3-11 15,-4 2 15-15,-7 2 60 0</inkml:trace>
          <inkml:trace contextRef="#ctx0" brushRef="#br0" timeOffset="-1740.0995">526-767 216 0,'-10'-4'295'0,"-1"3"35"0,3-2-20 0,0 0-40 0,0 2-31 16,4-1-17-16,-3 1-12 0,6-3-13 15,-2 0-17-15,-1 2-27 0,3-3-22 16,-2 3-13-16,-2-3 9 0,-1 1 39 0,-1-2 59 15,-1 4 68-15,1-3 56 0,-5 3 36 16,0 0 4-16,-2 0-35 0,-2 2-64 0,-5 4-73 16,-2-2-70-16,-9 5-56 15,-4 6-36-15,-2 3-24 0,-5 5-12 0,3 7-3 16,4 3 1-16,4 3 1 0,12 4-2 0,7-1 4 15,10 0 1-15,11 1 0 32,11-3 1-32,6-2 1 0,12-1 3 0,10-5 3 0,10-2 1 0,11-6 0 0,11-5-2 0,13-3-2 15,10-8-3-15,7-9-7 0,4-4-6 16,-3-5-2-16,-9-8-5 0,-9-2-2 0,-13-6-2 15,-14-1-1-15,-18-6 1 0,-15 2-1 0,-19-3 1 16,-15 0 1-16,-14 6 0 0,-14 3 4 16,-6 6-1-16,-12 3 2 0,-5 7 1 15,-11 6-2-15,-7 4 0 0,-1 4-3 0,-4 7-1 16,0 2 0-16,0 3 0 0,3 1-4 15,2 2-16-15,6 0-55 0,5 1-162 0,10-3-161 16,17-1-154-16,3 2-229 16,14-3-151-16,11-1-36 0,8-1 115 0,13-2 134 15,8 0 141-15</inkml:trace>
          <inkml:trace contextRef="#ctx0" brushRef="#br0" timeOffset="-668.0382">598-172 112 0,'-6'-4'315'0,"0"1"43"16,1-2 36-16,0 2-36 0,2-2-54 0,0 1-44 0,1 0-35 15,2-1-30-15,0 2-36 0,0 1-39 32,0-1-28-32,0 0-17 0,0 2-9 0,0-3 2 0,0 4 5 0,-3-1 6 0,-2 1 2 15,-1 0-4-15,5 1-9 0,-3-1-14 0,8 4-11 16,0 0-1-16,4 4 32 0,5 5 59 15,6 7 71-15,-2 8 58 0,5 6 57 0,2 11 27 16,1 3-17-16,2 12-44 0,2 5-62 16,4 3-51-16,5 4-51 15,0-1-40-15,4 1-25 0,-1-2-18 0,2-2-13 0,-3-2-9 16,-4-5-4-16,-3-2-2 0,2-4-3 15,-3-8-2-15,-7-3 2 0,-2-5-1 16,-2-5-3-16,-5-5-3 0,-2-6-1 16,-4-5-2-16,-3-4-10 0,-3-4-36 0,-4-6-82 0,-7-4-144 15,1-4-125-15,-5-5-85 0,-2-3-90 16,-6 1-126-16,-1-4-97 0,-1 1 50 15,-2 0 77-15,0 1 58 0,3-1 85 16</inkml:trace>
        </inkml:traceGroup>
        <inkml:traceGroup>
          <inkml:annotationXML>
            <emma:emma xmlns:emma="http://www.w3.org/2003/04/emma" version="1.0">
              <emma:interpretation id="{3DB4DA76-FF37-43EF-B538-B5E298747E43}" emma:medium="tactile" emma:mode="ink">
                <msink:context xmlns:msink="http://schemas.microsoft.com/ink/2010/main" type="inkWord" rotatedBoundingBox="7261,15992 14802,16143 14770,17731 7230,1758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93.1426">7451-43 104 0,'-13'-8'318'0,"4"1"48"0,-2-2 47 0,0 0-47 0,1 1-54 16,-1 1-47-16,0 0-40 0,3 0-36 15,4 3-41-15,-1 0-43 0,2 1-37 0,1 2-28 16,2 1-12-16,2 3-13 0,6 2 1 15,4 6 9-15,4 3 23 0,3 3 35 16,2 3 28-16,-1 2 60 0,2 4 52 16,-1 4 37-16,-1 0 27 0,1 1-3 0,1 1-8 0,-5 2-41 15,2 0-45-15,-1 1-43 16,1 0-46-16,0 0-27 15,-2-1-21-15,2-1-18 0,-3-3-13 0,0-1-8 0,-1-2-4 0,-2-4-5 16,0-2-9-16,-1-3-33 0,-1-4-73 16,0-4-115-16,-3-5-103 0,0-1-103 0,-1-8-166 15,-1-3-160-15,-1-4-28 0,-2 0 59 16,-2-2 75-16,-1-1 88 0,0 2 162 0</inkml:trace>
          <inkml:trace contextRef="#ctx0" brushRef="#br0" timeOffset="3822.2186">7486-49 115 0,'12'-1'184'0,"3"0"-14"0,-3-2-23 0,1 1-20 0,-2 1-12 15,-3 0 0-15,-3 1 11 0,-2-2 7 16,-2 0 7-16,-1 2 5 0,0 0-1 15,-1 0-6-15,-2-1-12 0,0-1-13 16,1 2-14-16,-1 0-15 0,-2 0-13 0,-1-2-11 0,1-1-7 31,2 1-4-31,1 1-2 0,-1 0 1 0,3-1 1 0,0 1 1 0,0-2-3 0,0 3-3 16,0-3-6-16,3 2-5 0,2-3-7 15,6 2-9-15,5-3-5 0,6 0-5 0,10-1-1 16,10-1-3-16,10-1 0 16,12-1 3-16,5-1-1 0,13-3 0 0,10 0 0 15,6-1 1-15,5-2-3 0,-1 2-2 16,-4 0-1-16,-3 2 1 0,-11-1 0 0,-8 1-2 15,-11 4 1-15,-7-1 1 0,-10 4 2 0,-10-1 3 16,-8 1 4-16,-8 1 7 0,-3 1 4 16,-7 0 3-16,-1 2 2 0,0 0 0 15,-6 1-5-15,0-2-5 0,0 1-2 0,1 1-6 16,-1 0-2-16,-1 0-3 0,4 0 2 15,3 0-4-15,0 0-1 0,2 0 0 0,0 0 0 16,-1 1-1-16,3 1-4 0,-6-2 2 16,2 1 3-16,0 2-1 0,-1 1 2 15,1 0 3-15,-2 3 5 0,2 0 4 16,0 5 9-16,2 2 17 0,0 5 13 0,2 3 8 15,1 4 6-15,0 2 4 0,0 3-1 0,3 2-11 16,1 4-6-16,4-4-7 0,1 4-3 16,4-2 4-16,1 0 4 0,-2-4 2 0,1 2 0 15,-1-1 5-15,1-4 2 0,-2 0-6 16,-4-6-8-16,-2 0-8 15,-2-3-6 1,-3-4-7-16,-4-1-5 0,-1-2-4 0,-1-3-1 0,-2 0-3 0,-4-2-1 0,3-3 0 16,-3 0 3-16,1-1-1 0,-2-2 2 0,0 3 1 15,-3-4 5-15,2 1 1 16,-2-1 0-16,0 0 1 0,0 0-1 0,0 0-1 0,0 0-5 15,0 0-2-15,0 0-5 0,0 0-2 16,0 0-4-16,0 0-1 0,0 2-4 16,0-2 2-16,0 0-4 0,0 0-1 15,0 0 3-15,0 0 1 0,-2 0 2 0,2 2-2 16,0-2 0-16,0 2 3 0,0-2-4 0,0 0 2 15,0 0-1-15,-3 1 0 0,0-1 2 16,2 0-2-16,1 0 1 0,0 0 1 16,-4 0 2-16,1 0-1 0,2 3 1 0,-2-3 3 15,-1 0-1-15,3 0-3 0,-2 1-1 16,-1-1-1-16,3 0 0 0,-5 2-5 0,1-2 0 15,-5 0 1-15,-5 1 0 0,-9 1-2 16,-8 0-1-16,-10 1 0 0,-11 3 3 16,-7-1-2-16,-9-2 3 0,-13 4-1 0,-10-2 5 15,-9-1-3-15,-10 3-1 0,-4-2 1 16,-2 1 0-16,-3-1 4 0,0 1-5 0,1-2 6 15,2 2-6-15,5 1-11 0,1-2-37 16,4-2-44-16,6-1-37 16,3 0-42-16,8-1-23 0,3-1-15 0,8-1 5 0,6-1-17 15,8 0-47-15,5 2-84 0,5-2-102 16,4 2-45-16,7 2-5 0,11 0 39 0,3 1 78 15</inkml:trace>
          <inkml:trace contextRef="#ctx0" brushRef="#br1" timeOffset="24299.3899">7952 604 18 0,'5'-7'296'0,"0"-1"45"0,-1 1 36 0,-1-1-29 15,1 5-70-15,-4-3-49 16,0 0-37-16,0 3-28 0,0-1-23 0,0 1-19 15,0 2-22-15,0-1-21 0,-4 1-18 16,1 1-13-16,2-2-8 0,-2 0-7 0,-1 2-6 16,3 0-3-16,1-2-1 0,0 1 2 0,0-1 2 15,0 0 8-15,0 2 10 0,0-1 11 16,0 1 14-16,0-3 11 0,0 3 10 15,0-1 3-15,0 1-5 0,0 0-10 0,0 1-16 16,0 2-16-16,1-2-15 0,7 6 8 16,7 2 15-16,0 7 23 0,6 3 26 0,4 7 23 15,7 4 22-15,3 6-2 16,4 5-9-16,2 4-17 0,7 0-22 0,1 4-22 15,3 2-22-15,3-2-17 0,3 3-15 0,3-2-15 16,-1-2-68-16,-4-4-118 0,0-7-93 0,-7-4-169 16,-2-9-222-16,-3-7-115 0,-4-6 1 15,-4-7 81-15,-4-8 73 0,-5-7 158 0</inkml:trace>
          <inkml:trace contextRef="#ctx0" brushRef="#br1" timeOffset="25397.4527">9416 463 249 0,'0'-1'313'0,"0"-1"11"15,0 1-28-15,0-2-49 0,3 2-58 0,0-2-50 16,-2 2-37-16,3-2-21 0,-1 1-12 16,-2 0-7-16,2 2-8 0,1 0-7 0,-3-2-12 15,2 2-4-15,1 0-3 0,-3 0 0 16,2 2 5-16,-1-2 5 0,1 2 9 15,2 0 5-15,1 1 1 0,-1-3-6 0,-2 1-8 16,-1-1-9-16,1 1-6 0,0 1-9 16,-2-2-4-16,3 1-3 0,-1-1-3 15,-2 3 0-15,3-2 0 0,0 2 4 0,7 4 6 16,2 4 8-16,8 0 5 0,5 8 5 15,8 2 3-15,8 6-2 0,7 6-4 0,11 4-4 16,7 7-4-16,4 1-1 0,2 4-4 0,2-2-2 16,1 2-2-16,-3-2-2 31,-2-3-4-31,-6-3-4 0,-5-4-8 0,-5-3-35 0,-12-5-164 0,-10-2-179 0,-9-3-92 0,-13-3-48 15,-6-7-21-15,-10-4 19 0</inkml:trace>
          <inkml:trace contextRef="#ctx0" brushRef="#br1" timeOffset="40059.2913">3157 796 189 0,'-16'0'301'15,"4"0"32"-15,1 2-10 0,1-2-50 0,2 0-40 16,0 0-23-16,2 0-14 0,1 2-12 15,2-2-16-15,1 1-23 0,-1-1-27 16,0 2-31-16,2-1-22 0,-6 0-16 0,2 1-9 16,1-2-5-16,-1 1-2 0,-1 1 0 0,1 0 0 15,0-2-1-15,2 2 0 0,0-2-1 16,1 1-1-16,-1-1 2 0,3 2 1 15,0 0 1-15,3-1 1 0,-1-1-2 0,1 0 2 16,2 0 0-16,3 0 2 16,7 0 2-16,6-1 3 0,11-1 6 0,10 0 2 0,10 2-1 15,12-1-2-15,12-1-2 0,12 0-4 16,13-1-4-16,18-3-4 0,17 1-3 0,17 0-4 15,22-4 1-15,20 2-4 0,20-1 0 16,17-3 0 0,19-1-7-16,18-2 1 0,17 2-4 0,10-2-1 15,4-1-5-15,-8 1-5 16,-9-1 7-16,-14-1-3 0,-19 1 1 0,-21 1 2 15,-19-1 0-15,-25 3 2 16,-22 2-4-16,-23-2 1 16,-20 2-3-16,-17 3-1 0,-19-1-2 0,-16 3 3 15,-13-1 7-15,-11 3 11 0,-7-1 17 0,-9 3 14 0,-4-2 15 16,-5 0 10-16,-7 2 7 15,1 1-6-15,-2-2-10 16,-3 1-11-16,0-2-15 0,-3 2-11 0,-1 1-10 16,0-2-7-16,-1 0-6 15,2 2-4 1,-1-3-2-16,-1 3-1 0,1 0-2 15,-4 0-1-15,0 0 1 0,0 0 0 0,0 0 1 0,0 0 1 0,-4 0-1 0,1 0 3 0,2 0-1 0,-2 0 2 0,-2 0 1 0,-2 0 2 0,3 0 2 0,-1 0 1 16,-3 0-3-16,0 0 0 0,0-2 0 16,-3 0-1-16,-1 2-1 0,-1-1-2 0,-3 1 2 15,-3-2-3-15,-1 1 2 0,-4 1-3 16,-5-1-1-16,-2 1-2 0,-6-2 0 15,-5 2-2-15,-6-1-3 0,-4 1 1 0,-5-2 2 0,-6 0 1 16,-2 2 0-16,-6-2 2 0,0 1 0 16,-2-1-2-16,1 0 0 0,-3 1 1 0,3-1 1 15,1-2-1-15,1 4 0 16,2-1-1-16,5 1 1 15,3-1 0-15,5 0 1 0,2 1 1 0,6-2 1 0,6 0 1 0,1 2-2 16,4-1-1-16,1 1 2 16,4-2-1-16,2 1-2 0,1 1 0 0,2 0 1 0,3 0-1 15,-1 0-1-15,2 0 0 16,1 0 1-1,4 0 0-15,-2 0 0 0,0 0-1 0,2 0 1 0,-2 0 0 0,1 1-1 0,3 1 1 16,-1-2-2-16,0 1 1 0,0-1 1 16,0 2 0-16,0-2-1 0,1 0 1 0,2 0 2 15,0 0 0-15,2 2-1 0,0-2 1 16,2 0 2-16,1 0-2 0,0 0-1 15,3 0-1-15,-1 0 1 0,1 0 1 0,0 0 0 16,-1 1-1-16,1-1 0 16,1 0 0-16,-4 0 1 0,0 0-2 0,0 0 0 0,-3 0 2 15,1 0 2-15,2 0-1 0,-3 0 0 16,0 0 0-16,2 0 0 0,-2 0-1 15,1 0-2-15,-1 0-1 0,3 0 1 0,0 0-1 16,1 0 1-16,-1 0 0 0,3 0 0 16,-1 0 3-16,1 0 0 0,0 0 1 15,2 0 0-15,0 0 2 0,1-1 0 0,2 1 3 16,0 0 3-16,0 0 1 0,0 0-1 15,0 0-1-15,2 0-2 0,1 0-3 0,0 0-5 16,2 0-2-16,0 0-1 0,2 1 1 0,1 0 1 16,7-1 3-1,0 1 2-15,3-1 3 0,6 0 2 0,2 2 2 0,3 0 4 0,7-1 4 16,5 0 6-16,10 0 3 15,9 1 3-15,5 1 3 0,3-1 0 0,3 2-1 16,1-1-2-16,0 1-3 0,-4-1-1 0,-4-1-1 16,0 5-1-16,-9-3-2 15,-6 0 1-15,-6 2-4 0,-10-2-2 0,-3 0-1 0,-8 2-4 16,-3-1-1-16,-7 3 0 15,-4 2 0-15,-8 2 0 0,-9 2-1 0,-10 3 1 16,-10 2-6-16,-10-1-38 0,-5 3-109 0,-4 0-139 16,-1-2-97-16,5-4-131 0,-2 1-215 15,8-3-113-15,0-1 30 0,8-1 97 0,3-6 72 16,7 0 118-16</inkml:trace>
        </inkml:traceGroup>
        <inkml:traceGroup>
          <inkml:annotationXML>
            <emma:emma xmlns:emma="http://www.w3.org/2003/04/emma" version="1.0">
              <emma:interpretation id="{C5E694C2-A1C7-4863-AC41-99172C7B7FDD}" emma:medium="tactile" emma:mode="ink">
                <msink:context xmlns:msink="http://schemas.microsoft.com/ink/2010/main" type="inkWord" rotatedBoundingBox="15274,16558 21250,16678 21240,17224 15263,1710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44122.5237">11048 681 7 0,'0'0'230'16,"0"0"33"-16,0 0 4 0,0 0-30 0,3 0-27 0,-3 0-19 16,0 0-14-16,0 0-13 0,0 0-10 15,2 0-10-15,-2 0-8 0,0 0-13 16,0 0-14-16,0 0-8 0,3 1-13 0,0-1-12 15,2 0-14-15,0 2-10 0,6-2-8 16,1 0-13-16,4 0-5 0,5 0-6 0,6 0-6 16,4 0-1-16,6-2-6 0,4 2-1 15,9-1-1 1,7 1-1-16,6-2 3 0,8 1-2 0,5 0 2 0,5-2 0 0,7-1 4 15,7 2 0-15,5-3-3 0,1 3 0 16,6-3-2-16,4 2 0 0,-2-5-5 16,-1 4-1-16,-1-2 0 15,-3 0 0-15,-1-1 1 0,-2 0-1 0,-1 1 1 0,-4-1-3 0,-1 0 2 16,-3-2 0-16,-4 2-1 15,-4 0 1-15,-3 1 0 16,-6-3 4-16,0 2-3 16,-6 3 0-1,-1-1 1-15,0 2-2 31,-2-2-1-31,-4-3 0 0,1 2 0 0,-3 0 1 0,-1 1-1 0,-5-2 1 0,-2 2 2 0,-2 1-1 0,2-1-1 0,-3 1 0 0,2 1 0 0,-2 0 0 0,2 1-1 0,-2-3 1 0,1-1-1 16,2 2-2 0,-3-2 1-1,3 1-1-15,1-1 1 0,-1 1 1 0,-2 0 1 0,-1 1 0 0,-1-1 1 0,-4 1 1 0,-1-1-1 16,-4 2-1-1,-1-1 0-15,0 1 0 0,-5-1-2 0,2 1 0 0,-5 1 2 0,2-1 0 16,-1 0-1-16,1 0 2 0,-1 2 1 16,-2-3-1-1,-1 4 0 1,2-3 1-16,-1 1-1 0,-1 0-1 0,-2 1 0 0,0-2 0 0,1 2 0 0,-1-1 0 0,0 0 0 15,0-1 0-15,2 0-1 0,2 0 1 0,-1 0-1 16,2 0 0-16,1 1-1 0,1-2 2 16,3 1 1-16,-1 3-1 0,-2-4 0 15,-1 1 3-15,-4 2-1 0,-1-2-2 0,-3 2 0 16,-3-1-1-16,-2 0 1 0,-2 2-2 15,2 0 1-15,-2-2 1 0,-1 2 3 0,0-1-1 16,0 1-1-16,0-2-1 0,-1 0 2 31,4 0-2-31,-1 1 0 0,2-1-1 0,4 0 0 16,0 0 1-16,2-1-1 15,0 0 0-15,2 0 1 0,-1 0 0 16,0 0 0-16,-2 2-1 0,-1 0 0 0,-4-2 2 0,-1 3-1 0,-1-2 2 0,-4 0 0 0,-4 2 1 16,-3 0-3-16,0 0 0 0,-2 0 0 0,-2 0 0 15,-2 0 3-15,-1 0 0 0,0 0 0 16,0 0 2-16,0 0 2 0,0 0-1 15,0 0-2-15,0 0 1 0,0 0 3 0,0 0 1 16,-8 0-1-16,4-2 0 16,-1 2 0-16,-1 0 2 0,9 0 1 0,-3 0 0 0,0 0-2 15,-3 0-1-15,1 0 1 16,-1 0-2-16,-2 0-3 0,-3 0-4 0,-3 0 0 15,2 0 0-15,-2 2 0 0,-1-2-2 0,3 0 2 16,-2 0 2-16,-2 0-1 0,-1 0 1 16,5 0-2-16,-2 0 2 0,-2 0-1 0,0 0 0 15,-1 0-1-15,-3 0 0 16,-2 0 0-16,1 0-1 0,-1 0-1 0,8 0 1 15,-1 0 1-15,-4 0 0 0,0-2 0 0,-1 2 0 16,-2 0 0-16,-2 0 0 0,-3 0 0 16,1 2 1-16,-3-2 1 0,0 0 1 0,-3 0-3 15,1 2 1-15,-4 0-1 16,-3-2 2-16,-1 1-2 15,-4 1-2-15,1-2 4 0,-2 0 0 0,1 0-1 0,-1 0-1 0,2-2-1 16,-1 1 1-16,4 1-2 0,1 0 0 16,3 1 2-16,4 1-1 0,3-2 0 0,1 1 1 15,3-2 0-15,6 1 1 0,0-2 0 16,3 1-1-16,1 1 1 0,4-2-1 15,1 0-1-15,1 2-1 0,1 0 1 0,-3 0 0 16,3 0 1-16,0 0 1 0,3 0-1 16,-2 0 1-16,-1 0 1 0,3 0-2 0,1 0 0 15,0 0 2-15,0 0 1 0,0 0-3 16,0 0 3-16,0 0 3 0,0 0 1 15,0 0 1-15,0 0 3 0,0 0 0 0,1 0 2 16,-1 0-2-16,0 0 0 0,0 0-1 16,0 0-3-16,0 0-1 0,0 0-3 0,0 0 2 15,0 0-3-15,0 0 1 0,0 0-1 16,0 0 1-16,0 0 1 0,0 0-2 15,0 0-2-15,0 0 0 0,0 0 0 0,0 0 4 16,4 0-3-16,-1 2-1 0,-2 0 3 16,3-1-1-16,0 1 0 0,4-5-6 0,3 3 1 15,5-2 3-15,5 0 0 0,5 2 1 16,8-4 1-16,5 3 2 0,2-1 0 15,10 1-1-15,1-2 1 16,5 0-2-16,6 2-1 0,0 1 0 0,2-1-2 16,1-1 1 15,-1 2-2-31,-1-1 1 0,-8 2 1 0,0-1 1 0,-7 2 0 0,-5-2 0 0,-1-2-1 0,-7 1 3 0,-1 1-2 0,-5-2-1 15,0 2 1-15,-5-1-1 0,-1 1 0 0,-5 0 0 16,-2 0 1-16,2 0 0 0,-1-2-1 16,5 1 2-16,-2 1 1 0,1-1-1 0,-2 1-1 15,-1-2-1-15,-1 0 0 16,-2 2 0-16,-4 0 0 0,-1 0 0 15,-3 0 0-15,0 0-3 16,-3 0 2-16,-2 0 3 16,0 0-1-16,-1 0-2 15,-2 0 2-15,0 0 5 0,0 0-5 0,0 0 3 0,0 0-1 0,0 0 1 0,0 0 2 0,0 0 1 0,0 0 4 16,0 0 3-16,0 0 4 0,-2 0 3 15,2 0-1-15,0 0 0 0,0 0-3 0,0 2-5 16,0 0-7-16,0-2-2 0,0 0 0 16,0 0-3-16,0 1 2 0,0-1 0 15,-3 1 4-15,3 1-2 0,-3-2 0 0,1 3 0 16,-1-2-2-16,0 2-1 0,-2 0 2 15,0 1 0-15,-1 0 1 0,1 0 3 0,-3 3 9 16,-3-3 3-16,2 1 2 0,-4 2 6 16,-3 0 1-16,-2 0-3 0,-3 0-4 0,-6 3 1 15,-6 0-5-15,-7 3-5 16,-7-1-3-16,-10 4-2 15,-6 0-4-15,-8 3-22 16,-5 0-42-16,-2 0-38 0,-4 0-50 16,2-1-143-16,4-3-195 0,5-1-84 0,9 1-15 0,10-7 9 15,9 1 33 1,15-5 136-16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58:02.893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F77D1038-4F75-466A-BC58-98FDC85DA6EC}" emma:medium="tactile" emma:mode="ink">
          <msink:context xmlns:msink="http://schemas.microsoft.com/ink/2010/main" type="writingRegion" rotatedBoundingBox="4822,17354 12437,15142 12715,16099 5100,18311"/>
        </emma:interpretation>
      </emma:emma>
    </inkml:annotationXML>
    <inkml:traceGroup>
      <inkml:annotationXML>
        <emma:emma xmlns:emma="http://www.w3.org/2003/04/emma" version="1.0">
          <emma:interpretation id="{97223594-55AA-49AA-A7FC-D4DB558A789C}" emma:medium="tactile" emma:mode="ink">
            <msink:context xmlns:msink="http://schemas.microsoft.com/ink/2010/main" type="paragraph" rotatedBoundingBox="4822,17354 12437,15142 12715,16099 5100,183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D09D96-EC3D-4F72-8C2F-80495772ADF2}" emma:medium="tactile" emma:mode="ink">
              <msink:context xmlns:msink="http://schemas.microsoft.com/ink/2010/main" type="line" rotatedBoundingBox="4822,17354 12437,15142 12715,16099 5100,18311"/>
            </emma:interpretation>
          </emma:emma>
        </inkml:annotationXML>
        <inkml:traceGroup>
          <inkml:annotationXML>
            <emma:emma xmlns:emma="http://www.w3.org/2003/04/emma" version="1.0">
              <emma:interpretation id="{19646F6F-494F-4119-8EB6-B83B8A545AFD}" emma:medium="tactile" emma:mode="ink">
                <msink:context xmlns:msink="http://schemas.microsoft.com/ink/2010/main" type="inkWord" rotatedBoundingBox="4882,17561 6455,17104 6650,17776 5077,1823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1276 969 108 0,'-8'-2'362'0,"4"2"68"0,1 0 48 16,1 0-51-16,2 0-82 0,0 0-79 15,0 2-73-15,0 0-64 0,0 0-46 0,0 1-29 16,0 2-17-16,0 7-5 0,0 2 1 15,0 7 13-15,0 2 13 0,0 3 12 0,-3 4 19 16,0 2 38 0,-2 3 30-16,0-1 23 0,-3 2 18 0,-3 1 18 0,-1-1 0 0,-3-2-32 15,1 0-31-15,-2-3-35 0,-3-3-29 0,0 0-30 16,2-4-20-16,-2-2-20 15,-2-4-53-15,-2-2-88 0,-1-3-96 0,-1-6-72 0,-5-2-97 16,0-5-148-16,-8-4-135 16,1-3-9-16,4-1 43 0,5-3 42 15,6 0 81-15</inkml:trace>
          <inkml:trace contextRef="#ctx0" brushRef="#br0" timeOffset="387.0221">1227 1111 42 0,'5'-4'243'0,"0"0"38"0,1 0 2 0,-1 1-22 0,3-1-18 16,0 1-18-16,1 2-15 0,2-2-18 0,0 3-23 15,-1-2-24-15,4 4-22 0,3 1-15 16,7 1-13-16,8 3-9 0,7 1-4 0,5 4 4 16,4 1-6-16,1 2-9 15,1 1-10-15,3-2-7 16,0 1-7-16,6 1-13 0,1 2-11 0,0-3-18 0,0 3-22 0,3-3-31 0,-1 0-81 15,-4-1-160-15,-1 0-154 16,2-2-74-16,-6-1-25 0,6-4 3 0,-2 0 65 0</inkml:trace>
        </inkml:traceGroup>
        <inkml:traceGroup>
          <inkml:annotationXML>
            <emma:emma xmlns:emma="http://www.w3.org/2003/04/emma" version="1.0">
              <emma:interpretation id="{CB7D3BBC-46B3-458C-87CF-75AE3D130759}" emma:medium="tactile" emma:mode="ink">
                <msink:context xmlns:msink="http://schemas.microsoft.com/ink/2010/main" type="inkWord" rotatedBoundingBox="10239,15781 12437,15142 12715,16099 10517,16737"/>
              </emma:interpretation>
              <emma:one-of disjunction-type="recognition" id="oneOf1">
                <emma:interpretation id="interp1" emma:lang="" emma:confidence="0">
                  <emma:literal>r</emma:literal>
                </emma:interpretation>
                <emma:interpretation id="interp2" emma:lang="" emma:confidence="0">
                  <emma:literal>•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M</emma:literal>
                </emma:interpretation>
                <emma:interpretation id="interp5" emma:lang="" emma:confidence="0">
                  <emma:literal>N</emma:literal>
                </emma:interpretation>
              </emma:one-of>
            </emma:emma>
          </inkml:annotationXML>
          <inkml:trace contextRef="#ctx0" brushRef="#br0" timeOffset="11113.6357">6299 307 17 0,'8'-2'281'0,"0"-1"45"16,1 2 41-16,-1-2-36 0,0 3-45 16,0-1-33-16,0 1-28 0,-3-2-24 0,1 1-24 15,-1 1-27-15,-2 0-28 0,-2-1-30 16,3 1-16-16,-1-2-6 0,-3 1 9 0,0 1 25 15,0-2 30-15,0 0 43 16,0 2 37-16,0 0 22 0,1-4 10 0,2 0 2 16,1-2-14-16,-3 1-30 0,2-2-27 0,-1 0-19 15,1-2-19-15,0 0-20 16,-3 1-7-16,2-1-6 0,-2-1-2 0,0-1-8 0,-2-3-4 15,-1 3-8-15,0-2-11 0,1 0-11 16,-1 1-11-16,2-3-10 0,-3 1-10 16,0-2-8-16,-3-2-6 15,3 3-3-15,-1-2-4 0,-1 1-1 0,1-2 0 16,0-1-3-16,-1 1-2 0,1-1 0 0,0-2 0 0,-1 2-1 15,1-2-1-15,0 1 3 0,-2 2-2 16,2-2 1-16,-1-1-1 16,1 4 0-16,0 1-1 0,2-3 1 15,0 3 0-15,1-1 0 0,-1 1 0 0,0 0-1 0,1 2 4 16,-1-2-3-16,0 3 1 0,3-1 0 0,0 1-1 15,0 0 1-15,0 0-1 0,0 1 0 16,0 1 1-16,3-1-3 0,0 3 0 16,2-1-1-16,0 0 1 0,-2-1-4 0,2 3 2 15,1 0 1-15,-1-2-1 0,-1 1 1 16,3 0-1-1,-6 1 2-15,2-1 0 0,1 0-1 0,-3 1 0 0,2 0 0 16,2 1 1-16,0 0 0 0,-2-1-2 0,2 1 1 0,-2 1 0 16,2 0-1-16,1-1 0 0,-1 1 0 15,-1 2 0-15,3 0 1 0,-2 0 0 0,-1-3 0 16,3 3 0-16,-3-1-2 0,4-1 2 15,0 2-1-15,0-2 1 0,0 0 1 16,0 0 0-16,0 1 0 0,0 0-1 0,0 1-1 16,-4-1 0-16,4 4-2 0,0-5 0 15,0 4 1-15,0-3 2 0,1 0 0 16,2 0 0-16,1 1 0 0,-3-1-1 0,-1 0 1 15,0 1-2-15,0 1 2 0,3-1 0 16,-2-1 1-16,2 1 0 0,0-2 0 0,-1 2-1 16,1 0 0-16,-2-1-1 0,2 1 0 15,1 0 0-15,-3-2-1 0,5 1 1 0,-1-2 1 16,3 2 2-16,-1-2-2 0,1 0 0 15,2 0 0-15,-3-2-1 0,1 0 0 16,0 2 1-16,0 0 0 0,0 0 1 0,0 1-1 31,-4-1 0-31,1 1 1 0,-2 1-2 0,0 1 0 0,-2 0 0 0,2 0 1 0,-1 0-2 16,1 1-1-16,0-2 3 0,2 3 0 15,3-3-1-15,-1 3 0 0,1-3 1 0,-3 1 0 16,-1 1 0-16,3 0 0 0,-3-1 0 16,6 0 0-16,1 1 1 0,0-2 1 15,-2 1-2-15,2 0 0 0,-3 1 1 0,0-2 0 16,-1 3-3-16,0-1 0 15,4 0 1-15,0 2 1 16,-2-3-2-16,2 3-2 0,-2-1 2 0,2 2-2 0,0 0 0 0,2 0-1 16,-4 0 1-16,2 0 1 0,0 0 1 15,-2-4 0-15,2 4 1 0,-1 0 0 0,1 4 1 16,0-4-1-16,1 0-2 0,-2 2 2 0,4-1-1 15,-2 3-1-15,4-3-2 0,0 2 1 16,-2 1 1-16,2-1-1 0,-1 1 0 31,1 2 1-31,0-1 0 0,-1 2-1 0,1-2 1 16,0 2-1-1,1 2 2-15,-1 0-1 0,-1-2 2 16,1 3 1-16,0-1 0 0,-4-1-1 0,1 2 0 0,-2 0-1 0,0 0-1 0,-2 0 2 16,-1 0-2-16,0 0 0 15,0 2 0-15,0-3 1 0,-1 3-1 16,1 1-1-16,0-3 2 0,0 2-1 0,-2-1 1 0,2-1 1 0,0 0 1 15,-2 0-1-15,-2-3-1 0,-1 1 2 0,-1-1-1 16,-2 1-2-16,0-4-2 0,0 3 2 0,0-2-1 16,-1-1 1-16,1 0 1 0,0 1 0 15,-3 0 1-15,1 1-2 16,1 0 0-16,1 0 0 15,-2-1 0-15,-1 1 2 0,3 1-1 0,-4-3 0 0,4 2 2 0,-1 0 0 16,-3 0 0-16,1-1 0 0,1 0-1 0,-1-1 0 0,-3-1-2 16,1 0-1-16,0-1 3 0,-1 0 1 15,-2 0-1-15,0-1 1 0,3-1 1 0,-3 1-1 16,3 1-1-16,-3-2-1 0,0 0 0 15,0 1 0-15,0-1 1 0,0 0 0 0,0 2 1 16,0-2 0 0,0 0-5-16,0 0 2 0,0 1 1 0,0-1 1 0,0 0 0 15,0 0 1-15,0 0 4 0,0 0-1 0,0 0-2 16,0 0 0-16,0 0 1 0,0 0 1 15,1 0 1-15,-1-1-1 16,0-1 0-16,0 2 1 0,0 0-1 0,0 0-4 0,0 0 2 16,4-1 1-16,-1 1 0 0,-3 0-2 15,0-2 0-15,0 2 3 0,0 0-3 0,0 0 0 16,0 0 1-16,0 0 0 0,0 0-1 15,0-1 1-15,0 1 1 0,0-1 0 0,0-1 0 16,-3 0 1-16,-1 0 1 0,3 1-3 16,-5-4-1-16,1 1 0 0,0-2 0 15,0-2-1-15,-3 0 1 0,1 1 0 0,-1-3 1 16,-3 0 0-16,3-2-1 0,0 1 2 0,0-1 0 15,0 2 0-15,0-4 0 16,-1 0 1-16,-3 0-1 0,1 0-1 0,2-2 1 16,-2 0 1-16,0 1-1 0,1 1 0 0,2 1 3 15,1 3 1 1,-1-1 0-16,3 3 1 15,-1 3 0-15,1-2 1 0,2 3 0 0,1 1-1 0,-1-1-4 0,0 3 0 16,1 1-1-16,2-1-1 0,-3 0-1 0,0 1 0 16,3 0 2-16,0 0-1 0,0 0 0 0,-2 0-1 15,-1 0-1-15,3 1-2 0,0 0 1 16,0-1-2-16,0 0 0 0,0 1-1 0,0-1 0 15,0 2-1-15,3 0-1 0,-1 1 2 16,4 1 0-16,-1 3 1 16,0 0 2-16,3 1 0 15,3 3 2-15,1 0-2 0,2 4-1 0,-1 1 0 0,3-1-1 0,0 3 2 0,0 0 2 16,-1 1-4-16,0-2 1 0,0 0 3 15,0 0 0-15,-6-2 0 0,2-1-2 0,-3-2 4 16,0-1 1-16,-3-4 1 0,-1 1 0 16,0-2 1-16,-1-1 2 0,-3-4-2 15,0 1 2-15,0 0 0 0,-3 0 3 0,-2-2-1 16,-6 1-1-16,-5-1 0 0,-5 1-1 15,-5 1-3-15,-3 2-3 0,-2-1 0 16,-6 3-1 0,-2 1-1-16,1 2-2 0,-5 0 1 0,2 1 0 0,-2 4-2 0,2-3 3 15,-1 2-5-15,-3 0-12 0,1-2-37 0,0 1-115 16,-4-4-184-16,-9 1-262 15,-4-4-242-15,-4-1-114 0,0-4-32 0,13-5 77 0,8 3 167 16,9-3 249-16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02:59.5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56DDBF-271B-43C5-9E2D-75053F5AFD53}" emma:medium="tactile" emma:mode="ink">
          <msink:context xmlns:msink="http://schemas.microsoft.com/ink/2010/main" type="writingRegion" rotatedBoundingBox="3874,15587 24700,14569 24841,17452 4015,18471"/>
        </emma:interpretation>
      </emma:emma>
    </inkml:annotationXML>
    <inkml:traceGroup>
      <inkml:annotationXML>
        <emma:emma xmlns:emma="http://www.w3.org/2003/04/emma" version="1.0">
          <emma:interpretation id="{BDA007DC-D671-42E2-B4C3-B4D0A06BA407}" emma:medium="tactile" emma:mode="ink">
            <msink:context xmlns:msink="http://schemas.microsoft.com/ink/2010/main" type="paragraph" rotatedBoundingBox="4466,15558 21689,14716 21743,15826 4520,166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70BE21-AB89-4EB2-8366-6962E7EB8001}" emma:medium="tactile" emma:mode="ink">
              <msink:context xmlns:msink="http://schemas.microsoft.com/ink/2010/main" type="line" rotatedBoundingBox="4466,15558 21689,14716 21743,15826 4520,16668"/>
            </emma:interpretation>
          </emma:emma>
        </inkml:annotationXML>
        <inkml:traceGroup>
          <inkml:annotationXML>
            <emma:emma xmlns:emma="http://www.w3.org/2003/04/emma" version="1.0">
              <emma:interpretation id="{D87DC78E-CE4E-4FCE-A943-D734999C43BC}" emma:medium="tactile" emma:mode="ink">
                <msink:context xmlns:msink="http://schemas.microsoft.com/ink/2010/main" type="inkWord" rotatedBoundingBox="4468,15606 7325,15466 7358,16125 4500,16265">
                  <msink:destinationLink direction="with" ref="{4027C0F0-6295-49A4-B4F7-4BAC1823168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264 184 285 0,'0'-5'343'0,"0"-1"43"0,0 1-16 0,0-4-42 16,0 2-45-16,0 1-42 0,3-1-35 0,-2 0-31 16,-1 1-35-16,0 1-29 0,0-2-18 15,0 3 5-15,0 0 21 0,0 1 35 0,-1 0 41 16,-2 2 30-16,1-1 25 0,2 1 5 15,0 1-18-15,0 0-32 0,0 0-45 0,0 0-42 16,0 3-40-16,0 1-27 0,2 5-5 16,2 0 1-16,3 6 10 0,-2 2 14 15,2 5 16-15,1 1 10 0,3 1 0 16,-1 4 0-16,1 0-1 0,0 1-7 0,-1 3-8 0,1-1-8 15,-2 2-12-15,-1-1-9 16,0-1-12-16,0 1-7 0,0-2-9 0,0-3-6 16,-2-1-5-16,-1-3-3 0,-1-2-4 15,1-6-2-15,1 0 0 0,-4-5 1 0,1-2 5 16,0 0 10-16,-3-6 13 0,0-1 3 15,-3-1 2-15,-2-3-2 0,-1-5-6 0,1-2-11 16,1-3-12-16,-1-3-5 0,-3-1-2 16,2-1 0-16,-2-4-1 0,0-1 2 0,-2 0-1 15,-1 0 0-15,0-1 0 16,-1-2 0-16,-1-2 0 0,-3 1-1 0,0 1 2 15,-3 0-1-15,2 0-2 0,-2 4 0 0,2 0 1 32,1 2 0-32,-3 0 0 0,3 4 1 0,0 1 0 0,0 1 0 0,1 2 0 0,0 0 0 15,0-1 0-15,-1 3 0 0,2 0-2 16,1 0 2-16,2 2-1 0,1 1 0 0,3 0 1 15,2 2-1 1,-2-1 2-16,3 0 2 0,1 2-2 0,1-1 1 0,-1 1-1 16,3 0-1-16,0 1 0 0,0 2-2 0,0-1-2 15,0 0-2-15,3 2 1 0,5 0 1 16,1 4-1-16,10 0 0 15,7 3 5-15,8 3 7 0,6 3-3 0,4 3 1 0,5 1 0 16,3 1-1-16,2 1-4 0,0 2-2 16,1-1 2-16,2-1 2 0,-2 0 1 0,1 0 2 15,-4-2 3 1,-3 1 0-16,-2-4-1 0,-4-2-3 0,-7-1-1 0,-7-4 2 15,-6-1 1-15,-4 0-3 0,-3-3 5 0,-3-3 2 16,-4-3 0-16,-1-3 0 0,-2-6 1 0,-4-7-4 31,-4-3-2-31,-4-6-3 0,-2-2-1 16,0-1-2-16,0 1-6 0,4-1 4 0,2 4-1 0,-1 1 0 0,3 5 1 0,0 0 2 15,3 6 2 17,-1 3-1-32,1 2 0 0,-2 0 0 0,3 5-4 0,0 0-1 0,4 3 0 0,6 2 2 0,4 7 0 0,6 0 4 15,4 5 5-15,7 3 4 47,4 3 2-47,2 4 0 0,2 0-1 0,1 1-3 0,1-1-1 0,-1 3-1 0,0-1-4 0,0 1-1 0,1-3 1 0,-3 1-2 0,-1-1-6 16,-1 0-14-16,-4-3-30 0,-1 0-57 0,-7-2-132 15,-1-5-167-15,-3 0-107 0,-3-5-115 0,-6-3-173 16,-2-2-102-16,-2-5 48 0,-3 0 126 15,1-4 88-15,6-1 114 0</inkml:trace>
          <inkml:trace contextRef="#ctx0" brushRef="#br0" timeOffset="786.045">2675 261 10 0,'-3'-2'308'0,"-1"0"53"15,-1-1 46-15,-3 0-16 0,0 0-56 16,0-2-65-16,-3 3-50 0,2-1-44 0,-2 0-35 16,-1-1-37-16,5 1-32 0,-1-3-18 15,0 1-15-15,1-2-1 0,-4 4-1 16,0-3 10-16,2 0 4 0,-5-1 10 15,1 3 19-15,0-2 22 0,1 0 35 0,-3 2 35 16,3 1 34-16,-1-3 22 0,-3 3 9 0,1-1-13 16,-4 3-28-16,-2-3-40 0,-3 3-34 15,1 1-27-15,-3 0-22 0,-1 0-15 0,-1 1-6 16,-4 4-8-16,-1-1-9 0,-5 3-9 15,0 0-8-15,-1 3-4 0,-1 2-3 16,1 3-4-16,2-1-1 0,6 1-1 0,6 3 1 16,2-3-1-16,8 4-1 0,5-1 2 15,4-2 2-15,9-1 2 0,5-1-1 0,5 0 2 16,6-2-1-16,4-1 4 0,3-3 2 15,5-2 3-15,5-2 3 0,4-4-1 16,3-3 2-16,-2-1-3 0,1-6-4 16,-4 0-5-16,-3-4-2 0,-3 0-1 0,-7 0-2 15,-3-1-1-15,-4 0 2 0,-4 0 6 0,-8 4 9 16,2-1 13-16,-2 4 18 15,-4 1 13-15,-2 0 13 0,0 3 2 0,0 2-5 16,0-1-10-16,0 1-16 0,0 1-17 0,0 1-13 16,3 0-7-16,0 0-8 0,-3 1-4 15,2 1-1-15,1 1-2 0,2 3 1 0,3 1-1 16,3 0 2-16,0 0-1 0,1 3 1 15,1-1 2-15,3-1-2 0,3 3 1 16,-2-3 2-16,4 2-3 0,2-2-5 0,4 0-25 16,-1 0-35-16,4-1-64 0,-2-4-128 15,0 1-130-15,1-1-80 0,-1-3-70 0,2-3-112 16,-4-3-128-16,-6 0 23 0,-1-1 78 15,0 0 58-15,-3-2 78 0,-2 0 141 0</inkml:trace>
        </inkml:traceGroup>
        <inkml:traceGroup>
          <inkml:annotationXML>
            <emma:emma xmlns:emma="http://www.w3.org/2003/04/emma" version="1.0">
              <emma:interpretation id="{7DF6A879-6B01-4671-B13B-26750AE73A7B}" emma:medium="tactile" emma:mode="ink">
                <msink:context xmlns:msink="http://schemas.microsoft.com/ink/2010/main" type="inkWord" rotatedBoundingBox="7554,15684 12573,15438 12614,16273 7595,16518">
                  <msink:destinationLink direction="with" ref="{4027C0F0-6295-49A4-B4F7-4BAC18231683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16.0696">3099 149 329 0,'-3'-2'437'0,"1"1"36"0,-1 1 29 15,2 0-105-15,-3 0-124 0,4 0-92 16,0 1-50-16,4 1-10 0,0 1 11 0,6 3 27 15,4 2 45-15,3 1 70 16,6 1 51-16,-1 3 21 16,1-1 0-16,1 0-13 0,0 1-38 0,-1 2-64 0,-2-3-50 15,0 3-38 1,-2-2-36-16,-4 0-31 0,-2-2-22 0,-2 0-19 0,-3 0-13 0,0-3-6 0,-3-1-7 15,-2-2 2-15,-2-1 0 0,-1-1 7 16,-4-1 1-16,-4-4-2 0,-8-3 1 16,-5-2-2-16,-6-1-4 0,-3-6-5 0,-1-1-5 15,-1 0 2 1,4-3-2-16,4 1 0 0,5 0-3 0,6-1-3 0,6 3 2 0,7-1-3 15,7 2 3-15,6 0-1 0,6 0 0 16,2 4 1-16,5 3-1 0,4 1 1 16,8 3-4-16,4 3 0 0,8 0 4 0,2 5 0 15,5 0 0-15,0 4 0 0,-2 1 2 16,-4 4 0-16,-5 1 0 15,-4 0 0-15,-5 3 0 0,-6-3 0 0,-5 3-1 0,-3-5-14 16,-4 1-35-16,-3-3-74 16,-3 0-143-16,-1-3-127 0,-1-2-83 0,1-5-102 0,-11-1-158 15,-2-1-77-15,-6-5 62 0,-2 2 84 0,2-3 62 16,3-1 105-16</inkml:trace>
          <inkml:trace contextRef="#ctx0" brushRef="#br0" timeOffset="1888.108">4529 172 79 0,'-1'0'333'0,"-2"-2"54"0,-2 0 49 0,-1-1-37 0,4 0-67 15,-4-1-65-15,4 0-56 0,-1 1-44 16,1-2-34-16,-4-1-24 0,1 2-14 16,0-2 4-16,-1 2 18 0,5 1 35 15,-3 1 41-15,0-1 35 0,-3-1 12 0,-1 2-2 16,1-1-12-16,-6 0-31 0,0 0-46 0,-3 2-42 15,-3 1-28-15,-1 0-19 0,-4 0-18 16,-1 1-15-16,-2 3-9 0,-1 1-5 16,-4 1-4-16,-1 1-4 0,-2 1-3 15,-1 3 3-15,-1-1-2 0,3 4 1 0,2-2-1 16,0 3 1-16,7-2-1 0,1 1 1 0,5 0 0 15,7 1-8-15,2-4 4 0,4 1 2 16,6 1 1-16,3-5 0 0,5 3 2 31,8-4 10-31,4-2-2 0,7 1-1 0,2-5 4 0,2 1 0 0,-2-4 3 0,-1-1-3 16,-1-3-1-16,-6-3-2 0,-4-3-2 0,-1 0-2 15,-5-4 7-15,-3 3 17 0,-3-3 26 16,1 3 28-16,-6 2 26 0,0 2 19 16,0 2 7-16,0 1-10 0,0 2-23 0,0 0-26 15,0 0-26-15,0 3-21 0,0 0-16 16,1 1-10-16,3 0-7 0,-1 1-4 0,-2 2-2 15,4 0 3-15,1 4 0 0,2 0 1 16,2 1 1-16,1 2 5 0,0-1-2 0,2 1-1 16,-1 1 3-16,4 1-4 0,0-2-12 15,0 1-33-15,3-1-61 0,-2-1-130 16,2-1-145-16,1-1-95 0,7-3-97 0,-5 0-150 15,1-3-108-15,-3-1 40 0,1-1 96 16,6-3 71-16,-2 0 95 0</inkml:trace>
          <inkml:trace contextRef="#ctx0" brushRef="#br0" timeOffset="3128.179">5032 146 35 0,'-3'-2'287'0,"3"-2"36"0,-2 3 39 15,-1-2-42-15,-2-1-58 0,1 0-45 16,-3 1-28-16,6-1-18 0,-6 1-20 15,6-2-19-15,-6 2-21 0,3-1-19 0,-1 1-14 16,-1 0-15-16,1 0-8 0,0 2-7 16,-1 0 1-16,1-1 1 0,0 1 4 15,1 1 5-15,-3 0 7 0,2 0 2 16,1 0 0-16,-3 0-4 0,3 3-4 0,-1-2-4 15,-1 0-6-15,4 1-7 0,-1-4-6 0,-2 2-3 16,-1 0-2-16,1 0-1 0,-3 2-1 16,-1-1 3-16,-6 2 0 0,3 1 6 0,-4 1 5 15,0 1 8-15,0-1 14 0,1 1 10 16,-1 2 8-16,0 0 5 0,3-1 0 15,4-1-8-15,-2 1-10 0,3-2-9 0,0 0-7 16,0-1-9-16,3 1-8 0,-1-3-3 16,1 3-7-16,2-1-8 0,2 0-4 0,-3 2-4 15,4-1-2-15,0 6-4 0,4-3 1 16,-3 3 1-16,5 0 5 0,2 0 3 0,0 1-3 31,0 1 1-31,0-5 0 0,0 3 1 0,0-4-3 0,-2-2 0 0,1 1 11 16,-3-3 10-16,1 0 12 0,1-1 15 0,-1-2 17 15,6 0 8-15,-1-3-2 0,5-2-6 16,4-2-12-16,2 0-18 0,-1 0-19 15,1-2-10-15,-2 2-8 0,0 0-3 0,-2-2-4 16,-1 2 1 0,0 2 1-16,-3-3 4 0,-2 2 10 0,-3 1 19 0,-4 0 17 0,-1-1 13 15,-3 1 12-15,0-2 8 0,-3 0-3 0,3-1-16 16,-1 0-12-16,-2-2-11 0,3 1-11 15,0 0-8-15,0-1-7 0,3 1 0 16,-2 4-3-16,2-1-1 0,-3 2-3 16,0 0-5-16,4 2-1 15,0 1-5-15,7 2 0 0,7 2-1 0,5 4 3 0,9 4 3 0,8 5 7 16,1 3 6-16,3 4 3 15,7 5 8 1,1 1 6-16,5 8 2 0,3 0 1 0,0 3 1 0,-2 0 0 0,-6 2-4 0,-4-4-4 16,-7 2-5-16,-5 1-6 0,-4-4-4 15,-9 2-5-15,-7-4-2 16,-11-2-3-16,-10-7 0 0,-11 0 1 15,-12-3 1-15,-15-5-1 16,-9-4 0-16,-13-6-3 0,-7-4-4 0,-7-4-2 0,-2-4-2 0,-1-3-1 0,4-4-4 16,4 0 2-16,6-4 3 15,7 0-3-15,2-3 2 0,10-1 0 16,6 0 0-16,10-3-2 0,10-1 0 0,7 2-1 0,8-2 0 15,11-1-2-15,7 0 1 0,10 1 3 16,10-2 1-16,6 3-2 0,6-1 2 0,5 2 0 16,4-2 0-16,-3 4-2 0,1-2 0 15,2 4 3-15,-4 1 0 0,-5 0-1 16,-3 6 3-16,-3-2 0 0,-1 1-2 0,-6 3-2 0,-1 2 1 15,-1 1 0-15,-2-1-5 16,2 3-1-16,-2 0 5 0,4 1-4 0,1 1-5 16,-2-2-5-16,4 3-1 0,1-1-3 0,2-2-4 15,-2 2 2-15,3-1 6 0,-1 1 5 16,-2-4 4-16,-1 3 4 0,0-2 2 0,-4 1 3 15,-1-2-1-15,-3-1 8 0,-7-1-7 16,2-1 3-16,-3-1 0 0,-4-1-2 16,-1-1 2-16,-6-1-6 0,0-1 7 15,-2 0-1-15,-3-1 0 0,-3 0 2 0,1 0 2 16,-2 3 2-16,-4 1 1 0,0 0 2 15,-3 3 3-15,0-1 1 0,1 1 1 0,-4 3-1 16,1 0-1-16,-2 0-3 0,-1 3-4 16,-2 0-3-16,-4 2-2 15,0 2-3-15,-5 3-1 0,-1 1 0 16,-1 3-2-16,2 2 2 0,4 4 0 0,2-2 0 0,5 5 0 0,5 0 1 15,7 0 3-15,4 2 2 0,8-2 0 16,4 3 6-16,10-4-2 0,4 3-1 16,5-4-1-16,6 0 0 0,5-2-2 0,2-3-7 15,4-1-10-15,1-4-23 0,0-3-48 16,5-4-80-16,-1-3-165 0,6-5-144 0,1-6-105 15,0-5-139-15,-8-4-125 0,-11-3-56 16,-6-3 93-16,-10 0 110 0,-1 2 94 16,-5-2 152-16</inkml:trace>
          <inkml:trace contextRef="#ctx0" brushRef="#br0" timeOffset="3466.1983">6620 21 41 0,'2'-13'378'0,"1"4"61"0,0 1 38 0,2 1 4 15,0 3-99 1,1 2-109 0,3 2-68-16,7 2 1 0,5-1 65 0,10 5 68 0,6-1 59 0,5 4 45 0,6 1 23 0,4 3-21 15,5-1-73-15,9 3-76 0,2-1-75 16,5 2-59-16,3 0-45 0,-4 1-34 0,0-1-30 15,-8 1-14-15,-5 1-13 0,-12-3-8 16,-10 4-6-16,-12-1-5 0,-11-1 3 16,-14 0-5-16,-16-2 1 0,-11-1-1 0,-9-3-1 15,-11-3-2-15,-2-6 0 0,-3-2 0 0,-2-4 0 16,2-3 0-16,3-3 0 0,1-6 3 15,9-3 2 1,7-1 1-16,10-4 0 0,8-2 0 0,9-2 0 0,10 2-3 0,14-3-3 16,9 0-3-16,9 0-2 0,10 2-5 15,8 3-6-15,5 2-14 16,4 4-27-16,3 3-47 0,1 4-87 0,2 2-146 15,4 0-129-15,-1 5-94 0,-5 2-148 0,-3 4-156 16,-7 1-20-16,-9 4 92 0,-6 3 105 0,-7 3 92 16,-3 0 168-16</inkml:trace>
        </inkml:traceGroup>
        <inkml:traceGroup>
          <inkml:annotationXML>
            <emma:emma xmlns:emma="http://www.w3.org/2003/04/emma" version="1.0">
              <emma:interpretation id="{EB8C6DC8-CED6-4799-8A9F-89B8A96137A8}" emma:medium="tactile" emma:mode="ink">
                <msink:context xmlns:msink="http://schemas.microsoft.com/ink/2010/main" type="inkWord" rotatedBoundingBox="14404,15532 16779,15416 16795,15751 14420,15867"/>
              </emma:interpretation>
            </emma:emma>
          </inkml:annotationXML>
          <inkml:trace contextRef="#ctx0" brushRef="#br0" timeOffset="9654.5523">10167 123 131 0,'-16'-4'341'15,"-3"-1"41"-15,2 3 38 0,-6-1-53 16,3 1-69-16,-1 1-61 0,2 1-46 0,2-3-27 15,1 3-28-15,4 0-31 0,0 0-32 16,5 0-20-16,2 0-10 0,-2 0-8 0,3 3-4 16,1-3 0-16,1 1 3 0,-1-1 7 15,0 2 8-15,3-1 10 0,0-1 22 0,0 2 24 16,3-1 30-16,0-1 41 15,5 1 40-15,1 3 37 0,10-3 26 0,8 1 10 16,3-2-2-16,13 4-27 0,6-4-30 0,11 1-39 16,11-1-41-1,13-1-31-15,12-1-27 0,12 0-20 0,10-5-19 0,10 2-12 0,8-2-8 16,5-3-6-16,-1-1-8 0,3 2-4 15,-7-1-3-15,-8 1-5 0,-8-1-6 16,-13 3 0-16,-12 0 0 0,-14-1-1 0,-13 2 1 16,-13 2 4-16,-14 3 4 0,-9-2 4 0,-7 2 5 15,-6-1 3-15,-3 1 1 0,-5 1 5 16,-3-2-2-16,-4 0-4 0,1 2-2 15,-2 0 0-15,0 0-4 0,-1-2-2 16,-2 0-6-16,-2 1 0 0,-4-1-1 16,-3-2-2-16,-6 3 0 0,0-3-2 0,-6-1 3 0,-3 1-4 15,-4-1-2-15,-4 2 1 16,-1-4-4-16,-6 3 3 0,-1 1-1 0,1-1-1 15,-2 3 2-15,1-3-2 0,0 3 3 0,-1-1 0 16,2-2-1-16,-1 3 0 0,4 0 1 16,0-4 2-16,1 4-3 0,6-1-1 0,3 1 4 15,2-2-1-15,3 2 0 0,6-1 2 16,2 1 2-16,2 0 0 0,1 1-2 15,2-2 0-15,-3 1-2 0,3 1-1 0,-1-2 0 16,1 0 0 0,0 2 0-16,0 0 0 0,2-2 0 0,-2 0 1 0,3 2 0 0,1-1-1 15,0-1 2-15,1 1-1 0,2 1 1 16,-2-1-2-16,1 1 0 0,2 0 0 0,0 0 0 15,0-2 0-15,-3 2 0 0,3 0 1 16,0 0 1-16,0 0-3 0,0 0 1 0,0 0 0 16,0 0-1-16,0 0-1 0,0 2-1 15,3-1 3-15,-1-1-3 0,1 1-1 0,5 2 2 16,4-1-1-1,7 0-2-15,5 2 2 0,6 0 1 0,9 0 2 0,9 0 1 16,7 1 2-16,5-1 2 16,3 1-1-16,2-3 2 0,0 3-3 0,-2-2 0 0,-6 1-2 15,-3-1-1-15,-8 1 2 0,-7 1-2 0,-4-2-2 16,-10 2-2-16,-4 1 0 0,-7-1-2 15,-9 5-1-15,-10 2 0 0,-14 2-4 16,-14 4-28-16,-13 1-65 0,-6 2-174 16,0-1-165-16,-2-1-216 0,0-2-234 0,10-1-100 15,5 1-3-15,16-1 141 0,12-1 147 16,15 0 205-16</inkml:trace>
        </inkml:traceGroup>
        <inkml:traceGroup>
          <inkml:annotationXML>
            <emma:emma xmlns:emma="http://www.w3.org/2003/04/emma" version="1.0">
              <emma:interpretation id="{70D7B0D2-7871-4E92-97A4-B2DB791FD0C0}" emma:medium="tactile" emma:mode="ink">
                <msink:context xmlns:msink="http://schemas.microsoft.com/ink/2010/main" type="inkWord" rotatedBoundingBox="17294,14931 21689,14716 21718,15326 17324,15541"/>
              </emma:interpretation>
              <emma:one-of disjunction-type="recognition" id="oneOf2">
                <emma:interpretation id="interp2" emma:lang="" emma:confidence="0">
                  <emma:literal>at</emma:literal>
                </emma:interpretation>
                <emma:interpretation id="interp3" emma:lang="" emma:confidence="1">
                  <emma:literal>at a</emma:literal>
                </emma:interpretation>
                <emma:interpretation id="interp4" emma:lang="" emma:confidence="0">
                  <emma:literal>at -a</emma:literal>
                </emma:interpretation>
                <emma:interpretation id="interp5" emma:lang="" emma:confidence="0">
                  <emma:literal>as -a</emma:literal>
                </emma:interpretation>
                <emma:interpretation id="interp6" emma:lang="" emma:confidence="0">
                  <emma:literal>anta</emma:literal>
                </emma:interpretation>
              </emma:one-of>
            </emma:emma>
          </inkml:annotationXML>
          <inkml:trace contextRef="#ctx0" brushRef="#br0" timeOffset="18211.0417">14672-436 124 0,'-9'-4'307'0,"-2"0"68"15,3 1 15-15,0 0-11 0,0 0-34 16,3 2-49-16,2-2-54 0,2 3-58 0,-2-1-54 16,-1 1-32-16,3 0-20 0,-2 0-4 15,-1 0 3-15,0-2 12 0,-1 2 13 16,-1 0 11-16,1 0 14 0,0 0 10 0,-3 0 10 15,0 0 8-15,1 0-1 16,-1 0 2-16,0 0 1 0,0-2 0 0,0 2-1 0,0 0-10 16,-3 0-3-16,1 0-11 0,-1 0-10 15,2 2-11-15,-5 0-12 0,1-2-12 16,0 1-10-16,-2 2-12 0,-1 1-12 0,0 2-6 15,-3 1-6-15,2 2 2 0,-2 2 4 16,3 4 5-16,0 0 6 0,3 4 2 0,6-1-3 16,3 3-6-1,4-2-5-15,4 3-8 0,0-3-8 0,4 1-6 0,6-2-7 0,2-1-4 16,2-1-2-16,1-2 1 0,1-3-1 15,1-3 1 1,2-2 1-16,6-1-1 0,2-5 1 0,6-5-2 0,2-4-3 0,1-3-4 16,-4-4-8-16,-1-4-2 0,-7-4-5 15,-4 3-1-15,-3-2 0 0,-6 3 3 0,-2 3 2 16,-5 2 0-16,-3 6 4 0,1 0-3 15,-4 3-3-15,1 5-1 0,1 2 3 0,3 5 8 16,1 4 7-16,0 2 12 0,1 3 8 16,2 1 11-16,2 1 2 15,3-1-2-15,-1 0-1 0,4-4-5 0,-1 2-3 16,1-5-6-16,1-2 0 0,7-4-2 15,3-3-1-15,8-3-3 0,0-8-4 0,5-4-5 16,-2-5-9-16,1-4-7 0,-2-6-7 0,-7-1-6 16,-4-4-2-16,-3-5 3 0,-7 2 1 15,-6-1 8-15,-3 4 0 0,-4 2 4 16,-6 7 6-16,0 3 0 0,-3 4 3 0,0 5-2 15,1 3 6-15,-1 3 1 0,0 2-2 0,3 2-2 16,-2 4-1-16,2 1-1 0,0 5 5 16,2 2 6-16,1 2 9 0,2 6 8 15,2-1 6-15,5 3 0 0,0 1-3 16,4 1-2-16,3 0-5 15,1 2-5-15,4 0-5 0,1 1-1 0,5-2-2 0,-1 0-5 0,-1-1-9 16,1-2-19-16,-2 1-27 0,-4-1-54 16,-2-2-95-16,-2-5-175 0,-2-1-140 15,-1-5-108-15,-5-4-182 0,-9-2-132 0,-4-6-8 16,-9 0 123-16,-2-2 120 0,-6 0 110 15,-1-6 200-15</inkml:trace>
          <inkml:trace contextRef="#ctx0" brushRef="#br0" timeOffset="18373.0509">15411-513 337 0,'-13'-3'419'0,"5"0"50"0,2 2 0 0,4 0-74 0,4 1-107 16,4-4-87 0,7 3-63-16,10-1-49 0,9-2-32 0,7 1-26 0,7-5-13 0,6 0-15 15,4-1-45-15,2-3-105 0,-1 2-171 16,3 1-115-16,5 0-60 0,9 3-26 0,7-1 25 15,3 3 93-15</inkml:trace>
          <inkml:trace contextRef="#ctx0" brushRef="#br0" timeOffset="18889.0804">17231-596 77 0,'0'0'242'0,"0"0"35"0,0 0-9 15,0 0-21-15,0-2-21 0,0 2-8 0,0-1-8 16,0 1-5-16,0-1-8 0,0 1-15 16,-3 0-21-16,-2 0-19 0,1 1-11 15,-4-1-3-15,0 1 13 0,-3 2 24 0,-2 1 27 16,-3-2 25-16,-4 1 8 0,-7 0 8 15,-8 4-5-15,-3 1-16 0,-9 2-11 16,-9 4-5-16,-4 2 4 0,-4 1-7 0,-4 1-12 16,0-1-17-16,1 2-20 0,7-2-27 15,8 0-31-15,8-1-30 0,7-4-20 0,9-1-13 16,6-3-12-16,6 0-6 0,8-2-8 15,7-2-6-15,8-1-4 0,11-2 1 0,12-2-2 16,8-2 1-16,9-1 2 0,4-3 10 16,-2-2 0-16,-2-1-2 15,-3-2 2-15,-2 1 1 0,-5 1 3 0,-7-1 0 0,-6 0 4 16,-2 3 1-16,-6 1 9 0,-3 0 7 15,-4 1 10-15,-1 1 7 0,-2 4 3 0,-1-2 2 16,0 0-5-16,-2 3-5 0,0 0-9 16,-3 0-9-16,0 0-5 0,0 3-6 0,0 1-6 15,2 2-1-15,1 2 0 0,2 4 1 16,3 2 0-1,3 1 2-15,1 4 4 0,1-2-2 0,3 2-8 0,0 2-24 0,3-3-56 16,-2 3-139-16,5-4-168 0,2-5-142 0,-2 3-208 16,2-7-164-16,-2-1-44 0,-6 0 83 15,1-3 139-15,2-1 127 0,1-2 205 16</inkml:trace>
          <inkml:trace contextRef="#ctx0" brushRef="#br0" timeOffset="17319.9907">13670-243 222 0,'-14'-2'435'0,"0"0"56"15,1 2 34-15,2 0-49 0,2 0-114 16,-2 0-67-16,3 0-14 0,0-1 20 16,3 1 26-16,2-1 24 0,1-1 5 0,2-1-24 0,2 2-36 15,1-2-48-15,0 0-31 0,-1 2-27 16,1-2-19-16,-3 0-17 0,0 2-15 15,-3-2-14-15,1 2-18 16,-4-1-16-16,1 0-14 0,-3-1-12 0,1 1-12 0,-5-1-11 16,0-1-9-16,-1 1-7 0,1-3-6 15,-3 3-4-15,3-1-5 0,-4 1-5 0,0-1-1 16,-1-1 0-16,-2 1-3 0,0-2 0 15,1 4 0-15,-1-3 1 0,-1 3-1 0,-1-3-1 16,-1 2-1-16,5-1 1 0,-2 1-1 16,1 0 0-16,-1 2 2 0,2-2-1 15,-2 3-1-15,-1 0 3 0,-3 0-1 0,3 1-2 16,-4 2-2-16,-1 1-1 0,-2 3 1 15,-1 2-4-15,-4 3 2 0,0 0 2 0,4 6 0 16,4-3 2-16,4 6 0 0,4-1 1 16,5 1-1-16,6 2 1 0,5-1 2 0,5 1 0 15,9-5 2-15,3 2 3 0,10-3 4 16,6-1 3-1,12-3 2-15,10-3 3 0,8-3 1 16,8-4-1-16,5-4-2 0,5-5 0 0,-1-2-3 0,-4-6-4 0,-5-2-3 0,-6-3-1 16,-9-3-1-16,-12-3-3 15,-13-5-2 1,-12 0 4-16,-14-3-2 0,-13-2-2 0,-12-1-2 15,-12-1 0-15,-7 0 0 0,-3 4 0 0,-5 1 0 0,0 2 1 0,-1 4 4 16,4 2 0-16,3 2 0 0,3 5 1 0,8 2 2 16,0 1 3-16,6 3 0 0,4 3 1 15,4 1 0-15,3-1 1 0,5 4-3 16,0 0-3-16,4 4-4 0,0-2-4 15,4 4-4-15,5 0-1 0,6 4 3 0,8 5 6 16,7 5 6-16,5 5 9 0,4 3 5 0,3 3 4 16,5 2 2-16,1 1-3 0,3 1-5 15,1-1-4-15,-3 2-7 0,3-1-2 16,-1-1-2-16,-3-1-9 0,1-2-20 15,-3-1-22-15,-2-2-37 0,-4-2-68 0,-3-2-124 16,-1-6-190-16,0-3-126 0,-7-4-193 16,-1-7-181-16,-5-4-49 0,-7-3 65 15,-1 0 161-15,-3-3 128 0,0-1 207 0</inkml:trace>
        </inkml:traceGroup>
      </inkml:traceGroup>
    </inkml:traceGroup>
    <inkml:traceGroup>
      <inkml:annotationXML>
        <emma:emma xmlns:emma="http://www.w3.org/2003/04/emma" version="1.0">
          <emma:interpretation id="{44FBDB91-732A-4BCE-93C5-970B5B3E3961}" emma:medium="tactile" emma:mode="ink">
            <msink:context xmlns:msink="http://schemas.microsoft.com/ink/2010/main" type="paragraph" rotatedBoundingBox="17124,16205 24759,15798 24789,16375 17155,1678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DA4A09B-FB08-4A98-819C-A32534C5A6B3}" emma:medium="tactile" emma:mode="ink">
              <msink:context xmlns:msink="http://schemas.microsoft.com/ink/2010/main" type="line" rotatedBoundingBox="17124,16205 24759,15798 24789,16375 17155,16782"/>
            </emma:interpretation>
          </emma:emma>
        </inkml:annotationXML>
        <inkml:traceGroup>
          <inkml:annotationXML>
            <emma:emma xmlns:emma="http://www.w3.org/2003/04/emma" version="1.0">
              <emma:interpretation id="{8065CF0B-4C65-419E-A718-C09B4C2E510F}" emma:medium="tactile" emma:mode="ink">
                <msink:context xmlns:msink="http://schemas.microsoft.com/ink/2010/main" type="inkWord" rotatedBoundingBox="17128,16274 18234,16215 18261,16723 17155,16782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9960.1417">13648 714 285 0,'-3'-2'380'0,"0"1"62"0,3 1-9 16,0-3-45-16,3 2-63 0,0-3-68 0,-3 2-56 15,2-1-47-15,-2 0-33 0,0 1-17 16,0-2 0-16,-2 3 11 0,-1-3 18 0,0 1 31 16,1-1 34-16,-1 4 32 0,-1-3 27 15,-3 1 14-15,2 0 0 0,-2 2-18 16,-4 0-25-16,-2 0-35 0,-5 0-42 0,-8 0-38 15,-6 0-34-15,-8 2-27 0,-4 0-20 16,-3-1-12-16,1 1-10 0,-1 2-3 0,-1 0-3 16,1-1-3-16,3 2 1 0,-1 2-3 15,1 1 2-15,0 0 2 16,0 2 3-16,-2 4 1 0,1-2 2 0,4 2 4 0,5 0 0 15,4 0-3-15,4-1-3 0,4 0-1 16,5-2-4-16,3-1-1 0,7 1-1 16,1-4 2-1,5 0 1-15,3-3-1 0,3 0 2 0,5-1 0 0,5 0 1 0,4-2-2 16,7-1 1-16,6 2-3 0,3-1 1 0,6-1-1 15,6 1-1-15,4-1 0 0,4 2 0 16,1-1 3-16,5 3-1 0,1-4 0 0,1 4 0 16,6-1-1-16,1 2-1 0,0 2 0 15,-4 0-6 1,-4 4 5-16,-4-1 0 0,-6 1 3 0,-9 1 0 0,-4 0 3 0,-9 4 4 15,-9 3-2-15,-8 0 0 16,-11 4-2-16,-11-1 0 0,-9 1-1 0,-15-2-1 0,-9 0-6 16,-13-4-16-16,-11-1-25 0,-11-8-36 15,-5-3-66-15,-5-7-99 16,1-3-97-16,1-2-63 0,6-5-28 0,10 1-5 0,11-3 4 15,10 3 4-15,9-1-14 0,4 1-54 16,6 0-31-16,7 2 1 0,8 0 36 0,13 5 84 16</inkml:trace>
        </inkml:traceGroup>
        <inkml:traceGroup>
          <inkml:annotationXML>
            <emma:emma xmlns:emma="http://www.w3.org/2003/04/emma" version="1.0">
              <emma:interpretation id="{7465DFFD-3479-4008-9EAE-40017B8E33BA}" emma:medium="tactile" emma:mode="ink">
                <msink:context xmlns:msink="http://schemas.microsoft.com/ink/2010/main" type="inkWord" rotatedBoundingBox="18631,16125 21823,15955 21849,16436 18657,16607"/>
              </emma:interpretation>
            </emma:emma>
          </inkml:annotationXML>
          <inkml:trace contextRef="#ctx0" brushRef="#br0" timeOffset="20480.1714">14524 729 79 0,'5'-4'250'0,"1"0"51"16,-1-2 14-16,-2 0-5 0,-2 0-2 0,3-1-9 16,-1 4-26-16,-2-4-35 0,-1 3-48 15,0-1-41-15,0 2-35 0,-1-1-24 16,-2 4-8-16,-2 0 3 0,-3 0 11 0,-3 0 16 15,-5 4 20-15,-3-1 25 0,-3 1 29 16,-5 0 24-16,-1 2 31 0,-4 3 29 16,0 2 14-16,1 3 1 0,-1 1-15 0,4 3-22 15,3 2-38-15,2 3-39 0,8 0-37 16,5 0-31-16,4 1-26 0,9 1-21 0,8-3-15 15,6 0-14-15,10-2-4 0,5-1-6 16,7-3-5-16,6-4-6 0,2-1-12 0,5-4-28 16,2-5-58-16,4-3-133 0,2-5-162 15,1-2-105-15,-1-5-112 0,-5-5-124 16,-6 3-119-16,-5-3 33 0,-4-1 109 0,-4 1 81 15,0 1 106-15</inkml:trace>
          <inkml:trace contextRef="#ctx0" brushRef="#br0" timeOffset="20853.1928">15012 619 7 0,'-28'-12'281'0,"4"4"57"0,7-2 44 16,2 2-38-1,9-3-65-15,0 3-61 0,4 1-52 0,2 0-58 0,5 0-44 0,8 2-57 32,7-1-68-32,4 1-85 0,3 3-110 0,1-3-89 0,4 4-47 0,-1 0 0 0,1 1 37 15</inkml:trace>
          <inkml:trace contextRef="#ctx0" brushRef="#br0" timeOffset="20699.184">15227 711 32 0,'-5'-9'396'0,"1"3"73"15,1 1 45-15,-1-1-7 0,3 3-82 0,-2 0-112 16,-1 1-92-16,4 2-61 16,0 0-35-16,7 4 6 0,1 1 28 0,4 4 43 15,6 4 46-15,5 1 50 0,4 2 25 16,-1 1-13-16,0 1-39 0,0 1-58 15,1 0-63-15,-1 1-57 0,-3-3-33 0,-1 2-24 0,-5-3-21 16,-1-3-29-16,-3-3-54 0,-2-2-101 16,-7-2-125-16,0-4-87 0,-4-6-120 15,-8-3-144-15,-8-4-115 0,-5-4 8 0,-6-3 78 16,-3-1 61-16,-1 0 110 0</inkml:trace>
          <inkml:trace contextRef="#ctx0" brushRef="#br0" timeOffset="21269.2166">15810 693 17 0,'11'7'289'0,"-1"-4"56"0,1 3 55 16,2-1-24-16,1-1-44 0,-2-1-47 15,4-3-46-15,2 1-45 0,1-1-46 0,0-1-42 16,1-2-35-16,1-1-22 0,-1-2-12 15,2 0-7-15,-4 0-4 0,1-1-1 16,-3 0 6-16,-1-1 8 0,-5 1 12 0,-2-1 12 16,0 0 24-16,-5-1 31 0,-2 0 46 15,-2 2 45-15,-2-1 42 0,-5-1 29 0,-2 0 13 16,-4 1-4-16,-2-1-23 0,-1 2-29 15,-2 1-36-15,-2 1-30 0,-2 0-32 0,2 2-26 16,-3 2-25-16,1 0-23 0,-1 1-20 16,0 2-7-16,1 4-6 15,-1 1-4-15,0 4-1 0,4 3 2 0,4 0-1 0,3 3-1 16,2 2 0-16,6 1-4 0,5 0-3 31,5 2 0-31,6-3-3 0,5 2-4 0,4-3-2 0,7-1-3 0,2-1-5 0,4-3-10 16,2 0-10-16,1-4-25 0,0-4-41 15,4-2-89-15,-1-4-156 0,1-5-118 0,-1-2-74 16,-2-7-48-16,-4 0-94 0,-3-3-41 15,-8 1 42-15,-6 0 47 0,-2-2 41 0,-4 1 47 16,1 0 124-16</inkml:trace>
          <inkml:trace contextRef="#ctx0" brushRef="#br0" timeOffset="21655.2387">16438 573 70 0,'8'-7'306'16,"0"0"67"-16,-2 3 23 15,-1-1-17-15,-1 3-29 0,4 2-51 0,0 0-50 0,3 2-25 16,-1 4 16-16,6 3 70 0,-2 0 67 16,2 3 57-16,1 2 34 0,2 2 6 0,5 1-39 15,1 1-91-15,2-2-88 0,-2-1-78 16,2 1-56-16,-3-2-39 0,-7-1-29 15,-1-5-20-15,-5 3-10 0,-3-4-6 0,-3-3-4 16,-2 0-5-16,-3 0-5 0,-3-2-8 0,-5-2-6 16,-2 0-8-16,-6-2-6 0,1-2 1 15,-1 0 2-15,-3 0 4 16,3-3 4-16,0 0 3 0,0-4 7 0,4 1-1 0,1-3-3 15,3-1 0-15,3-3 1 0,5 0-3 16,3-1-4-16,5-3 0 0,5 2 1 0,3 1 1 31,4 1-2-31,4 3 1 0,-1-1 3 0,1 4 1 0,0 0 0 0,0 4-1 16,-1 4 1-16,3 2 1 0,2 4 0 0,4 4 0 15,2 5 3-15,6 2 2 0,4 5 5 16,2 0 2-16,1 4 2 0,-2-2 0 0,-6-2-4 16,-4 2-27-16,-7-5-59 0,-4-1-127 15,-3-4-147-15,-2-3-102 0,-4-4-162 16,-5-5-194-16,-4-3-69 0,-9-7 57 0,0 1 111 15,1-4 83-15,-1 0 157 0</inkml:trace>
        </inkml:traceGroup>
        <inkml:traceGroup>
          <inkml:annotationXML>
            <emma:emma xmlns:emma="http://www.w3.org/2003/04/emma" version="1.0">
              <emma:interpretation id="{E691B681-60F1-4586-8588-3CCFB39DACDA}" emma:medium="tactile" emma:mode="ink">
                <msink:context xmlns:msink="http://schemas.microsoft.com/ink/2010/main" type="inkWord" rotatedBoundingBox="22294,15975 24761,15844 24782,16240 22315,16371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2303.2757">19128 569 38 0,'-15'9'318'0,"6"-2"54"0,-2 0 50 16,3-2-19-16,3-2-50 0,1 1-61 15,4-4-49-15,1 0-42 0,5-2-36 0,1-1-40 16,4-1-28-16,1-3-12 0,7 0-4 16,2-2 6-16,6-1 4 0,-2-2 0 15,5-1-6-15,-1-1-9 0,-1 0-13 0,-3-3-18 16,-1-1-4-16,-5 3 22 0,-6-3 47 15,-7 4 50-15,-9 0 59 0,-5 2 45 16,-11 1 23-16,-6 3-11 0,-12 0-28 0,-10 2-36 16,-5 4-42-16,-7 0-31 0,2 4-22 0,-3 2-14 15,2 3-14-15,1 1-10 0,2 4-12 16,2 4-4-16,6 2 1 0,3 4-1 0,7 1 2 15,6 1 1-15,7 3 1 0,11 1-4 16,9-2-3-16,5 0-2 0,14-1-4 16,8-1-7-16,10-3-8 0,15-2-7 15,15-1-6-15,15-7-10 0,18-4-24 0,18-1-46 16,11-6-98-16,15-6-244 15,7-4-262-15,5-3-285 0,0-3-135 0,-9-2-39 0,-3 2 50 16,-9 1 222-16,-11 0 246 0</inkml:trace>
          <inkml:trace contextRef="#ctx0" brushRef="#br0" timeOffset="21904.2529">18067 404 311 0,'-8'0'454'0,"-1"0"47"0,-10 0 29 0,-2 3-88 16,1 1-110-16,-4 4-62 0,0 2 1 15,4 2 29-15,-2 6 39 0,4 1 34 0,2 3 11 16,4 1-20-16,1 3-55 0,6 3-57 16,2-2-58-16,8-2-52 0,6 3-44 15,4-4-33-15,6 1-23 0,3-4-17 0,4-1-22 16,4-3-37-16,7-5-88 0,6-4-144 0,13-5-122 31,10-6-141-31,2-4-192 0,5-5-131 0,1-2-2 0,-1-1 97 0,2-4 95 16,-3-1 130-16</inkml:trace>
        </inkml:traceGroup>
      </inkml:traceGroup>
    </inkml:traceGroup>
    <inkml:traceGroup>
      <inkml:annotationXML>
        <emma:emma xmlns:emma="http://www.w3.org/2003/04/emma" version="1.0">
          <emma:interpretation id="{68158E8E-99B4-4887-A97B-19D39CF41E40}" emma:medium="tactile" emma:mode="ink">
            <msink:context xmlns:msink="http://schemas.microsoft.com/ink/2010/main" type="paragraph" rotatedBoundingBox="3970,17566 13066,17115 13101,17823 4005,182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FD8C24-2041-4D0E-A2B5-9065CC7B4EA2}" emma:medium="tactile" emma:mode="ink">
              <msink:context xmlns:msink="http://schemas.microsoft.com/ink/2010/main" type="line" rotatedBoundingBox="3970,17566 13066,17115 13101,17823 4005,18273"/>
            </emma:interpretation>
          </emma:emma>
        </inkml:annotationXML>
        <inkml:traceGroup>
          <inkml:annotationXML>
            <emma:emma xmlns:emma="http://www.w3.org/2003/04/emma" version="1.0">
              <emma:interpretation id="{6FD07D7A-8258-4535-A53E-08FF8372D5F4}" emma:medium="tactile" emma:mode="ink">
                <msink:context xmlns:msink="http://schemas.microsoft.com/ink/2010/main" type="inkWord" rotatedBoundingBox="3971,17577 5878,17482 5909,18118 4002,18212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05773.0499">272 2359 211 0,'-5'-2'349'0,"0"-1"43"15,-1 0 21-15,1 2-70 0,0 0-73 16,-1-3-51-16,1 4-34 0,2-1-30 15,2 0-27-15,-3 0-26 0,1-3-23 0,2 3-20 16,-2-1-15-16,-1-3-4 0,3 1 0 16,-2-1 12-16,-2 0 32 0,-1-1 47 15,1 0 47-15,0 0 43 0,-3 1 36 0,0-1 26 0,0 1-7 16,0 0-20-16,1 0-30 0,-5 1-26 15,3 1-33-15,-5 1-33 0,1-1-20 0,-3-1-21 16,-1 3-18-16,-2 0-17 0,-2 1-11 0,-2 0-6 16,-4 2-10-16,-2 2-8 0,-2 0-5 15,-2 3-2-15,-2 1-1 0,-2 6-1 16,1-2 6-16,0 6 4 0,-4 1 4 0,4 0 2 15,1 3 2-15,4 2 0 0,5 0-4 0,6-2-5 16,4 0-5-16,5-1-3 0,8-1-4 16,9-2-4-16,7 0 0 0,7-1-1 0,7-3 0 15,5 1 0-15,4-4 2 0,5-2 1 16,3-1 0-16,4-4 0 0,-1 0 1 0,4-4-2 15,-2-4 0-15,-2-3-3 0,-3-4 0 16,-4-3 0-16,-8-6-3 0,-10-5 0 0,-7-3 0 16,-8-7 0-16,-14-3 0 0,-8-6-3 0,-7-1 1 15,-8-1-1-15,-4 0 1 0,0 5 0 16,-3 2 0-1,4 5 3-15,1 4 0 0,4 4 1 0,1 4 3 0,3 5 1 0,4 1 4 16,4 5 0-16,3 2 1 0,2 2-1 16,0 1-3-16,3 1-2 0,2 3 0 0,-2 1-5 15,2 1-2-15,1 1-1 0,2 3 1 0,3 2 0 16,3 4-4-16,2 3 3 0,3 3 2 0,3 2-1 15,1 4 0-15,7 3-1 0,2 0 1 16,4 2 1-16,5 3 0 0,2-1 0 16,-2 1-1-16,2-1 0 0,2-2 0 0,-2-1 0 0,-2-2-2 15,5-2-7-15,-4-4-24 0,1 1-64 16,-4-6-135-16,1 0-166 0,-1-5-113 15,-6-4-193-15,-4-2-183 0,1-5-50 16,-7-3 79-16,7-4 133 0,-3 1 96 0,-2-2 195 16</inkml:trace>
          <inkml:trace contextRef="#ctx0" brushRef="#br0" timeOffset="106183.0734">596 2382 54 0,'0'1'392'0,"3"-1"53"0,0 0 32 32,-1 0-1-32,4-1-122 0,-1 1-116 0,6 0-80 15,1-3-44-15,4-1-24 0,2-1-23 0,4-1-20 0,-5 2-16 0,2-4-10 16,-2 3-4-16,-1-2-2 0,0-2 4 0,-3 2 5 0,-2-5 11 15,-3 1 20-15,-4 0 29 0,-4 0 54 0,-1-1 58 16,-6 0 47-16,-2 1 23 0,-4 1 7 16,-3 1-5-16,-2 0-35 0,-1 4-40 0,-2-1-35 15,0 3-21-15,1 0-20 0,-4 2-25 16,1 2-20-16,2 2-23 0,-1 2-15 0,4 2-9 15,3 2-6-15,2 5-2 0,5 2 0 16,2-1 4-16,6 4 1 0,6 1 3 0,4 0-1 16,5 2-1-16,6-3 2 0,6 2 1 0,1-3-6 15,7 1-5-15,1-2-2 0,1-1-2 16,2-4-3-16,1 2-10 0,-1-5-32 15,-1-1-92-15,0-2-147 0,-5-5-115 0,2-4-100 16,-6-2-178-16,-6-7-157 0,-7-2-10 0,-6-2 96 16,-3-2 83-16,-2 0 86 0,-2 0 175 0</inkml:trace>
          <inkml:trace contextRef="#ctx0" brushRef="#br0" timeOffset="106512.0922">975 2155 242 0,'-5'-2'407'0,"2"1"37"0,3 1 34 0,3 0-73 0,2 3-106 0,3 2-89 0,3 0-49 0,2 2-22 15,2 4-16-15,4-3-11 0,2 5-1 0,3-1 9 16,1 3 9-16,2 0 10 0,4 2 14 16,1-1 13-16,-2 0-4 0,0 1-11 0,-2-2-10 15,-4 0-16-15,0-5-20 16,-7 1-22-16,-1-4 1 0,-3-2 12 0,-2 0 28 15,-3-2 33-15,0-3 17 0,-4-1 7 0,3-4-12 16,-6-4-25-16,-1-2-39 0,0-3-39 0,0-3-28 16,0 0-18-16,-1-2-10 0,-3 0-5 0,1 2-3 15,2 0 0-15,-2 0-3 0,-1 2 1 0,3 0 2 16,-2 1 0-16,-1-2-2 0,4 7-2 15,-1-1-7 1,-2 1-27-16,0 4-50 0,1-2-109 0,2 3-121 0,0 3-88 0,0-2-64 0,0-1-83 16,-3 1-129-16,3 2-33 0,3-1 45 15,-3 2 50-15,13-1 48 0,2 1 99 16</inkml:trace>
        </inkml:traceGroup>
        <inkml:traceGroup>
          <inkml:annotationXML>
            <emma:emma xmlns:emma="http://www.w3.org/2003/04/emma" version="1.0">
              <emma:interpretation id="{509B9F53-3A0F-473E-BB7E-42E21F49D983}" emma:medium="tactile" emma:mode="ink">
                <msink:context xmlns:msink="http://schemas.microsoft.com/ink/2010/main" type="inkWord" rotatedBoundingBox="6254,17452 13066,17115 13101,17823 6289,18160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09548.2658">4417 2059 25 0,'3'-2'333'0,"0"1"63"0,-3-2 47 16,0 2-18 0,2-2-70-16,-2 3-77 0,0-1-68 0,3 1-54 0,0 0-44 0,2 0-31 15,0 1-22-15,6-1-9 0,2 3 2 0,2 1 8 16,4 1 19-16,-1-2 42 0,1 5 57 15,1 0 50-15,-1 1 40 16,-1-1 31-16,-3 3 17 0,-2-1-16 0,1 0-30 0,-1 0-38 0,-4 0-36 16,2 0-31-16,-3 1-26 0,-3-1-23 15,1-1-24-15,-4 0-22 0,1-2-17 16,-3-2-15-16,0 1-12 0,0-1-7 0,0-2-6 15,0 1-2-15,-3-1-3 0,1-2 2 0,-4 0 0 16,-2-1 0-16,0-1 0 0,-4 0 1 0,-4-2-1 16,0-1-2-16,-1-3-3 0,-2 0-1 15,1-1-1-15,2-1-2 0,2 1 0 16,5-2-1-16,1 0 1 0,5-1-1 0,3 2 1 15,4-1-1-15,7-1-1 0,5 4-1 0,5 0-3 16,6 0 2-16,4 1-1 0,6 4-2 16,2-2 3-16,-1 3 2 0,5 2-1 15,-2 3 0-15,2-1 2 0,-4 5 1 0,-3 2-1 16,-4-2 0-16,-4 3 0 0,-2-1-1 0,-4-1 1 31,-5 2 1-31,-3-3 1 0,-4 1 0 0,-2-2 0 0,-3-2 3 0,-2 0-3 0,0-2 0 16,-3-3-3-16,-3 0-7 0,-2-4-6 15,-3-3-11-15,-3-2-3 0,2-1-5 0,1-3-2 16,0 0 4-16,1 0 5 0,6 1 5 0,1 1 2 15,1-1 3-15,7 3 2 0,0 0 1 16,3 2 0-16,2 1 0 0,0 4 3 0,6-1 2 16,1 3 3-16,4 3 0 0,4-3 5 15,4 7 0-15,-1 0 0 0,4 3 2 16,-2-1 2-16,2 5-1 0,-2-2 2 0,-1 3-1 15,0-2 0-15,-4 0 0 0,-1 1-4 0,-3-2-1 16,-4-1-22-16,-2-3-74 0,1-1-151 0,-1-3-130 16,0-4-148-16,-2-5-257 0,-4-2-117 15,3-4 1-15,-6-2 112 0,2 1 111 0,-1-2 137 16</inkml:trace>
          <inkml:trace contextRef="#ctx0" brushRef="#br0" timeOffset="106894.114">1824 2225 100 0,'4'10'326'0,"4"1"39"0,2-3 36 0,1-1-44 0,1-1-75 16,3-2-51-16,0-1-32 0,3-2-26 15,6 1-27-15,2-4-29 0,3 1-28 0,3-5-30 16,-2 2-22-16,0-4-14 0,-2 0-5 15,-3-2-5-15,-1 0-3 0,-2-2 0 16,-8 3 6-16,-3-1 6 0,-6-3 8 16,-5 1 11-16,-5 0 18 0,-6 2 31 0,-3-1 29 0,-5 0 27 15,-1 1 28-15,-4 1 27 0,-3-1 18 16,2 1-1-16,-4 2-7 0,-1 2-13 0,5 0-22 15,1 1-30-15,1 3-31 0,2-1-30 16,2 2-26-16,2 2-20 0,1 2-15 0,0 2-8 16,2 4 0-16,1 3 7 0,4 2 9 0,1 4 9 15,2 3 9-15,4 2 7 0,2 0-1 16,2 2-4-16,5-1-5 0,4 1-6 15,5-3-7-15,2 2-9 0,1-5-5 0,1 0-4 16,4-3-5-16,3-3-4 16,1 0-13-16,4-3-41 0,-1-6-140 0,3-2-141 0,2-6-110 0,-4-5-197 15,-1-7-187-15,-2-3-64 0,-1-1 82 16,4-3 110-16,-1 0 95 0,-2-1 187 0</inkml:trace>
          <inkml:trace contextRef="#ctx0" brushRef="#br0" timeOffset="107145.1284">2348 1923 96 0,'-20'-7'443'16,"4"3"54"0,3-1 30-16,2 2 18 0,0 2-173 0,5 0-148 0,0-1-86 0,1 2-51 0,2 2-24 0,6 1-8 15,2 4 2-15,6 4 14 0,4 1 9 16,6 5 8-16,6 3 8 0,1 0-1 15,4 3-10-15,1 1-23 0,2 1-18 16,1 1-11-16,1 2-11 0,-1-1-8 0,-1-1-5 0,-2-2-6 16,-2-3-38-16,-2 1-45 0,-2-4-34 15,-4-3-40-15,-2-4-82 0,-10-2-145 16,-3-6-116-16,-8-3-39 0,0-3-10 0,5-4 19 15,-4-3 67-15</inkml:trace>
          <inkml:trace contextRef="#ctx0" brushRef="#br0" timeOffset="107481.1476">2875 2049 322 0,'-4'3'416'0,"1"1"44"0,3 4 31 0,3-1-112 16,1 4-111-16,4 1-75 0,1-1-48 0,5 4-33 15,4-1-22-15,2-2-17 0,4 2-12 16,6-2-5-16,0 0-3 15,8 1 20-15,6-5 24 0,5-1 21 0,6-3 13 0,1 0 7 0,-3-4 2 16,-2-2-19-16,-7-1-30 0,-7-4-24 16,-9 0-16-16,-6-4-11 0,-6-1-4 15,-8-1 12-15,-3 0 10 0,-9 0 8 0,-5 2 6 16,-10-1 19-16,-5 2 8 0,-7 1-3 0,-2 2 1 15,-4 4 2-15,-2-2-7 0,-1-1-19 16,4 5-13-16,1-1-16 0,2 1-16 0,1 1-12 16,5 0-7-16,4 1-7 0,5 1-22 15,2-2-56-15,4 0-86 0,1 1-94 0,6-1-66 16,2 0-61-16,6-1-76 0,-3-2-99 0,2 0-63 15,6 2 15-15,6-3 23 16,6 4 42-16,6-3 82 0</inkml:trace>
          <inkml:trace contextRef="#ctx0" brushRef="#br0" timeOffset="107966.1754">3711 2076 228 0,'8'6'395'0,"-1"0"53"16,5 0 43-16,-1 1-79 0,-2 1-98 0,4 3-74 0,1-2-40 15,2 4-16-15,1 2 8 0,4 2 36 0,2 0 47 16,7 4 43-16,4 1 33 0,2 2 10 15,7 0-13-15,1 1-41 0,0-1-46 0,-3 1-51 16,-1-4-50-16,-4-1-41 0,-4-2-32 16,-5-2-22-16,-7-2-18 0,-4-3-9 15,-3-4-2-15,-2 1 3 0,-7-6 4 0,-4 0 0 16,-8-6-1-16,-7-1-3 0,-9-5-9 0,-6-7-11 15,-8-3-9-15,-3-5-5 0,-3-2-5 0,-4-2-3 16,1-4-4-16,-1 3-3 0,4-1-5 16,3 2-4-16,5 2-2 0,4 3-1 0,8 2-5 15,5 0-2-15,7 4-2 16,7 3-1-16,5-1-2 0,8 2 5 0,5 0 3 0,7 2 6 15,7 0 5-15,1 1 5 0,4 4 3 16,0 0 2-16,1 4 1 0,2 1 1 0,-2 4 1 16,-2 0 0-16,-2 4 1 0,-5 1 1 15,-9 4 2-15,-7 3 1 16,-8 0-3-16,-8 2 1 0,-9-1 2 0,-10 3-3 0,-8-3-7 0,-3-1-19 15,-6 1-36-15,-2-2-79 0,2-2-136 16,0-1-119-16,3-1-78 0,1-4-93 16,1 1-140-16,2 0-80 0,6-3 49 15,4 1 78-15,13-2 57 0,6-1 100 0</inkml:trace>
          <inkml:trace contextRef="#ctx0" brushRef="#br0" timeOffset="109902.2861">5917 2087 222 0,'6'0'340'0,"5"0"40"0,2 0 15 31,1 0-62-31,2-2-64 0,0 0-44 0,-2-1-32 0,2-1-30 0,0 0-31 0,3-2-39 0,-2 1-25 16,-1-3-22-16,0 0-10 16,-2-1-4-16,-6 0 7 0,-4-1 18 0,-4 1 44 15,-3 1 86-15,2-1 84 0,-6 2 63 0,-1 2 39 16,-1 1 14-16,-2-3-23 0,-2 5-72 0,1-1-79 15,-3 1-61-15,0 2-47 0,-1 3-34 16,-2 1-19-16,-1 4-12 0,-1 2-1 0,1 3 3 16,3 1 7-16,4 4 5 15,4 0 5-15,6 1-3 0,4 1-3 0,4-2-7 0,3 1-8 16,7-2-8-16,3 1-7 15,2-4-8-15,2-2-2 0,3 0-5 0,4-3-1 16,0-2-3-16,1-1-17 0,1-3-39 0,3-3-83 0,-2 0-182 16,3-7-133-16,1-1-101 0,-3-3-150 15,-5-3-165-15,-9-1-30 0,-4-1 121 0,-2-1 102 16,-1 2 89-16,-5-3 152 0</inkml:trace>
          <inkml:trace contextRef="#ctx0" brushRef="#br0" timeOffset="110467.3184">6476 1873 225 0,'0'-3'362'0,"2"0"40"0,1 1 9 15,0 2-60-15,-1 2-73 0,4 1-56 16,-1 1-42-16,6 3-26 0,-2 2-21 0,4-1-20 31,6 4-9-31,0-1 1 0,-2 3 19 0,2-2 30 0,-1 1 55 0,1 2 53 0,0-3 44 0,-2 2 18 16,-1-2-2-16,0 2-16 0,-4-2-45 15,-1-2-51-15,-3 0-50 0,-3-1-41 0,-2-2-30 16,-1-2-26-16,-2 0-20 0,0-1-16 16,0-3-9-16,-2-1-5 0,-4 0-20 0,0-1-33 15,-5-5-41-15,-1-1-32 0,3-3-39 16,1-3-26-16,5-1-9 0,3 1 19 0,3 0 29 15,2 1 28-15,3 2 30 0,3 2 23 16,-2 1 18-16,7 4 11 0,3 2 9 16,5 2 7-16,1 2 14 0,2 4 20 0,1 2 34 15,4 2 37-15,0 1 33 0,1 2 23 0,6-1 22 16,-2 1 7-16,-1-1-10 0,-4-2-21 15,-6-2-18-15,-2-3-16 0,-3 0-18 0,-1-5-17 16,1-4-19-16,2-4-14 0,4-6-13 0,2-5-15 16,-1-5-17-16,4-7-17 0,3-1-16 0,-5-4-13 15,0-4-5-15,-7-3-1 0,-5 1 5 16,-6-1 10-16,-5 3 13 0,-6 5 15 15,-1 4 5-15,0 7 5 0,-1 4 2 0,-2 5 2 16,-2 7 0-16,-1 4 3 0,-2 6 11 16,3 5 10-16,2 8 12 0,3 5 10 15,6 3 6-15,4 1 4 16,4 4-1-16,3 0-9 0,5 1-4 0,4 0-7 0,2-1-5 0,4-2-6 15,-1-2-7-15,2 1-3 0,2-1-5 16,-3-4-2-16,-4-2-3 0,-1-3-2 0,-6-2-10 16,-6-2-23-16,-2-5-52 0,-5-2-145 15,-5-2-177-15,-3-7-129 0,-11-2-212 0,-8-5-175 16,-3-1-53-16,-8 0 89 0,5 2 146 15,-4-2 114-15,-2 1 213 0</inkml:trace>
          <inkml:trace contextRef="#ctx0" brushRef="#br0" timeOffset="110622.3273">7333 1842 54 0,'-13'-5'429'0,"9"0"61"0,7-3 32 15,6 1 22-15,12-1-147 16,10 1-143-16,12 0-84 0,9-3-45 0,8 1-25 16,8-2-16-16,13 1-14 0,10 0-17 0,12 0-38 0,6-1-46 15,2 0-109-15,-7-1-231 0,-7 1-125 16,-9 3-65-16,-9 2-14 0,-8 5 13 15,-6 1 89-15</inkml:trace>
        </inkml:traceGroup>
      </inkml:traceGroup>
    </inkml:traceGroup>
    <inkml:traceGroup>
      <inkml:annotationXML>
        <emma:emma xmlns:emma="http://www.w3.org/2003/04/emma" version="1.0">
          <emma:interpretation id="{C46C854B-33F1-49CC-BD42-A99747A05FB9}" emma:medium="tactile" emma:mode="ink">
            <msink:context xmlns:msink="http://schemas.microsoft.com/ink/2010/main" type="paragraph" rotatedBoundingBox="17589,17233 21747,17123 21761,17684 17603,1779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70441E5-9009-4C70-BDAE-3CE6C28D3749}" emma:medium="tactile" emma:mode="ink">
              <msink:context xmlns:msink="http://schemas.microsoft.com/ink/2010/main" type="inkBullet" rotatedBoundingBox="17591,17312 18794,17280 18807,17763 17603,17795"/>
            </emma:interpretation>
            <emma:one-of disjunction-type="recognition" id="oneOf7">
              <emma:interpretation id="interp11" emma:lang="" emma:confidence="0">
                <emma:literal>→</emma:literal>
              </emma:interpretation>
            </emma:one-of>
          </emma:emma>
        </inkml:annotationXML>
        <inkml:trace contextRef="#ctx0" brushRef="#br0" timeOffset="223917.8074">13749 1801 204 0,'-28'0'362'0,"-4"-1"36"15,4 1 34-15,0 0-78 0,1 1-79 0,1-1-60 16,3 1-40-16,-1 1-23 0,2-1-27 15,4 3-29-15,-1-4-23 0,4 4-17 0,-1-3-3 16,3 1 2-16,1-1 17 0,-1 2 24 16,2 0 36-1,0-2 34-15,1 2 35 0,-1-2 24 0,3-1 15 0,0 2 4 0,4 0-4 16,1-2-9-16,3 1-20 0,3-1-17 0,1 0-21 15,3 0-20-15,1-1-23 0,4-1-18 0,9-1-22 16,7 0-13-16,7-4-14 0,6 1-14 16,7 0-13-16,4-2-13 0,3-1-5 15,2 0-7-15,3 2-1 0,3-1-3 0,2-1-3 16,-2 2 0-16,-3 0-3 0,-1 1-1 15,-7 2-1-15,-8 0-4 0,-7 1 3 0,-6 1-1 16,-7 1 1-16,-4 1 0 0,-4 0 1 16,-5 0 2-16,-3 1 0 0,-6 1 4 0,-2-1 0 15,0 2 2-15,-5 1 0 0,-3 3 2 16,-3 0-1-16,-2 2-1 0,-6 0-3 0,-1 3 0 15,-4-4-1-15,-1 3 1 0,-4 3-3 16,-2-3 2-16,-1 1-1 0,1-2 0 0,-4 4 1 16,2-3 0-16,-4 1 3 0,-2-1-4 15,-1 1 3-15,1-2 1 0,2-2-3 0,4 0 1 16,2-1-1-16,2-2 2 0,2-1-1 0,7 1 0 15,1-4 1 17,3 2-3-32,7-2 2 0,-3-1-2 0,8 2 0 0,-3-1-2 0,6-1-2 0,1 0 1 0,0 0-3 0,0 0 0 15,1 2-3-15,3-2 2 0,0 0-2 16,4 0 3-16,3 0 1 0,5 1 1 0,5-1 2 15,7 0 0-15,7 0 1 0,6 0 0 0,3 0 2 16,4-1 0-16,2-1-2 0,-1 2 2 16,2 0 0-16,-7 2-2 0,-3-1-3 0,-5 2 1 15,-4 2 0-15,-4-1 0 0,-4 0 1 16,-5 3 1-16,-9 4 3 0,-4 1 3 0,-9 2 0 15,-7 5 0-15,-9 3 0 0,-8 0 1 0,-6 0-1 16,-9 1-2-16,-4-3-1 0,-5-1 0 16,-4-3-3-16,-2-2-1 15,-3-6-4-15,-3-1-7 0,-2-3-13 0,-1 0-23 0,1-4-30 0,0-4-48 16,-1 0-53-16,4 0-85 0,3 0-104 15,7 1-61-15,8-1-54 0,9 0-63 16,5 2-75-16,7 2-66 0,4 1 33 0,9 4 40 16,10-4 60-16,10 2 100 0</inkml:trace>
      </inkml:traceGroup>
      <inkml:traceGroup>
        <inkml:annotationXML>
          <emma:emma xmlns:emma="http://www.w3.org/2003/04/emma" version="1.0">
            <emma:interpretation id="{48A7FE53-8E2B-4B8B-80E4-6B4736AA2EAD}" emma:medium="tactile" emma:mode="ink">
              <msink:context xmlns:msink="http://schemas.microsoft.com/ink/2010/main" type="line" rotatedBoundingBox="19310,17187 21747,17123 21759,17599 19323,17663"/>
            </emma:interpretation>
          </emma:emma>
        </inkml:annotationXML>
        <inkml:traceGroup>
          <inkml:annotationXML>
            <emma:emma xmlns:emma="http://www.w3.org/2003/04/emma" version="1.0">
              <emma:interpretation id="{4F9CA81A-A051-4D96-95C8-B599D852A8C0}" emma:medium="tactile" emma:mode="ink">
                <msink:context xmlns:msink="http://schemas.microsoft.com/ink/2010/main" type="inkWord" rotatedBoundingBox="19310,17187 21001,17143 21014,17619 19323,17663"/>
              </emma:interpretation>
              <emma:one-of disjunction-type="recognition" id="oneOf8">
                <emma:interpretation id="interp12" emma:lang="" emma:confidence="0">
                  <emma:literal>at</emma:literal>
                </emma:interpretation>
                <emma:interpretation id="interp13" emma:lang="" emma:confidence="0">
                  <emma:literal>Gt.</emma:literal>
                </emma:interpretation>
                <emma:interpretation id="interp14" emma:lang="" emma:confidence="0">
                  <emma:literal>G-7].</emma:literal>
                </emma:interpretation>
                <emma:interpretation id="interp15" emma:lang="" emma:confidence="0">
                  <emma:literal>Gt</emma:literal>
                </emma:interpretation>
                <emma:interpretation id="interp16" emma:lang="" emma:confidence="0">
                  <emma:literal>oft,</emma:literal>
                </emma:interpretation>
              </emma:one-of>
            </emma:emma>
          </inkml:annotationXML>
          <inkml:trace contextRef="#ctx0" brushRef="#br0" timeOffset="224524.8421">15279 1776 246 0,'-8'-4'308'0,"4"1"30"0,-1 1-25 0,-1-1-51 0,4 1-44 15,-1 1-27-15,3 0-18 0,0-1-14 0,0 2-18 16,3 0-22-16,-3 0-22 16,0 0-18-16,0 0-14 0,0 2-11 0,0-1-6 15,0 0-5-15,-3 1-2 0,-2 1 4 16,-3-1 13-16,-3 1 34 0,-6 3 77 0,-7 3 83 15,-3 2 74-15,-4 4 56 0,-6 4 34 0,-2-2-6 16,-2 6-61-16,1-2-80 0,4 2-75 16,4-1-65-16,8 0-50 0,9-2-33 0,4 0-19 15,9-1-11-15,7-3-5 0,7-1-2 16,12-1-3-1,8-2-2-15,4-1 0 0,8-6 0 0,4-2 0 0,2-2-2 0,2-2-1 0,1-4-1 16,-6-2-4-16,-3-3-3 0,-7 1-4 16,-6-6-2-16,-5 2 0 0,-7 1 2 0,-7-4 3 15,-4 6 3-15,-5-4 4 0,-6 5 1 0,-5-3 4 16,-4 3-2-16,-9 1-1 15,-3 0 1-15,-4 1 1 0,-4 0 0 16,-3 3 2-16,2-2-1 0,-2 2 1 31,4-1 0-31,2 2-1 0,4-1-2 0,1 3-3 0,5-2-6 0,7 2-15 0,1-1-36 0,3 1-81 0,3 1-134 16,5-1-122-16,3-1-74 0,7 1-83 15,9-2-85-15,1-1-70 0,7 1 17 0,2-1 58 16,4 0 46-16,6-1 78 0,1-1 112 0</inkml:trace>
          <inkml:trace contextRef="#ctx0" brushRef="#br0" timeOffset="224966.8674">15665 1765 40 0,'-14'-3'418'0,"6"2"57"0,3 1 35 15,0-1 22-15,-1-1-146 0,4 2-145 0,-1-1-99 16,3 1-55-16,5 1-35 0,6-1-23 16,5 2-19-16,9-1-41 0,13-1-82 15,0 0-141-15,8-1-144 16,3 1-76-16,6 0-37 0,7-2 9 0,9 2 68 0</inkml:trace>
          <inkml:trace contextRef="#ctx0" brushRef="#br0" timeOffset="224749.855">16119 1609 224 0,'14'-6'452'0,"-5"1"45"0,-1 1 24 0,0 2-45 0,-2 2-154 16,-1 2-106-16,3 6-8 0,0 2 59 0,1 6 52 15,6 3 52-15,0 5 33 16,3 3 3-16,1 2-52 0,1-1-93 0,1 2-68 31,3 1-61-31,-1-3-47 0,1 1-32 0,0-2-21 0,-1-1-11 0,1-2-9 0,-3-2-4 0,-1-3-8 16,-1-2-18-16,-3-5-51 0,-7-1-106 15,-1-4-137-15,-1-6-108 0,-10-4-143 0,-9-2-159 16,-5-7-95-16,-7 1 28 0,-4 1 97 16,-2-2 85-16,0 1 136 0</inkml:trace>
        </inkml:traceGroup>
        <inkml:traceGroup>
          <inkml:annotationXML>
            <emma:emma xmlns:emma="http://www.w3.org/2003/04/emma" version="1.0">
              <emma:interpretation id="{38A3D33E-9CB2-4488-ADD5-E624DFFE8D50}" emma:medium="tactile" emma:mode="ink">
                <msink:context xmlns:msink="http://schemas.microsoft.com/ink/2010/main" type="inkWord" rotatedBoundingBox="21586,17385 21753,17380 21756,17459 21588,17463"/>
              </emma:interpretation>
            </emma:emma>
          </inkml:annotationXML>
          <inkml:trace contextRef="#ctx0" brushRef="#br0" timeOffset="225134.877">17116 1824 41 0,'19'8'439'0,"-10"0"65"0,-1-2 36 15,-3 1 28-15,-2-2-90 0,0 2-73 0,-1-4-12 0,1 2-2 16,2-2 2-16,1 1-8 16,2 0-49-16,1-1-98 0,6 0-95 15,-3-2-88-15,4 2-151 0,0 0-143 0,0-2-136 0,-7-1-192 16,-3 0-193-16,-6 0-76 0,-6-1 60 0,1 1 95 15,-2 0 108-15,-5 0 178 0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03:04.3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027C0F0-6295-49A4-B4F7-4BAC18231683}" emma:medium="tactile" emma:mode="ink">
          <msink:context xmlns:msink="http://schemas.microsoft.com/ink/2010/main" type="inkDrawing" rotatedBoundingBox="2820,14561 16024,15227 15910,17490 2706,16825" hotPoints="17682,16159 9929,16493 2269,15243 10023,14909" semanticType="enclosure" shapeName="Ellipse">
            <msink:sourceLink direction="with" ref="{D87DC78E-CE4E-4FCE-A943-D734999C43BC}"/>
            <msink:sourceLink direction="with" ref="{7DF6A879-6B01-4671-B13B-26750AE73A7B}"/>
          </msink:context>
        </emma:interpretation>
      </emma:emma>
    </inkml:annotationXML>
    <inkml:trace contextRef="#ctx0" brushRef="#br0">116 792 280 0,'-26'0'437'0,"3"3"36"16,2-3 19-16,5 0-88 15,2 0-139-15,5 2-98 0,1 0-54 0,3-1-27 0,2 2-13 16,6 0-5-16,10-2-12 0,10-2-16 0,18 1-17 15,23-3-10-15,19 0-4 16,30-5-2-16,27 3-3 0,34-6 3 0,30-3 10 16,36-3 8-16,40-4 11 0,36-4 15 0,35-3 16 15,28-5 7-15,24-3 9 0,24-5 1 16,17-2-2-16,14-3-16 0,7 0-17 0,-2 0-14 15,-12 0-18-15,-23 4-8 16,-25 1-6-16,-29 1 1 0,-34 6 1 0,-32 2-1 0,-33 6 3 16,-36 4 1-1,-38 3-1-15,-31 4 6 0,-34 4 29 0,-30 1 47 0,-19 4 48 0,-22 0 39 16,-11 3 27-16,-13-2 8 0,-10 2-18 15,-7 0-43-15,-7 2-46 0,-1 1-42 16,-2-2-27-16,-1 0-18 0,3 2-10 0,1 0-5 16,7 0 0-16,4 0-2 0,4 0-2 15,3 0-2-15,1-3-4 0,-1 1-4 0,-5 0-2 16,-3 1-2-16,-7 0-6 0,-7-1-11 15,-2 2-37-15,-8 0-71 0,-11 0-85 16,-11 0-65-16,-9 3-52 0,-12-2-108 0,-12 3-144 16,-5-1-52-16,-6 1 23 0,0 0 32 15,3 0 41-15,5 0 112 0</inkml:trace>
    <inkml:trace contextRef="#ctx0" brushRef="#br0" timeOffset="83564.7796">1429-1282 54 0,'-16'-1'240'16,"0"-1"32"-16,1 0 6 0,-1 0-15 15,2-1-31 1,-2-2-11-16,0 1 2 0,0 0 1 0,2 0-17 0,1-2-26 0,1 0-29 15,-1 0-29-15,-1 1-28 0,4-1-25 16,-4-1-18-16,1-1-11 0,-2 1-2 0,-3-1-3 16,-4 0-1-16,2 1-3 0,-6 0-1 0,-4 2-5 15,0-1-8-15,-8 0-4 0,0 1-1 16,-7 1 0-16,-1 2-6 0,-6 0-1 15,-7 1 2-15,-1 1-1 0,-3 1-1 0,-2 3 1 16,0 0 0-16,-3 0 1 0,0 2 2 16,-3-1 4-16,0 2 4 0,-2 0 2 15,1 4 5-15,-4-3 1 0,0 1 0 0,0 1-5 16,0 1-4-16,-3-1-4 0,0 3-3 15,-1-1-3-15,-1 0-4 0,-1 3 0 0,1 0-2 16,2-3 2-16,2 2-1 0,1 2 1 16,2 0 2-16,4 0-2 0,2 2 0 0,2 0 0 15,6 0 2-15,3 1-1 16,2 0-4-16,2 0 0 0,1 3 1 0,2 0-2 15,4 2 1-15,-2 0 0 0,4 2 0 0,1 0 1 16,4 0 2-16,1 1-1 0,0-2-3 16,2 4 0-16,3-2-1 0,-2 2 2 0,3 0-1 15,4 0 0-15,2 2-2 16,3-1 1-16,1 0 1 0,7-1 0 15,1 0 1-15,2-2 0 0,4 0 0 0,3-1 2 16,2-2-2-16,7 2 0 0,8-2 3 0,6 0 4 16,8 1-1-16,5 1-1 0,9 0 5 0,1-2-1 15,6 0-5-15,9 1-1 0,1-1 1 16,6 1 1-16,2-1-2 0,6 0 1 15,5-1 1-15,4 2-2 0,10-1 0 0,7-1-2 16,7 0 1-16,7 0 1 0,6-1 0 16,6 3 2-16,5-2-2 0,3-1 0 0,5 1-1 15,1 0-1-15,6 1-2 0,0-1 1 16,3-1 0-16,4 0 0 0,-1-1 1 15,-1-1 2 1,2-1 0-16,-1-2-1 0,-2-1 0 0,-2-2-1 0,1 1-1 0,-6-3 0 16,4 0 0-16,0-2-2 0,4 0 1 0,4-2-2 15,0 1-3-15,3 0-2 0,-3-2 2 16,-1-2-1-16,-2-2 0 0,-2 1 1 15,0-3 0-15,-3-1 3 0,-4 0-4 16,1-1 0-16,1 1 1 0,-4-2-1 0,-2 2 5 16,-1 0-1-16,3 2 3 0,-2-2 2 0,0 1-2 15,0 3 1-15,0-1-7 0,-4-1-4 16,3 3-1-16,-3-2-2 0,0 1-1 0,-4-1 1 15,-3-3 8-15,-2 0 2 0,-5 0 3 16,-4-3-1 0,-3-1 2-16,-2 0-5 0,-2-3 2 0,-2 0 1 0,-3-2 1 0,-1 0 0 15,-1 1 0-15,0 1 0 0,-4-2 0 16,2 2 0-16,-2-4 0 15,-1 4 0-15,-2-1 0 0,-1-1 1 0,-3 2 1 16,1 0 1-16,-2 0-1 0,-2 0 1 16,0 1-4-16,-2-2 1 0,-3 3 0 0,-2-2 0 0,0 0-1 15,-2 0-1-15,2 0 3 0,0 0 2 16,-1-1 0-16,1 2-3 0,0-1 5 0,1 0 2 15,1-2 2-15,3 4 10 0,0-1 13 16,2-2 12-16,0 0 10 0,1 1 14 16,-3-2 10-16,-1 2 0 0,1-3-10 15,-3 0-8-15,-2 3-8 16,-7-2-14-16,-1 1-13 0,-3 1-7 0,-6-2-7 0,0 0-2 0,-5 2-3 15,-2 0-2-15,-3 0-7 0,0 0 1 16,0-2-4-16,-3 2 3 0,2-1 1 0,-4-1 2 16,-2 0 10-16,-1 1-1 0,0 1 5 15,0-4-1-15,4 1-3 0,-1 1 0 16,1-2-2-16,-3-2 4 0,3 2-2 0,-4-2 2 15,-1 0 2-15,-4 1-4 0,-2-3-2 0,-4 0-1 16,-2 3 2-16,-4-1-3 0,-6 1-3 16,-2 0 3-16,-7 2 0 0,-4-1-2 15,-6 1 0-15,-4 1 1 0,-4 0 1 31,-2 0-2-31,-5-1-2 0,-2 1 1 0,-6 1-2 0,-6-3-1 0,-1 1-2 0,-4-1-3 0,-4-1-3 16,0-2-19-16,-6-2-22 0,-5 2-16 16,-4-3-14-16,-2 1-7 0,-6-2-2 15,-4 1 9-15,-5 0 19 0,-8-2 14 0,-6 1 17 16,-8 0 5-16,-6 1 8 15,-9 1 3-15,-7 0 0 0,-8 2-9 0,-11 0-11 0,-5 2-8 16,-8 0-9-16,-6 3-7 0,-2 0 0 16,-4-1 7-16,-9 1 11 0,-5 2 6 15,-6-1 12-15,-6 1 9 0,-4-2 5 16,-5 2 4-16,-5-2 1 0,-3 2 4 0,1 0-1 15,-4-2-1-15,-2 1 0 0,0 1 0 0,-3 1-1 16,3-2 0-16,5 3-1 0,3 1-1 16,5-1 2-16,3 1 0 0,3 1-1 15,-2-1 2-15,2 3 0 0,-1-3 2 0,1 1-1 16,-1-1-1-16,2 0-1 0,4 0 0 15,0 0-2-15,1-1 2 0,-1 1 0 16,3-1-1-16,-3 1 2 0,1 0 0 0,1 1-1 16,1 2-1-16,1 1 1 0,4 0-1 15,0 0 1-15,1 1-3 0,4 1 4 0,5 0 1 16,3 1 1-16,-1 1 2 0,0-4-1 0,1 5 2 15,-1-2-5-15,1-2-1 16,-1 1 1-16,0 1 0 16,4-2-2-16,1 0 1 0,3 1 0 0,4-1 0 0,4-1 1 15,2 0-6-15,4 0-5 0,4-1-11 0,1-2-10 16,2-1-11-16,3-2-31 0,5-1-66 15,-1 1-130-15,3 2-142 0,-1 2-69 0,2 4-29 16,8-1 6-16,7 6 60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03:11.3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FEB6A71-EFDA-42F3-9BF4-08CA46F9FB03}" emma:medium="tactile" emma:mode="ink">
          <msink:context xmlns:msink="http://schemas.microsoft.com/ink/2010/main" type="inkDrawing" rotatedBoundingBox="6786,3617 17824,3026 17834,3199 6795,3790" shapeName="Other"/>
        </emma:interpretation>
      </emma:emma>
    </inkml:annotationXML>
    <inkml:trace contextRef="#ctx0" brushRef="#br0">294 548 174 0,'-40'4'288'0,"4"-1"27"0,1-3-9 0,3 0-49 15,1 2-29 48,6 0-11-63,1-1 3 15,3 2-5-15,5 0-14 0,4-2-25 0,1 3-48 0,3-1-42 0,5 1-34 0,6-1-23 0,8 3-10 16,9 3-9-16,12 2 0 0,14 2-1 0,20 1 1 16,23 1 1-16,29-2 3 0,31-3 2 0,36-5 5 0,41-6 6 0,35-5 10 0,42-8 7 0,48-5 8 0,44-3 6 15,49-8 2-15,40-2-1 0,23-3 5 0,22-1 2 0,12-2 6 16,4 1 8-16,0 0 21 0,-7 0 29 0,-29 3 21 0,-24 2 22 0,-33 0 10 15,-32 5 1-15,-26 1-18 0,-34 3-22 16,-31 2-27-16,-34 2-22 0,-32 1-16 0,-39 4-8 16,-41 2 0-16,-31 1 0 0,-29 4 3 15,-23 2 3-15,-19 0 3 0,-18 2 3 16,-16 2 2-16,-17 0-4 0,-6-1-9 0,-5 0-12 15,-6 2-11-15,2 0-15 0,-2 0-13 16,-2 0-11-16,-3 0-5 0,0 0-2 16,0-1-4-16,-3 1-2 0,1-1-10 0,-1-1-24 15,-2 2-54-15,-2-1-104 0,3-1-124 16,-4 2-94-16,0-1-60 0,-4-3-97 0,-5-1-108 15,-5 1-47-15,-4-1 46 0,-4 3 53 16,2-1 48 0,-4-1 109-16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35:17.74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AB5AB975-08CA-4270-952F-182B8C42AD19}" emma:medium="tactile" emma:mode="ink">
          <msink:context xmlns:msink="http://schemas.microsoft.com/ink/2010/main" type="writingRegion" rotatedBoundingBox="1158,16479 6300,16325 6337,17568 1195,17722"/>
        </emma:interpretation>
      </emma:emma>
    </inkml:annotationXML>
    <inkml:traceGroup>
      <inkml:annotationXML>
        <emma:emma xmlns:emma="http://www.w3.org/2003/04/emma" version="1.0">
          <emma:interpretation id="{7C5ED2E8-4A23-444F-8E87-E77905F4B0D4}" emma:medium="tactile" emma:mode="ink">
            <msink:context xmlns:msink="http://schemas.microsoft.com/ink/2010/main" type="paragraph" rotatedBoundingBox="1158,16479 6300,16325 6337,17568 1195,17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0084EE-048B-4D61-8D17-977C8DCFE47B}" emma:medium="tactile" emma:mode="ink">
              <msink:context xmlns:msink="http://schemas.microsoft.com/ink/2010/main" type="line" rotatedBoundingBox="1158,16479 6300,16325 6337,17568 1195,17722"/>
            </emma:interpretation>
          </emma:emma>
        </inkml:annotationXML>
        <inkml:traceGroup>
          <inkml:annotationXML>
            <emma:emma xmlns:emma="http://www.w3.org/2003/04/emma" version="1.0">
              <emma:interpretation id="{E5CD7559-4432-4382-863F-7C84DA0CDD5A}" emma:medium="tactile" emma:mode="ink">
                <msink:context xmlns:msink="http://schemas.microsoft.com/ink/2010/main" type="inkWord" rotatedBoundingBox="1158,16479 2683,16433 2720,17676 1195,17722"/>
              </emma:interpretation>
              <emma:one-of disjunction-type="recognition" id="oneOf0">
                <emma:interpretation id="interp0" emma:lang="" emma:confidence="0">
                  <emma:literal>i\p</emma:literal>
                </emma:interpretation>
                <emma:interpretation id="interp1" emma:lang="" emma:confidence="0">
                  <emma:literal>i\P</emma:literal>
                </emma:interpretation>
                <emma:interpretation id="interp2" emma:lang="" emma:confidence="0">
                  <emma:literal>RP</emma:literal>
                </emma:interpretation>
                <emma:interpretation id="interp3" emma:lang="" emma:confidence="0">
                  <emma:literal>tip</emma:literal>
                </emma:interpretation>
                <emma:interpretation id="interp4" emma:lang="" emma:confidence="0">
                  <emma:literal>lip</emma:literal>
                </emma:interpretation>
              </emma:one-of>
            </emma:emma>
          </inkml:annotationXML>
          <inkml:trace contextRef="#ctx0" brushRef="#br0">228 228 112 0,'-20'-23'448'0,"1"4"51"0,2 5 31 31,1 6 14-31,2 4-187 0,1 4-145 0,0 2-71 0,2 5-17 0,2-2 13 16,1 4 32-16,3-2 37 0,0 1 35 0,4 1 13 15,1-2-11-15,0 0-25 0,0-1-34 16,3-2-37-16,-1 0-36 0,-1 0-25 16,2-3-16-16,2-2-13 0,3-7-8 15,1-3-8-15,1-7-7 0,1-1-14 16,-2-7-6-16,-1-1-2 0,-3-1 1 15,-3 6 12-15,-2 0 11 0,-2 5 13 16,-1 3 9-16,0 4 6 0,-4 1-2 0,-1 3-9 16,-3 5-14-16,-3 2-12 0,0 3-10 0,0 3-9 15,-2 0-5-15,2 4-8 0,1 1-51 16,0-4-126-16,2 3-125 0,7-4-116 15,-3-1-166-15,7-3-199 0,0-3-59 0,3-2 68 16,4-3 95-16,4-4 99 0,0-2 160 16</inkml:trace>
          <inkml:trace contextRef="#ctx0" brushRef="#br0" timeOffset="-274.0157">322 425 166 0,'-7'-12'492'0,"1"5"76"0,1 2 39 15,1 2 19-15,-1 1-207 0,2 5-153 16,1 6-64-16,2 5-12 0,0 9 28 0,3 4 31 16,2 6 23-16,3 4 17 0,1 2-30 15,2-1-55-15,1 3-58 0,2-4-48 16,0-1-34-16,2-5-27 0,-2-2-16 15,2-3-20-15,0-6-52 0,-2-6-136 16,-2-3-111-16,1-8-123 0,-3-6-169 0,-2-9-170 0,-2-6-51 16,-5-4 83-16,-2-7 82 0,-5-9 108 15</inkml:trace>
          <inkml:trace contextRef="#ctx0" brushRef="#br0" timeOffset="247.0141">462-242 244 0,'11'-2'524'0,"-3"-3"59"0,-1 4 33 0,-4-1 12 0,2 4-253 16,-2 5-143-16,3 6-56 15,2 8 22-15,5 13 61 0,1 9 61 0,3 13 43 16,2 7 19-16,5 12-29 0,1 7-70 16,2 8-85-16,1 4-68 15,1 0-51-15,-2-3-30 0,0-11-20 0,0-1-13 0,-4-13-26 16,1-4-61-16,-4-9-146 0,1-7-143 15,-4-11-127-15,-1-11-190 0,-3-11-171 0,0-10-44 16,-2-10 89-16,-2-12 113 0,-3-11 112 16,-2-9 184-16</inkml:trace>
          <inkml:trace contextRef="#ctx0" brushRef="#br0" timeOffset="643.0367">1049 179 183 0,'3'-14'475'16,"-2"7"47"-16,3 3 29 15,-3 4 38-15,2 6-139 0,2 6-22 0,3 9 37 0,3 6 37 16,0 4 25-16,3 7 2 0,4 3-72 15,-1 4-115-15,4 2-111 0,1 2-70 16,2 1-44-16,-1-2-25 0,3 1-17 0,-4-2-9 16,1-4-3-16,-2-2-7 0,-5-7-7 0,-1-5-5 15,-3-5-4-15,-3-5 1 16,-1-3 1-1,-3-5 2-15,-2-3 2 0,-3-3-3 0,-5-7-4 0,-4-6-12 0,-9-8-17 0,-2-10-19 16,-7-9-17-16,-3-9-14 0,-5-7-12 16,0-8-6-16,2-5 0 0,3-3 3 15,3-4 7-15,7 1 4 0,5-3 8 0,7 3 4 16,7 2 7-16,4 4 4 0,8 3 1 15,3 6 4-15,10 3 4 16,1 4 1-16,7 4 0 0,3 6 1 0,3 6 4 0,-2 6-1 16,4 7 0-16,-3 7 0 15,0 8 4-15,-4 8-3 0,-5 8-1 0,-5 6-7 16,-9 6-9-16,-9 9-16 0,-9 6-26 0,-11 2-52 15,-11 7-141-15,-7-3-144 16,-5 0-89-16,-3-2-54 0,0-5-77 0,0-5-112 16,3-7-12-16,5-3 69 0,3-6 54 15,8-5 46-15,3-3 93 0</inkml:trace>
        </inkml:traceGroup>
        <inkml:traceGroup>
          <inkml:annotationXML>
            <emma:emma xmlns:emma="http://www.w3.org/2003/04/emma" version="1.0">
              <emma:interpretation id="{2F8C9C02-ABB7-4747-990A-09CD5725D825}" emma:medium="tactile" emma:mode="ink">
                <msink:context xmlns:msink="http://schemas.microsoft.com/ink/2010/main" type="inkWord" rotatedBoundingBox="3056,16823 6312,16725 6325,17182 3070,17280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936.0536">2025 535 292 0,'-20'2'436'0,"1"-2"36"0,0 0 16 0,3 0-89 0,2 0-149 31,3 1-105-31,1-1-53 0,2 1-26 0,4 1-7 0,1-2-7 0,6 1-3 15,5 2-7 1,9-2-10-16,10 2-8 0,11 1-3 0,12-4-2 0,10 0 0 0,12-4 1 16,11-1 1-16,12-1 8 0,8-2 8 15,9-1 8-15,7-3 10 0,9 0 14 0,3-3 16 16,5-1 13-16,3 0 14 0,0 0 22 15,2 1 22-15,-1-1 24 0,-4 0 22 16,-5 2 27-16,-9 0 14 0,-10 0 9 16,-9 0 0-16,-13 0-10 0,-9 2-21 0,-10-2-26 15,-8 2-30-15,-6 0-27 0,-8-1-26 16,-5 1-23-16,-6 1-18 15,-2 3-20-15,-4-2-15 0,0-1-12 0,-4 4-9 0,0 0-7 16,2 2-5-16,-3-1-1 0,0 0 1 16,-1 4-1-16,-1-2-1 0,-3 3-1 0,-3 1 0 15,-2 0-2-15,-2 0 2 0,-4 0-2 16,-2 1 2-16,-1-1 0 15,-2 0 1-15,-3 0 2 0,1 0-1 0,-3 0 1 16,1 0 0-16,-1 0 1 0,-1 0 2 0,0 0-1 16,-1 0 1-16,-1 0 1 0,2-1-2 15,-1 1 0-15,-3-2-2 0,3 1 1 16,-2-2-3-16,0 2-1 0,-1-1-1 0,1 1 0 15,0 1 0-15,0-1-2 16,0 1 3-16,0-2-1 0,-1 1 1 0,1 1 0 16,2-2 0-16,-2 2 0 15,1-2 0-15,0 2-5 0,2 0 3 0,0 0-1 0,0 0 0 16,0 0 2-16,0 0-1 0,0-2 2 15,2 2-1-15,0 0-3 0,-2 0-1 16,1 0 2-16,-1 0-1 0,0 0 2 0,0 0-1 16,0 0 4-16,0 0 2 0,0 0-1 15,-1 0 0-15,-1-2 0 0,-1 2 1 16,-4-3-2-16,-4 3 1 0,-1-4-2 15,-6 0 0-15,-4 0-5 0,-3-3 2 16,-4 0-2-16,-1-2 3 0,-3 0 2 0,0-1-1 16,1 1 4-1,-1 1-1-15,3-1 2 0,2 2-6 0,3 0 1 0,1 1 0 16,5 2-1-16,5-2 0 0,1 4-1 0,4-1 1 15,1 1-1-15,3 0-2 0,2 2-1 16,3 0-1-16,1 0 0 0,4 4 0 0,3-3 3 16,5 1 3-16,2 3 2 0,6-1 4 15,1-1 2-15,3 1 0 0,2-1 0 16,3 2 1-16,2-1 0 0,1 0-1 0,-1 2 1 15,-1 1 1-15,-2 2-1 0,-2 1-2 16,-5 0 4-16,-2 2-3 0,-6 3-2 16,-2 1 1-16,-6 4-2 0,-6 2 2 0,-5 5-3 15,-4 2 1-15,-2-3 2 0,-5 4-2 16,0-2-11-16,-3 0-34 0,0-4-157 15,5-4-200 1,0-5-267-16,1-4-242 0,3-8-119 0,3-4-35 0,5-6 117 16,2-4 181-16,5-3 256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04:59.25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0 572 267 0,'16'-4'302'0,"-1"1"25"0,-2 2-54 0,0-2-66 0,-2 2-48 16,-3-1-26-16,0 1-5 0,-4 1 8 15,3 0 12-15,-6 0 7 0,-1 0-2 16,0 0-11-16,-1 1-21 0,-3 1-28 0,1-2-18 15,3 1-18-15,3-1-14 0,10 3-4 16,14 0 0-16,20-2 8 0,21 3 2 0,26-1 7 16,26-1 8-16,27-4 6 0,25-1 2 0,30-5 7 15,23-2 9-15,23-4 20 0,19-5 22 16,17-2 18-16,15-3 10 0,16-6-1 15,9 2-9-15,3-2-25 0,-3-1-29 0,-10 2-26 0,-14 0-24 16,-12 3-19-16,-19 0-9 0,-15 2-7 16,-21 3-4-16,-22 1-3 0,-23 3 0 15,-22 2-1-15,-25 2-1 0,-22 3 2 16,-26 3-1-16,-21 0 2 0,-13 1 3 0,-15 1 14 0,-12 3 0 15,-15-1 1-15,-10 1 2 0,-19 1 0 16,-11-2-5-16,-17 2-15 0,-12-2 1 0,-13 0-2 16,-14 0-1-16,-12 2-1 0,-9-2 1 15,-6 2 1-15,-9 1-1 0,-5 0-2 0,-8 1-2 16,-8 2-3-16,-10 1 3 0,-7 3-3 15,-7 0 0-15,-10 2 0 0,-7 2-1 0,-7 3 3 16,-2 0 0-16,-2 1 3 0,3 4 1 0,-2 3 1 16,7-1 1-16,5 3 1 0,7 1-1 0,12 2-2 15,7 2-5-15,10 0-1 0,11 2 1 16,10 2-2-16,17 1-2 0,17 1-2 0,19-4 0 15,19 2 0-15,22-1-4 0,23-2-1 16,18-1 4-16,23 2 2 0,20-4 4 0,19-3 7 16,20-2 4-16,18-5 3 0,22-3 0 0,18-5 3 15,21-4 1-15,15-5-7 16,14-5-3-16,10-6-2 0,6-7-5 0,0-3-2 0,-4-5-3 15,-5-4-1-15,-4-4 2 0,-11-3 0 16,-9-1 3-16,-12-1 0 0,-10 1 1 0,-13 2 2 16,-18 0 0-16,-11 5 2 0,-18 1-1 15,-18 4 2-15,-14 1 1 0,-13 6 0 0,-12 1 3 16,-15 3-5-16,-15 1-6 0,-14 4-8 15,-18 1-4-15,-17 0-7 0,-16 3-3 16,-20 2 7-16,-13 0 9 0,-15 4 8 0,-10 0 17 0,-11 4-2 16,-4 1-1-16,-9 2-4 15,-2 1-4 1,-5 2-2-16,-3 1-11 0,-6 4 5 0,-2 0 5 0,0 3 1 0,4 1-1 0,4-1-1 15,9 4 1-15,14-3 0 0,13 0-3 0,16 1-4 16,16 0 0-16,18-2-5 0,18 0-1 16,23-1 0-16,18-1 4 0,31 1 4 0,28-3 6 15,31-2 5-15,32-3 1 0,29-5-1 0,25-4-2 16,27-6 1-16,22-6-3 0,22 0 2 15,20-5 1-15,20-5-1 0,23-2 1 16,19-4 6-16,15-2 8 16,10-1 5-16,9-2 11 0,2-3 9 0,-2 0 0 0,-7 2 1 0,-8-2-9 15,-21 3-5 1,-16 2-11-16,-30 2-9 0,-32 5-2 0,-35 2-6 0,-35 4 5 15,-36 3 1-15,-34 2 5 0,-32 5 2 0,-34 0-1 16,-33 5 1-16,-35 3-1 0,-33 3-5 16,-33 3-7-16,-27 3 1 0,-27 2 0 0,-22 4 0 15,-16-1 0-15,-16 3 0 0,-11 0 3 0,-7 2-2 16,-7 1-3-16,-2 0-2 0,2 2-1 15,4 1 0-15,4-1 0 0,8 3-2 16,10-1-1-16,17-1 3 0,17-2-1 0,19 0 2 16,21-3-4-16,22-2-2 0,19 0-4 0,20-3-3 15,17-2 0-15,22 0-2 0,16 0 3 16,26-3 1-16,20 0 2 0,21-5-10 0,18 1-28 15,17-8-60 1,13 1-72-16,16-5-58 0,8-5-51 0,7-3-104 0,8-3-187 0,-2-3-54 0,2 0 11 16,0 1 26-16,-1-3 36 0,0-1 111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04:59.77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5 2 0,'1'-2'413'0,"3"0"61"0,-1 2 35 15,5 0 16-15,4 0-124 0,9 3-155 16,10 5-102-16,12 0-54 0,6 3-18 16,11 8-1-16,8 2 4 0,8 7 4 0,11 2 6 0,9 5 2 15,9 5-9-15,7 7-11 0,3 1-13 16,1 1-15-16,-4-1-11 0,-5 1-9 0,-2-4-6 15,-6-2-7-15,-7-5-27 16,-8-5-32-16,-12-3-31 0,-4-8-55 0,-17-4-166 16,-18-10-170-16,-9-5-67 0,-13-7-18 0,-2-10 3 15,-2-4 41-15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05:00.04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2332 37 284 0,'-12'-9'456'0,"-4"0"44"0,-3 2 29 16,-2 2-70-16,-2 0-161 0,-4 4-114 0,-3 1-71 15,-5 3-36-15,-6 4-13 0,-6 5 8 16,-4 5 14-16,-3 7 31 15,-4 8 43-15,-5 6 42 0,-5 11 19 0,-5 5 3 0,-8 8-13 16,-9 7-27-16,-6 5-44 0,-5 5-46 0,-10 0-39 16,-6-1-81-16,-6-5-118 0,-4-3-87 15,-2-7-159-15,-2-7-228 0,3-8-114 16,1-4-9-16,10-5 68 0,7-6 60 0,5-5 145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06:45.1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1299E0-C965-4737-97BB-3979A16B97BA}" emma:medium="tactile" emma:mode="ink">
          <msink:context xmlns:msink="http://schemas.microsoft.com/ink/2010/main" type="inkDrawing" rotatedBoundingBox="16237,18294 21046,17922 21047,17942 16238,18313" shapeName="Other"/>
        </emma:interpretation>
      </emma:emma>
    </inkml:annotationXML>
    <inkml:trace contextRef="#ctx0" brushRef="#br0">-4 368 74 0,'-8'3'333'0,"8"-2"34"0,8-1 16 0,9-1-48 0,18 0-105 16,9-4-86-16,16 1-41 0,16-1-14 16,17-3 6-16,26 0 9 0,24-4 5 0,28 0 6 15,22-4-8-15,22 1-11 16,14-3-14-16,18-4-14 0,5 2-9 0,8-1-6 0,-1-1-7 15,-5 0-5-15,-2 3-5 0,-11 2-6 16,-5-1-10-16,-16 4-8 0,-17-1-5 0,-16 4-3 16,-24 1-3-16,-23-1-4 0,-20 3 1 0,-20 2 3 15,-21 1 3-15,-19-1 2 0,-14 3 5 16,-11-1 4-16,-8 3 0 0,-13-2-4 15,-6-1-7-15,-5 2-16 0,-8 0-17 0,-6 1-14 0,-5-1-47 16,-4 2-80-16,-7 0-94 0,-6 3-105 16,-4 1-91-16,-5-2-43 0,-3 3 15 0,-2 0 67 15,-5 1 91-15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06:45.5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C40DC2B-9138-4C1C-B04B-C226A4F1B8DD}" emma:medium="tactile" emma:mode="ink">
          <msink:context xmlns:msink="http://schemas.microsoft.com/ink/2010/main" type="inkDrawing" rotatedBoundingBox="16559,18467 21841,18048 21843,18080 16562,18499" shapeName="Other"/>
        </emma:interpretation>
      </emma:emma>
    </inkml:annotationXML>
    <inkml:trace contextRef="#ctx0" brushRef="#br0">298 390 231 0,'-74'11'300'0,"9"-1"18"0,10-1-34 16,14-2-74-16,6-1-53 0,15-2-26 16,12-1 0-16,16-3 6 0,20 0 8 0,27-4-5 15,31-2-14-15,32-2-21 0,34-6-25 16,33 0-12-16,30-3-8 0,25-5-5 0,24 1-2 15,19-2 6-15,12-3 3 0,12 0-4 16,4 0-6-16,1 1-7 0,-7 2-6 0,-10 1-9 16,-20 3-11-16,-27-2-7 0,-28 5-5 15,-30 1-2-15,-34 2 7 0,-28 3 14 0,-27 1 35 16,-19 4 47-16,-20 0 67 0,-11 3 62 0,-12-3 42 15,-10 3 19-15,-9 2-10 16,-4-2-35-16,-3 0-61 0,-2 2-55 0,-3-1-50 16,-1-1-34-16,5 2-25 15,-3-1-19-15,7-2-43 0,3 2-97 0,1-3-121 16,4-1-92-16,0 0-138 0,-8 1-158 0,-4 1-116 0,-4-2 11 15,-5 3 76 1,-1 2 67-16,-2 0 130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06:48.6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2C42B4-11AC-4126-AD32-C7E344DB3675}" emma:medium="tactile" emma:mode="ink">
          <msink:context xmlns:msink="http://schemas.microsoft.com/ink/2010/main" type="writingRegion" rotatedBoundingBox="20010,10630 24816,9863 24977,10871 20171,11639">
            <msink:destinationLink direction="with" ref="{95A5014A-F361-40A8-A689-06AEBC75BF4E}"/>
            <msink:destinationLink direction="with" ref="{6ACBD946-B225-4E75-AE84-2E4BE0003F0F}"/>
          </msink:context>
        </emma:interpretation>
      </emma:emma>
    </inkml:annotationXML>
    <inkml:traceGroup>
      <inkml:annotationXML>
        <emma:emma xmlns:emma="http://www.w3.org/2003/04/emma" version="1.0">
          <emma:interpretation id="{16EA20B5-3F81-40EA-892F-F6FE2B5DF345}" emma:medium="tactile" emma:mode="ink">
            <msink:context xmlns:msink="http://schemas.microsoft.com/ink/2010/main" type="paragraph" rotatedBoundingBox="20010,10630 24816,9863 24977,10871 20171,116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8D6E67-A429-41AA-AC6B-4A529FCCCB72}" emma:medium="tactile" emma:mode="ink">
              <msink:context xmlns:msink="http://schemas.microsoft.com/ink/2010/main" type="line" rotatedBoundingBox="20010,10630 24816,9863 24977,10871 20171,11639"/>
            </emma:interpretation>
          </emma:emma>
        </inkml:annotationXML>
        <inkml:traceGroup>
          <inkml:annotationXML>
            <emma:emma xmlns:emma="http://www.w3.org/2003/04/emma" version="1.0">
              <emma:interpretation id="{8E62ED91-F05B-46B5-8A86-000305C5B293}" emma:medium="tactile" emma:mode="ink">
                <msink:context xmlns:msink="http://schemas.microsoft.com/ink/2010/main" type="inkWord" rotatedBoundingBox="20018,10661 23144,10286 23205,10793 20078,1116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2645-59 98 0,'0'0'368'0,"4"0"51"0,1 0 40 0,1 0-24 16,2-1-100-16,2 1-90 0,4-3-70 15,3 2-40-15,4-1-39 0,3-1-44 16,7 1-80-1,1-3-136-15,4 3-181 0,4-5-103 0,2 6-51 0,7-2-17 0,8-1 41 16</inkml:trace>
          <inkml:trace contextRef="#ctx0" brushRef="#br0" timeOffset="-946.0541">54 158 228 0,'-20'-2'422'0,"2"-2"49"0,7-3 33 16,6-1-61-16,7-3-123 0,12-1-90 15,7 0-49-15,10-2-20 0,11-2-6 16,10 0-5-16,8 2-8 0,8 1-15 0,6 2-22 0,2 3-26 16,0 1-26-16,-4 4-20 0,0 5-11 15,-8 3-5-15,-7 3-4 0,-6 3 2 16,-12 6 12-16,-10 2 9 0,-10 4 17 0,-11 1 19 15,-12 4 18-15,-8 1 22 16,-12 1 16-16,-7 3 12 0,-9 1 7 0,-4-1 0 0,-4-5-5 31,-1 1-14-31,-1-2-16 0,2-4-14 0,4-2-11 0,5-1-9 16,2-4-2-16,6-2 3 0,5-4 4 0,7 1 3 0,7-6 0 15,4-1-5-15,5-1-8 0,3 0-14 16,8-3-13-16,7 2-13 0,12-4-11 0,14-2-7 16,15-2-7-1,7-1-1-15,6-3-4 0,7 1 1 0,3 1-3 0,0-2 1 16,-3 2 0-16,-3-1-2 0,-2 2 1 15,-6-1-1-15,-5 2-1 0,-8 4-1 0,-8-3-5 16,-4 4-9-16,-9-2-19 0,-7 2-42 0,-5-1-91 16,-3 1-155-16,-4-3-114 0,4-3-125 15,-8 0-146-15,0-4-132 0,-3-2 1 0,3-1 108 16,3 0 90-16,3-4 122 0</inkml:trace>
          <inkml:trace contextRef="#ctx0" brushRef="#br0" timeOffset="-489.028">2186-22 143 0,'3'-5'418'15,"1"-1"59"-15,-4 1 39 0,-7-2-23 0,2 4-107 16,-2-2-56-16,-1 3 13 0,0 0 33 16,0 0 30-16,0 1 22 0,0 1-11 0,-3 1-50 15,2 1-85-15,-4 1-78 0,-1 3-53 16,-2 4-33-1,-5 2-18-15,1 7-14 0,-4 4-16 0,4 2-7 0,1 0-17 0,6 1-11 16,8 0-15-16,5 0-8 16,5-1-2-16,6-1-7 0,2-2-1 0,4-4-4 0,2-2-2 15,0-2 4-15,1-4 4 0,1-5 2 16,0-2 2-16,2-6 0 15,-2-4 3-15,1-6-3 0,-6-3-3 16,-4-4-3-16,-7-4-1 0,-5-2-1 0,-8-1 0 0,-4 3 0 16,-4-1 1-16,-3 3 3 0,1-1-1 0,-1 8 3 15,-1 2 0-15,1 3 0 0,3 1-2 16,2 2 0-16,0 3-3 0,4 0-1 15,-1 2-4-15,3 2-6 0,4 2-22 0,0-2-55 16,4 1-142-16,4-1-156 0,3-1-121 0,6-2-135 16,3-2-148-16,4 0-92 0,4-2 61 15,3-2 117-15,3-3 102 16,5 1 128-1</inkml:trace>
          <inkml:trace contextRef="#ctx0" brushRef="#br0" timeOffset="8535.4882">3101-74 115 0,'-1'0'376'0,"-2"0"55"15,-1 0 43-15,0 0-36 0,-1 0-93 0,0 0-93 16,2 0-68-16,-2 0-47 0,2 0-37 16,0 0-29-16,1 0-19 0,-1 0-11 0,0 0-8 15,1 0-5-15,-1 0-3 0,0 0-1 16,2 1 1-16,-3-1 10 0,4 2 20 15,0-2 24-15,0 0 29 0,-3 0 34 0,3 0 33 16,-1 0 19-16,-3 0 9 16,1 0 3-16,2 0-3 0,-6 0-18 0,3-2-23 15,-1 2-24-15,-3 0-25 16,-3 0-26-16,-2 0-23 15,-2 0-14-15,-4 2-11 16,1-2-10-16,-2 1-1 0,-2 0-3 0,-2 1-8 0,2-1-1 0,0 2 3 16,-2 0-3-16,3-2-3 0,-2 4-2 0,2 1 5 0,0-3-7 15,1 2-5-15,-2 2-2 0,4-1 6 0,3 2-1 16,-1 0-2-16,3 0-2 0,2 2 1 15,0 1-2-15,3-3-4 0,3 3 1 0,2 0 0 16,3 0 2-16,3 0 3 0,5 2 3 16,0 0 0-16,3 0 2 0,2-1-1 15,6 0-1-15,-2-1-1 0,2 0-1 0,2-3-2 16,-2-1 1-16,-2 0 5 0,-1 0 4 15,-3-3 11-15,-2-3 4 0,1 1 12 0,1-4 2 16,3-1-1-16,0-2-3 0,6-4-10 16,0 0-7-16,5-1-8 15,1-1-4-15,1 1-3 0,1-1-5 0,-2 2 2 0,-3-1-1 16,2 1-2-16,-3 1-1 0,-4 1 1 15,-1-1 2-15,-6 4-1 0,-2-2 2 0,-3 2 2 16,-3 1 1-16,-4-1 1 0,-1 1-1 16,-4 0-1-16,-4-3-2 0,-2 3 1 15,-1-2-2-15,-1-1-1 0,-3 1 2 0,3 2-2 0,-1-2 1 16,0 1-2-16,-1-2 0 15,5 3 0-15,-2-1-2 16,0 3 0-16,1-2 1 0,-1 0 1 0,1 2 3 0,-4 1 0 0,-2 0 3 16,-1 1 1-16,-2 2-2 0,-1 0 0 15,-4-1-1-15,-1 1-2 16,-2 2-2-16,3-1 1 0,3 0-1 0,2-3 0 0,7 3-1 15,-1-1 1-15,5-3 1 0,0 2-4 16,2 0-19-16,6-2-61 0,0 1-142 0,3-1-138 16,8-1-118-16,-3 1-195 0,2-4-171 15,4 4-42-15,2 0 88 0,9-3 111 16,3-1 102-16,7 2 191 0</inkml:trace>
        </inkml:traceGroup>
        <inkml:traceGroup>
          <inkml:annotationXML>
            <emma:emma xmlns:emma="http://www.w3.org/2003/04/emma" version="1.0">
              <emma:interpretation id="{382F80FD-D113-495D-A899-8447ABC8BDE5}" emma:medium="tactile" emma:mode="ink">
                <msink:context xmlns:msink="http://schemas.microsoft.com/ink/2010/main" type="inkWord" rotatedBoundingBox="23012,10151 24055,9984 24216,10993 23173,11159"/>
              </emma:interpretation>
              <emma:one-of disjunction-type="recognition" id="oneOf1">
                <emma:interpretation id="interp1" emma:lang="" emma:confidence="0">
                  <emma:literal>one</emma:literal>
                </emma:interpretation>
                <emma:interpretation id="interp2" emma:lang="" emma:confidence="0">
                  <emma:literal>A.</emma:literal>
                </emma:interpretation>
                <emma:interpretation id="interp3" emma:lang="" emma:confidence="0">
                  <emma:literal>on</emma:literal>
                </emma:interpretation>
                <emma:interpretation id="interp4" emma:lang="" emma:confidence="0">
                  <emma:literal>M</emma:literal>
                </emma:interpretation>
                <emma:interpretation id="interp5" emma:lang="" emma:confidence="0">
                  <emma:literal>Al</emma:literal>
                </emma:interpretation>
              </emma:one-of>
            </emma:emma>
          </inkml:annotationXML>
          <inkml:trace contextRef="#ctx0" brushRef="#br0" timeOffset="14213.813">3827-377 41 0,'8'-10'274'0,"-1"-2"38"15,1 0 36-15,0-1-42 0,-6 0-41 16,-2 2-29-16,0-1-21 0,0-1-18 15,3 1-21-15,0 1-32 0,-1 1-29 0,-2 2-30 16,0-2-18-16,0 2-13 0,0 0-12 0,0 2-3 16,0 1-2-16,-2 0 9 0,-1 3 14 15,0-3 19-15,-2 2 24 0,2 0 20 16,1 2 20-16,-1-1 13 0,0 1 8 0,-2 0-2 15,1-1-8-15,-1 1-15 0,-1 1-19 16,1-2-21-16,0 2-24 0,-1 0-21 0,1 2-18 16,-3-1-15-16,0 2-11 0,-3 1-6 15,-2 3-5-15,-4 5 0 0,-5 2 1 16,-2 5 3-16,-1 5-1 0,-3 2 2 0,-4 5-1 15,0 7 8-15,-2 3 4 0,-3 6 1 16,-2 1 5-16,1 5 7 0,-2 1 6 0,1 4 2 31,-1-2 0-31,4 0 7 0,1-1-1 0,7 0-1 0,4-3-3 0,7 0-8 16,2-1-5-16,6-6-10 0,1-3 0 0,3-5-3 15,2-4-1-15,3-4-3 16,0-7-1-16,3-1 5 0,-1-5-4 0,1-5 1 0,0-1 3 16,2-4 3-16,0 0 5 0,2-6-1 15,1-4 0-15,3-3-1 0,2-4-4 16,3-6-5-16,3-3-4 0,-2-2-1 15,2-4-4-15,-1 2-1 0,4-3-2 0,-5-2-3 16,4-1 2-16,-2-4-1 0,0-2-3 0,-2-2-5 16,2-2 0-16,1-2-1 0,1-3 0 15,0 1 0-15,1 0 2 0,-2 0 4 0,1 3 1 16,3-2 0-16,-1 4 1 0,2 2 3 15,2 1-2 1,0 2-1-16,-1 2 2 0,-3 3 1 0,1 4 1 0,0 2 0 0,-4 3 2 16,1 1 2-16,-2 3-2 15,-4 2 0-15,-2 1 0 16,-2 1 0-16,-1 4 0 0,1-1 0 0,-3 0 0 15,0 2 4-15,-4 0-2 0,-1 3 0 0,-1 0-1 16,-2 1-2-16,0 2-3 0,0-1-2 0,-2 1-2 0,-1 1 0 16,-1 3-3-16,-4 1 0 0,-5 3 2 15,-3 3 0-15,-6 6 4 0,0 4-2 0,-8 7 4 16,-2 6 3-16,-1 3 3 0,-3 4 0 15,-4 4 1 1,-2 2 2-16,1 1 1 0,-4 0 0 0,3 1-1 0,0 0 1 0,3-4 0 16,3-2 2-16,1-2 1 0,5-5-2 15,3-3 1-15,6-5-1 0,2-2 1 0,4-7-1 16,2-2-1-16,5-5 4 0,3-2 3 15,2 0 5-15,3-6-1 0,3-3 1 0,2-3 0 16,3-8-3-16,3-1-3 0,-1-6-6 16,5-3 2-16,4-5-5 0,2-4-2 0,-1-3-4 15,4-4-4-15,0-3 0 0,3-5-6 16,1-2 3-16,1-3 1 0,2 0 0 15,1 0 1-15,-1-1-2 0,3 6 2 16,0 0 0-16,-4 5-1 0,0 6 1 0,-6 4 2 16,-6 4 1-16,-6 4 4 0,-1 5-3 0,-3 3 2 15,-3 2 0-15,-2 4-2 0,0 1-5 16,-3 2-1-16,0 3 0 0,-3 0-1 15,0 4-2-15,-5 3 3 0,-8 4 3 0,-1 5 0 16,-4 5 2-16,-6 7-5 0,4 2 4 0,-3 8 4 16,-4 4 2-16,-1 6 3 15,-2 3 2-15,-4 4 6 0,1-1-3 0,-2 3-1 16,2 0-1-16,2-3 0 0,6-1 0 0,1-2 0 15,3-4 4-15,4-5 0 0,4-3 1 16,3-2-2-16,2-8 2 16,3-5 1-16,4-5 1 0,0-3 1 0,4-3 5 0,0-3 3 15,4-2 8-15,0-4 4 0,4-3 0 16,5-3 0-16,3-7-4 0,6-5-5 0,3-5-10 15,4-3-9-15,5-4-4 0,3-4-5 16,2-6-5-16,2 0-6 0,4-5-10 16,0-3-11-16,0-3-8 15,-1 0-3-15,3-2-2 0,-1 1 2 0,0 2 12 0,-2 3 9 0,0 1 10 16,-2 4 2-16,-3 3 4 0,-4 6 2 15,-7 3 0-15,-7 5 2 0,-2 6 1 16,-10 1-2-16,-1 5-1 0,-5 4-1 0,-6 3-2 16,-2 3 0-16,-7 3 0 0,-7 5-1 15,-5 7 3-15,-7 7 0 0,-6 5 1 0,-4 5 5 16,-3 6 1-16,-4 7 3 0,-2 0 1 15,1 6 1-15,-3 3 2 16,1 3-2-16,4-2 0 0,2 1 0 0,8-4 1 0,2-5 1 16,6-3 0-16,2-3-4 0,7-4 3 0,1-3 2 15,6-5-3-15,4-6-2 0,3-3 2 16,1-5 0-16,2-1-3 0,3-4-2 15,0-2-6-15,0-1-36 0,0-4-92 16,0 2-109-16,3-4-77 0,5-4-118 0,0 3-191 16,-1-3-112-16,1-1 12 0,-3 1 67 0,6 0 56 15,-1-2 106-15</inkml:trace>
        </inkml:traceGroup>
        <inkml:traceGroup>
          <inkml:annotationXML>
            <emma:emma xmlns:emma="http://www.w3.org/2003/04/emma" version="1.0">
              <emma:interpretation id="{C06ECEF0-4610-4F5F-A4BD-C23D40F783A8}" emma:medium="tactile" emma:mode="ink">
                <msink:context xmlns:msink="http://schemas.microsoft.com/ink/2010/main" type="inkWord" rotatedBoundingBox="23471,10247 24843,10027 24943,10655 23571,1087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10.012">4693-141 186 0,'8'7'528'15,"1"-2"88"-15,2-1 55 0,-3-1 54 0,0 1-150 0,0-4-92 16,-3 2-86-16,-1-1-63 0,4 1-40 15,3-2-51-15,2 0-112 0,3-2-190 16,3-1-172-16,1 1-168 0,-4-1-222 0,-3-3-165 16,-2 3-53-16,-10 1 74 0,3 2 97 0,-4 0 133 15</inkml:trace>
          <inkml:trace contextRef="#ctx0" brushRef="#br0" timeOffset="-243.0139">3444-352 422 0,'11'0'499'0,"-6"0"38"32,0 0 23-32,-2 1-89 0,0 3-100 0,-1 2 17 0,1 6 40 0,0 0 43 15,2 9 25-15,-1 1 6 0,4 7-76 0,7 2-127 16,0 1-101-16,8 4-77 0,7 2-44 15,-2 1-29-15,0 0-18 0,1 2-10 16,-2-2-7-16,-2-1-3 0,-1-5-6 0,-5-2-18 16,-3-6-37-16,-7-2-70 0,-3-5-155 0,-4-7-142 15,-4-4-126-15,-12-7-155 0,-11-7-164 16,-12-3-35-16,-7-6 99 0,-3 1 111 15,-1-4 114-15,1 1 160 0</inkml:trace>
          <inkml:trace contextRef="#ctx0" brushRef="#br0" timeOffset="9579.5479">3850-141 167 0,'5'-1'234'0,"0"-1"6"15,1-2-22-15,-1 3-19 0,0-3-9 16,1 1-3-16,-1 0 0 0,-2 0 4 0,-2 2 1 15,3-2-3-15,-1 2-10 0,-3 1-16 16,0 0-11-16,-3 0-3 0,-1 0 4 0,0 0 24 16,-1 0 46-16,-1-2 50 0,1 2 35 15,0 0 14-15,2 2-8 0,-2-2-31 16,-1 1-55-16,1 0-61 0,0 1-51 0,-1 1-40 15,0-1-30-15,-5 3-20 0,0 0-11 16,1 2-4-16,-1 4-3 0,0-3-2 0,2 4-1 16,-2 1 2-16,3-2 0 0,3 1 0 15,0-1 0-15,5-1 0 0,0 2 1 16,5-4-1-16,3 3-1 0,4-4 1 31,4 0 3-31,3-3 2 0,2-1-2 0,2 1 1 0,1-3 1 0,1 1 1 0,-1-2-1 0,0-3-1 16,0 0 1-16,-4-1-1 0,-1 0-2 15,-3-3 0-15,-3-4-3 0,-1 3-1 16,-4-3-1-16,-3 1 0 0,-2-1 0 0,-3 3 1 15,-3-3 3-15,1 3 5 0,-2-1 2 16,-3 1 5-16,2 2 3 0,-2 0 0 0,-1 2-3 16,0 1-2-16,0 0-5 0,-3 1-6 15,1 0-4-15,-2 1-2 0,-4 1-4 16,-8 1-14-16,0 1-34 0,1-2-73 0,-1 2-122 15,11 0-114-15,-1-2-79 0,5-4-96 16,-4 4-136-16,-1-5-90 0,1 2 37 16,1-1 67-16,4-2 58 0,1 0 96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06:49.9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ACBD946-B225-4E75-AE84-2E4BE0003F0F}" emma:medium="tactile" emma:mode="ink">
          <msink:context xmlns:msink="http://schemas.microsoft.com/ink/2010/main" type="inkDrawing" rotatedBoundingBox="18103,11994 24611,11352 24617,11415 18110,12057" semanticType="underline" shapeName="Other">
            <msink:sourceLink direction="with" ref="{9C2C42B4-11AC-4126-AD32-C7E344DB3675}"/>
          </msink:context>
        </emma:interpretation>
      </emma:emma>
    </inkml:annotationXML>
    <inkml:trace contextRef="#ctx0" brushRef="#br0">751 541 156 0,'-126'19'406'15,"12"-3"40"-15,8-2 24 16,9-1-47-16,14-2-127 0,10 0-104 0,16-3-60 0,11-1-29 16,16-3-14-16,11 0-9 0,19-4-15 15,21 0-15-15,26-4-18 0,26 0-10 0,30-4-9 16,29-4-4-16,28-1 1 0,27-4-2 15,24-2 3-15,30-4 4 0,30-1 4 16,28-3 6-16,22-4 3 0,17 1 11 0,13-3 17 16,5 0 28-16,-1 0 37 0,-6-2 45 15,-7 0 49-15,-15 1 48 0,-22 3 41 0,-22 0 21 16,-30 3 0-16,-34 3-17 0,-29 3-32 15,-30 3-46-15,-31 5-46 0,-21-1-41 16,-25 7-33-16,-15-1-32 0,-15 2-17 0,-11 2-13 16,-10 1-11-16,-10 1-11 0,-3 1-8 15,-3 0-4-15,-5 1-12 0,-3 1-11 0,-4-4-26 16,1 4-46-16,0 0-104 0,-2-2-169 0,0 2-123 15,-1 0-148-15,-7 0-165 0,-4 0-112 16,-7 0 18-16,-8 0 125 0,0 0 104 16,-4 2 146-16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06:49.4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A5014A-F361-40A8-A689-06AEBC75BF4E}" emma:medium="tactile" emma:mode="ink">
          <msink:context xmlns:msink="http://schemas.microsoft.com/ink/2010/main" type="inkDrawing" rotatedBoundingBox="18941,11624 24629,11065 24631,11085 18943,11644" semanticType="underline" shapeName="Other">
            <msink:sourceLink direction="with" ref="{9C2C42B4-11AC-4126-AD32-C7E344DB3675}"/>
          </msink:context>
        </emma:interpretation>
      </emma:emma>
    </inkml:annotationXML>
    <inkml:trace contextRef="#ctx0" brushRef="#br0">-2 552 270 0,'-4'3'400'0,"7"-2"38"0,10 0 36 0,12-2-82 16,19-1-105-16,22-4-70 0,20-3-30 0,24-2 14 15,26-2 24-15,35-4 21 0,33-2 22 16,31-4 13-16,31-3-1 0,28-2-30 0,22-4-43 16,11 1-40-16,8-1-37 0,2-2-33 15,-2 2-27-15,-11 2-22 0,-14 0-17 16,-26 4-17-16,-28 0-7 0,-32 7 0 15,-26-3 2-15,-34 4 10 0,-25 4 17 0,-26 2 26 16,-25 1 25-16,-17 4 23 0,-17 2 15 0,-11-2 1 16,-12 3-9-16,-7 1-20 0,-7 2-27 15,-2 0-19-15,-6-1-27 16,-1 2-40-16,-3 0-89 0,1 0-165 0,-4-1-127 0,-2 1-166 15,-8 0-167-15,-8-2-143 0,-5 2-10 0,-7 2 111 16,-4-1 101-16,-9 3 147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11:31.5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D19FC6-73BD-4934-AA0B-68339BD7F3E9}" emma:medium="tactile" emma:mode="ink">
          <msink:context xmlns:msink="http://schemas.microsoft.com/ink/2010/main" type="inkDrawing" rotatedBoundingBox="1088,9836 8233,10372 8161,11328 1016,10792" hotPoints="8741,10761 4545,10970 388,10358 4584,10149" semanticType="enclosure" shapeName="Ellipse"/>
        </emma:interpretation>
      </emma:emma>
    </inkml:annotationXML>
    <inkml:trace contextRef="#ctx0" brushRef="#br0">2077 175 219 0,'6'-7'381'0,"-4"-1"31"0,-4-3 25 0,-6 4-63 16,-3-1-104-16,-1 0-69 0,-4 3-44 15,0 0-23-15,-3-3-16 0,2 4-29 0,-2-2-22 16,3 0-15-16,0 2-9 0,0 0 1 15,0-2 3-15,2 2-1 0,-2-1 2 16,-3 0 2-16,1 1-1 0,0-3-4 0,-1 0-9 16,2 2-4-16,-5-2-2 0,1 1-1 15,-3 0 1-15,1 0-1 0,-3 2-2 0,-2 0 3 16,-2 0-4-16,0 1-7 0,-5 1-6 0,-1 0-1 15,-1 2-2-15,-5 2-4 16,1 0-2 0,-7-1-1-16,1 1 0 0,-1 2-1 0,-1 0-3 0,2-1 0 0,0 2 0 0,2-2 0 15,4 2 1-15,-1-1-1 31,4-1 1-31,0 1 1 0,1 1 3 0,1-1-3 0,1 1 0 0,2 2 0 0,-2-2 1 16,2 1-4-16,-2 1 0 0,2 1 0 0,-3 3 0 16,-1-3 1-16,0 5 0 0,0-1 1 0,1 0 0 15,3 1-1-15,-2 2 0 0,3-3 3 16,4 2-2-16,-1 1 1 0,3 0-1 0,0-1 0 15,3 2-1-15,-1-2-4 16,0 0 3-16,4 2 2 0,1-1 0 0,1 0 1 16,2 2 2-16,1-2 0 0,0 1-3 0,3-1 0 15,2 3 0-15,-1-3 0 0,3 2 0 16,0 0 0-16,4 1 0 0,0-3-2 0,4 3-1 15,0-3 1-15,5 3 0 0,3-3-1 16,3 3 3-16,2-2 2 0,3 1-1 16,3-1 1-16,1 2-2 0,1-3 1 15,2 1-2-15,4 0-1 0,-1-1 1 0,0-1 1 16,3-1 0-16,2 1 0 0,1-1 0 0,1 0 0 15,2-3 1-15,-2 0-3 0,4 0 3 16,1-2 0-16,-1-1 0 0,6 4 0 16,1-4-1-16,4 0 0 0,1-1 0 0,3 1 1 15,3-1 0-15,1-1-1 0,0 1-1 16,3 2 1-16,-2-1-1 0,3-2 3 0,-2 1 1 15,-1-2-1-15,0 0 0 16,-2 2-1-16,-2-1 1 0,-1-2-7 0,0 2 1 16,0-2 3-16,2 1-1 0,-2 0 2 0,0 3-1 15,-3-4 1-15,2 2-1 0,-2 1-1 16,1-2 2-16,-1 2-2 0,0-1 1 0,5 3 2 15,-2-3-2-15,0 1 2 0,0 2-2 16,1-1 1-16,-1-2 0 0,0 0-1 16,-2 0 1-16,-1 1 1 0,0-3-1 0,2-1 0 15,1 1 0-15,0 1 0 0,0-4 1 0,1 2-1 16,2-1 0-16,-3 3 1 0,0-3 0 15,0-1 1-15,1 3-2 16,0-2 0-16,-4 2 2 0,0-2-2 0,-1 1 0 16,-1-1 1-16,1 1-1 0,-1-1 0 0,2-1-1 15,0 2 2-15,5-2-1 0,-2 0-1 0,0 0 1 16,0 0-2-16,0 0 0 0,0-2 1 15,1 2 1-15,-1 0 0 0,0-1 1 16,0-1 1-16,-1 2-1 0,-2 0-2 0,1 0-3 16,-2 0 3-16,-3 0-1 15,3 2 0-15,-1-1 1 0,1 2 0 0,-1-2 1 0,-1 1-1 16,-2 0 1-16,2 0 0 15,-2-1 0-15,0-1 3 0,-2 2 2 0,0 0 1 16,-2-2-1-16,1 0-2 0,3-2 1 16,4 0-2-16,2 2-2 0,-1-1-2 0,3-1 0 15,0 0 2-15,1 0-2 0,-1 2 1 0,0-1 1 16,-2 0 1-16,-1-1 1 15,-1-1-2-15,-1 3 2 0,-3-1 0 0,-1-2 0 16,-2 2 0-16,-1-2-1 0,-4 1 1 0,-1 1-2 16,-2 0-2-16,2-3 0 0,-5 3-1 15,1-1 2-15,4 0 1 0,-2-1 0 0,2 0 2 16,-2 0 0-16,2 2 1 0,2-5-2 15,-1 3 3 1,3-1-2-16,1-1-1 0,1 2 0 0,2-2 1 0,-4-2-2 0,-1 1-1 16,2 1 1-16,-4-2 0 0,2 2-1 15,-2-2 2-15,1 1 1 0,-1 2-3 16,-1-2 2-16,-5 1 0 0,0-2 0 0,-5 2-1 15,2-2-1-15,-3 1 1 16,-1 0-2-16,-2 0 2 0,3 1-1 0,-1-1 0 0,-1 0 2 16,5 0-1-16,0-1-1 0,2 0 0 15,2-1 1-15,1-1 0 0,-4 0 1 16,1 2 0-16,-4-1 0 0,-1-1 3 0,-2 2-2 15,-6 0 3-15,-4 0-3 0,1 0 2 16,-2 0-2-16,-3 2-1 0,-3-1 3 0,-1 1-3 16,0-2 0-16,-8 4 0 0,3-3 0 15,-2 1 1-15,-2 1-1 0,2-2 0 0,-2 1 1 16,-3 1 2-16,0-3-3 0,-3 0 0 15,2 2 0-15,-6-2 1 0,0 1 1 16,-3-1-1-16,-1-1 3 31,-1 0-1-31,-4 0-1 0,-3 0 1 0,-1 0-1 0,-4-1-1 0,2 1 1 0,-8-3-2 0,2 3-1 0,-4-3 0 16,-1 3 1-16,-2-2-1 0,-1 2 0 15,-2-2 0-15,-1 1 2 16,-4-1 0-16,2 0 0 0,-3 2 1 0,0-3 2 16,0 1 2-16,-2 1-4 0,8 1 1 0,-1-2-1 15,-4 0 0-15,6 0-2 0,-3 0-1 0,1 1 1 16,-1 1 0-16,1-1 2 15,1 1-1-15,-1 1-2 0,-1-2 0 0,-1 0 1 16,-1 2 1-16,1 0-1 0,-3-1 2 0,-1 1 3 16,0 0-3-16,1 0 2 0,-1 0-4 15,1-2 2-15,0 4-5 0,0-1 3 16,3-2-1-16,-2 1-2 0,2 3 1 15,-1-1-1-15,-2 0 1 0,-4 1-3 0,3-1-1 16,-6 2 4-16,2-2 2 0,-3 3 1 0,-3-3-1 16,-2 2-1-16,-1 0 2 0,-2 2 0 15,3-3-2-15,-1 2-1 0,4-1 0 0,-1 0 1 16,3 1 2-16,4-2-1 0,-1 2-3 15,2-1 3-15,6 0 3 0,2 0 3 16,4 2 1-16,5-2 1 0,-1 0 4 0,-1-2 0 16,1 2-1-16,-1 3-6 0,-1-4-3 15,-2 3 0 1,-1-1-1-16,-3 1-4 0,1-2-1 0,-5 3 2 0,-1-1 0 0,-3 1-2 15,0-2 2-15,2 1 4 0,4 1-1 0,2-1-1 16,3-1 4-16,3 2-3 0,-2-1 1 16,2 1-1-16,-2-2 2 0,4 0 1 0,-1 0 0 15,2 1 4-15,0-1-1 0,0 0 3 16,-1 1-2-16,-1-1 2 0,1-2-1 15,-2 3-3-15,-2-1 0 0,2 0 2 0,-2-1 0 16,4 0 0-16,1 0-1 0,0-2 2 16,2 3 1-16,-1-3-3 0,4 3 2 0,-2-3 4 15,4 3 20-15,2-3 19 0,1 3 7 16,1-3 6-16,2 2 7 15,-2 1 1-15,1-2-13 0,-4 2-11 16,2 1-1-16,0-1-1 0,-4 0 1 0,-1 1-1 16,-5-1-5-16,0 2-8 15,-5-2-5-15,2 0-7 0,-3 1-5 0,-4-1-7 16,-2 1 0-16,1 0-5 0,-2-1-4 0,2 1-2 0,0-3-2 0,-1 1-32 15,1-1-92-15,-2 1-91 0,4-1-82 16,-7 2-173-16,-4-3-193 0,-4 5-73 16,-9 3 38-16,3 1 62 0,0 5 69 15,2 1 168-15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11:40.1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0FF040-5559-410E-902E-6E7E43560C85}" emma:medium="tactile" emma:mode="ink">
          <msink:context xmlns:msink="http://schemas.microsoft.com/ink/2010/main" type="writingRegion" rotatedBoundingBox="10987,14971 21677,14424 21778,16391 11088,16938"/>
        </emma:interpretation>
      </emma:emma>
    </inkml:annotationXML>
    <inkml:traceGroup>
      <inkml:annotationXML>
        <emma:emma xmlns:emma="http://www.w3.org/2003/04/emma" version="1.0">
          <emma:interpretation id="{6145F0AA-65C5-47A9-BFCE-FDCDA9E48D3A}" emma:medium="tactile" emma:mode="ink">
            <msink:context xmlns:msink="http://schemas.microsoft.com/ink/2010/main" type="paragraph" rotatedBoundingBox="10987,14971 21677,14424 21707,15001 11016,15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FDB84E-0E4E-435D-A255-7EC679391C6F}" emma:medium="tactile" emma:mode="ink">
              <msink:context xmlns:msink="http://schemas.microsoft.com/ink/2010/main" type="line" rotatedBoundingBox="10987,14971 21677,14424 21707,15001 11016,15548"/>
            </emma:interpretation>
          </emma:emma>
        </inkml:annotationXML>
        <inkml:traceGroup>
          <inkml:annotationXML>
            <emma:emma xmlns:emma="http://www.w3.org/2003/04/emma" version="1.0">
              <emma:interpretation id="{ACEEEACA-480D-4103-B55F-407B23FBAE20}" emma:medium="tactile" emma:mode="ink">
                <msink:context xmlns:msink="http://schemas.microsoft.com/ink/2010/main" type="inkWord" rotatedBoundingBox="10988,14997 17748,14651 17776,15202 11016,1554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149 67 89 0,'3'-4'328'15,"-1"-1"41"-15,-2 2 36 0,0-2-35 32,-2 1-82-32,-1 0-55 0,-2-2-43 0,-1 2-31 0,1 1-24 0,1-1-32 0,-1 1-28 15,-2-1-22-15,6 4-12 0,-2-2-8 0,0 0-6 16,1 2-2-16,2-1-2 0,-3-1-1 15,3 1 3-15,0 1 0 0,0 0 3 0,-3 0 9 16,3 0 11-16,-2-1 15 16,-1-1 12-16,0 2 21 0,-2-1 28 0,0-1 20 15,-1 1 23-15,1-2 10 0,1 3 11 16,-3-1 3-16,1 1-11 0,0 0-17 0,-2 1-24 15,3-1-22-15,0 2-24 0,-1-1-25 0,1 2-20 16,0 1-13 0,-1 4-9-16,1 0-3 0,2 0-2 0,2 4 2 0,1 0 5 15,0 4 6-15,0-1 3 0,1 2 4 16,5 0 1-16,2 4 1 0,0-2-3 0,2 3-4 15,4 0-4-15,0-1-5 0,5 1-5 0,2-1-4 16,6-1-3-16,1-1 0 0,7 0-4 16,-2-4-1-16,3-1 1 0,7-3-4 15,1-4 1-15,5-3-2 0,2-3 0 0,-2-2 1 16,1-5 0-16,-4-2 0 15,-3-4 1-15,-7-2-1 16,-7-1 2-16,-7 0-2 0,-10-1 1 0,-4 0-1 16,-6-3 4-16,-2 3 14 0,-5 2 14 0,0 0 19 0,-2 2 15 15,-5 3 12-15,3 0 6 0,-2 2-3 0,0 2-13 16,1 2-15-16,2-2-17 0,1 2-10 15,2 2-13-15,-1-1-10 16,4 4-5-16,-1 0-4 0,3 5-1 0,0 1-4 0,3 3 2 16,-1 3 2-1,5 4 0-15,4-3 0 0,2 4 2 0,6 0 1 0,2-2-3 16,2-2 0-16,3 0 1 0,0-4 2 0,0 0 1 15,1-4 0-15,0-3 4 0,1-3 0 16,-3-3 1-16,2-6-2 0,-2-1-3 0,-1-7 2 16,-2-1-1-16,-4-2-1 0,-6-3-3 0,-4 0 0 15,-2 0 2-15,-4 0-2 0,-2 3 2 16,-2 1 1-16,-4 1-1 0,-2 3 3 15,-1 0 1-15,-5 6 1 0,1-2 0 0,-3 2 3 16,0 2 0-16,1 0 1 0,-3 2-5 16,2-1 0-16,1 3-4 0,2-1-4 0,-1 1-3 15,4 0-8-15,-1 2-17 16,3-2-40-16,3 2-65 0,1 0-146 0,1 0-153 15,3-1-109-15,0-1-170 0,0-1-174 0,3-3-43 16,5-1 85-16,6 3 125 0,8-2 97 16,3 1 179-16</inkml:trace>
          <inkml:trace contextRef="#ctx0" brushRef="#br0" timeOffset="403.023">1247-87 83 0,'-9'-9'367'0,"3"2"45"0,1 1 23 16,0 0-41-16,2 3-116 15,0-2-110-15,1 2-96 0,4 0-105 0,-2 3-151 0,0 0-130 16,0 0-70-16,3 3-35 0,5-3-1 16,3 0 52-16</inkml:trace>
          <inkml:trace contextRef="#ctx0" brushRef="#br0" timeOffset="270.0154">1480 14 48 0,'-2'4'344'0,"2"0"46"0,2 0 39 0,1 0-7 0,2 3-93 16,6 0-79-16,1 4-46 0,3-1-26 16,0 2-23-16,3 1-21 0,2 3-23 15,3 0-18-15,2 2-9 0,3 1-14 0,2-1-8 16,-1 0-11-16,-4-1-7 0,-1 0-10 15,-4 1-8-15,-1-6-12 0,-6 3-16 0,-2-5-28 16,-6-3-28-16,-2-1-31 16,-8-5-93-16,-11-3-158 0,-11-5-137 0,-6-2-54 15,-6-5-17-15,2-5 9 0,-5-2 79 0</inkml:trace>
          <inkml:trace contextRef="#ctx0" brushRef="#br0" timeOffset="786.045">1907-93 249 0,'11'6'427'0,"-2"-2"37"0,5 1 28 16,2-2-48-16,1 5-149 0,4-1-92 16,6 0-33-16,0 1-2 0,1 3 11 15,1 1 45-15,2 2 30 0,2 1 25 16,2 3 5-16,-2 0 0 0,-1 1-9 31,-4 1-40-31,-1 3-31 0,-6 0-32 0,-5-2-25 0,-4 0-24 0,-4 1-27 0,-1-2-25 0,-3-3-18 16,-1 1-13-16,-3-7-4 0,-3-1 1 15,-1-1 2-15,-4-5 2 0,-5-4-2 0,-6-1-1 16,-5-6-5-16,-3-4-7 0,-1-1-8 0,0-3-8 15,-1-2 0-15,1 0-2 0,-2-2-3 16,8 0-1-16,-1 0 1 16,8-2 0-16,5 3-3 0,4-1-2 0,6 2 1 0,3 1-4 15,5 0-9-15,3 4-19 0,2 0-43 16,6-1-87-16,1 5-135 0,4-4-111 0,4 3-73 15,5 0-84-15,2-1-122 0,-2 2-73 16,2 0 49-16,-2 2 68 0,5 1 55 16,-1 3 93-16</inkml:trace>
          <inkml:trace contextRef="#ctx0" brushRef="#br0" timeOffset="1959.112">2762 37 133 0,'-5'5'294'0,"2"-3"41"16,3 3-3-16,3-3-20 0,5 3-31 0,3-1-23 15,1-1-26-15,4 1-25 0,5 1-23 16,6-3-23-16,1-2-10 0,4 0 7 16,4 0 22-16,0 0 17 0,-1-5 10 0,-2-1-7 15,-1-1-18-15,0-1-35 0,-7-3-39 0,-1 3-27 16,-5-3-11-16,-7-1-7 0,-4 2 2 15,-5-3 15-15,-9 3 21 0,-4-1 10 16,-5-3 6-16,-6 5 8 0,-6-1-2 0,-1-2-12 16,-4 5-15-16,-1 0-11 0,-2 0-14 15,0 3-15-15,2 3-10 0,-2 1-12 0,2 1-12 16,-1 3-9-16,3 3-3 0,0 1-3 15,2 4 2 1,-1 5 2-16,5 3 3 0,5 1 1 0,4 1 0 0,5 1 4 16,3 1-1-16,5 0 1 0,6-2-2 0,8 0 1 15,1-1 2-15,6-2-3 0,6-4 0 0,6 0 0 16,3-5 3-16,6-1-2 0,2-6-1 15,12-3 0-15,5-7-2 16,5-2-6-16,5-6-3 0,-6-2-3 0,-4-3-3 0,-9-4-2 16,-4-2-4-16,-6-4-2 0,-7-2 1 15,-5-2 1 1,-7-2 2-16,-4 0 2 0,-7 3 3 0,-2 3 2 0,-6 3-1 0,-1 1 2 15,-1 6 3-15,-6 3 4 0,3 2 7 16,-1 3 7-16,-1 1 5 0,1 4 1 0,0 2 0 16,0 0-4-16,-1 3-7 0,1 0-9 15,1 4-7-15,-3 2-3 0,6 3-5 0,-3 6 2 16,4 3 4-16,4 4 6 0,0 2 6 15,4 4 5-15,3 0 4 0,4 3 2 0,4-2 0 16,4 0-3-16,6 1-3 0,2-2-1 16,6-2-3-16,2-1-2 0,5-2-3 0,7-2 0 15,3-5 1-15,9-4 2 0,10-1 0 16,6-7-1-16,1-3 0 0,4-6 1 15,-2-4-6-15,-6-3-6 0,-3-5-8 0,-8-3-8 16,-10-1-11-16,-8 1-6 0,-7-2-1 16,-12 1-2-16,-7 4 3 0,-9-2 8 0,-4 3 9 15,-4 1 4-15,-8 2 2 0,0 2 8 16,-4 2 2-16,-5 3 2 0,0-1 5 0,-2 2 6 15,-4 0 3-15,-2 2 0 0,2 1 6 16,-1-1 0-16,1 2-3 0,1 1-2 16,-1 0-1-16,2 2-3 0,-2 2-7 0,-2 0-1 15,1 4-4-15,-4 4-2 0,0 2 0 0,4 2 3 16,1 2 2-16,3 2 2 15,3 4 5 1,2 0-3-16,7 2 1 0,4 0-2 0,4-1-2 0,7-1-2 0,2-1-1 0,3-1 1 16,4-2 0-16,4-2 0 0,5-1 1 15,5-5 1-15,3-2-4 0,4-2-16 16,6-3-45-16,5-5-89 0,7 0-142 0,6-7-151 15,11-4-141 1,-1-3-218-16,4-1-124 0,-1-1-2 0,-2 0 94 0,0 1 125 0,-2 0 131 16</inkml:trace>
          <inkml:trace contextRef="#ctx0" brushRef="#br0" timeOffset="2487.1422">5908-237 7 0,'-8'-4'325'0,"0"1"56"0,0 1 47 0,-1-1-10 0,1 1-66 16,-3 1-72-16,-2-2-63 0,1 2-45 0,-4-1-41 15,-3-1-33-15,2 1-31 16,-6-2-23-16,3 3-6 0,-4-1-5 0,0-2 0 16,-1 3 2-16,-3-1 5 0,-2 2-2 15,-2-2-1 1,-1 2-3-16,-3 2-2 0,-1 0-6 0,-2 3-2 0,-1-2-4 0,-2 3-1 0,-3 2-1 15,1 0 2-15,0 2-3 0,3 2-2 16,-2-1-2-16,4 1-2 0,5 2-1 0,3-2-3 16,7 0 6-16,5 1 1 0,6 0 5 15,5 0 2-15,7-1 3 0,2-2 1 0,7 1-4 16,8-3-1-16,5 3-4 0,6-4 2 15,4-2-8-15,2 1 8 0,7-1 5 16,3-2 4-16,2 1 12 0,6-4 10 0,-2 0 16 16,3-4 8-16,0 4 15 0,2-3 7 15,-5-1 1-15,-2 3-11 0,-5 1-6 0,-6 0-14 16,-5 0-20-16,-4 3-8 0,-6 2-4 15,-5-1 7-15,-5 1 11 0,-10 2 17 16,-2 2 14-16,-7 3 5 0,-8 0-1 0,-11 2-5 16,-6 0-16-16,-10 0-21 15,-4-2-24-15,-5 4-46 16,-8-7-82-16,0 0-103 0,0-3-83 0,3-4-68 0,5-4-112 0,-4-3-136 15,6-2-61-15,5-2 26 0,12-1 40 16,14 1 46-16,11-1 112 0</inkml:trace>
          <inkml:trace contextRef="#ctx0" brushRef="#br0" timeOffset="3000.1716">6727-209 191 0,'6'-3'355'16,"-1"0"48"-16,0 0 19 0,-2 2-45 0,0-2-65 15,-1 2-62-15,1-1-48 0,0 1-37 16,-2-2-26-16,3 2-15 0,-4-1-5 0,-4-1 7 16,-3 1 19-16,-3-2 23 0,-1-1 20 0,-2 0 9 15,2 1 1-15,-1-1-9 0,-4 3-20 16,-3-1-24-16,-2 0-32 0,-2 2-27 15,-3 0-26-15,-4 1-22 0,2 0-12 0,-4 2-14 16,1-1-7-16,-3 4-3 0,0 1-3 16,0 1 0-16,3 1-4 15,-1 3 0-15,1 0 0 0,2 2-2 0,6 0-2 16,2 1 2-16,5 0 7 0,5 1-1 0,3-2 5 0,7 1-4 15,1-2 4-15,4-2-4 0,7 1 1 16,5-4-1-16,5 0-1 0,4-1 8 16,5 0 4-16,3-5 4 0,4 2-1 15,1-3 4-15,-1 1 2 0,1-1-6 0,-8 0-7 16,0 0-1-16,-7 2-3 0,-8-1-2 15,0 3-2-15,-7 3 1 0,-12 1 1 0,-8 2-26 16,-20 4-73-16,-18 2-102 0,-20 3-69 16,-20-1-70-1,-11 0-114-15,-19 1-136 0,-8 0-63 0,-11-1 26 0,-8 1 30 0,1-5 48 16,-4 2 108-16</inkml:trace>
        </inkml:traceGroup>
        <inkml:traceGroup>
          <inkml:annotationXML>
            <emma:emma xmlns:emma="http://www.w3.org/2003/04/emma" version="1.0">
              <emma:interpretation id="{61E48691-413C-47C2-94DB-C8918C49B118}" emma:medium="tactile" emma:mode="ink">
                <msink:context xmlns:msink="http://schemas.microsoft.com/ink/2010/main" type="inkWord" rotatedBoundingBox="18863,14568 21677,14424 21706,15000 18892,1514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510.258">7901-370 86 0,'-13'-8'377'0,"6"1"58"0,2 1 35 16,2 1-29-16,3 1-99 0,4 3-96 0,4 1-72 31,8 1-43-31,11 3-16 0,6 1-6 0,10 4 0 0,4 1-4 16,5-1 17-16,5 6 18 0,3 0 10 0,4 0-4 0,-1 3-4 0,-2 1-9 15,3 0-19-15,-4 2-31 16,0-2-32-16,-5 1-12 0,-3-1-9 0,-4-2-8 16,-9 0-10-16,-6-2-10 0,-4-3-36 0,-7 0-58 15,-6-3-62-15,-7-4-45 0,-3-3-69 16,-9-5-130-16,-8-6-142 0,-6-2-45 0,-7-5 2 15,-4 0 17-15,-4-6 52 0,-3-2 130 0</inkml:trace>
          <inkml:trace contextRef="#ctx0" brushRef="#br0" timeOffset="4315.2468">7975-429 298 0,'-6'-4'459'0,"1"1"47"0,2-1 28 0,2 3-78 15,-3-2-147-15,4 0-109 0,0 3-70 0,0 0-41 16,-3 0-25-16,3 4-15 0,3 1 8 16,1 4 32-16,0 1 38 0,4 5 61 0,-3 4 48 15,1 0 55 1,2 3 24-16,0 4-7 0,0-1-18 15,1 5-44-15,3-4-39 0,0 4-51 0,1-2-42 0,1-1-36 16,-1-1-29-16,-1-1-18 0,1-4-13 0,3-1-7 16,0-1-4-16,-2-5-2 0,-2 0-2 0,-2-2-9 15,-2-4-19-15,0-1-44 0,-2-3-126 16,-1-8-135-16,0-3-87 0,-5-7-82 15,-2-5-89-15,-9-3-93 0,-5-5-20 0,-4 1 59 16,-4 1 48 0,3-2 65-16,1-1 94 0</inkml:trace>
          <inkml:trace contextRef="#ctx0" brushRef="#br0" timeOffset="4710.2694">8408-441 187 0,'-17'-11'422'0,"4"0"55"0,5 3 33 31,1 1-51-31,0 1-127 0,6 3-118 0,1 1-80 0,4 2-47 0,7 4-23 0,5 1-13 31,5 5-3-31,3 5 3 0,4 2 1 0,0 2-2 0,4 4-1 0,0 3-3 0,-1 2-9 0,1 0-3 16,-2 1-3-16,1 0-5 0,1-3-5 15,-3-1-5-15,1-1-3 0,-8-6-4 0,1 0-20 16,0-5-28-16,-3-3-28 16,-3-6-75-16,-5-6-174 0,-8-7-155 0,-1-3-67 15,-3-7-16-15,4-2 5 0,-4-2 62 0</inkml:trace>
          <inkml:trace contextRef="#ctx0" brushRef="#br0" timeOffset="4960.2837">8985-583 249 0,'0'-7'449'0,"0"1"42"15,0 3 21-15,0 2-59 0,0 1-155 16,2 4-117-16,1 4-67 0,2 4-27 0,6 5-4 16,1 2 9-16,1 5 8 15,6 3 12-15,-2 2 22 0,6 0 26 0,-3-1 20 16,4 3 0-16,0-3-8 0,-1 0-15 0,1-1-28 15,-2-1-44-15,2-4-29 0,-1 0-22 16,1-2-14-16,-3-2-38 0,1-3-83 0,-5-2-74 16,-1-5-72-16,-5-4-140 0,-1-4-209 15,-3-2-81-15,0-4 20 0,1-2 44 16,1-2 48-16,2-1 129 0</inkml:trace>
          <inkml:trace contextRef="#ctx0" brushRef="#br0" timeOffset="5546.3172">9591-452 58 0,'-7'0'330'16,"1"0"51"-16,4-2 38 0,-1 1-37 0,3 1-67 15,0 0-71-15,0-2-53 0,0 2-40 0,0 0-30 16,0 0-26-16,0 0-26 0,0 0-20 16,0 2-16-16,3-2-8 0,-3 1-7 15,2 1-2-15,1-2 2 0,0 4 4 16,-1 0 11-16,1 2 14 0,-1 1 19 0,1 2 19 15,-3 1 23-15,0-1 32 0,0 5 25 0,0-2 27 16,3 2 18-16,-2 4 7 0,6-3-1 16,1 1-18-16,0 2-17 0,1-3-30 15,5 4-26-15,2-3-24 0,1 0-23 0,7-4-18 16,0 1-13-16,1-3-11 0,5-1-6 15,3-2-5-15,7-4-6 0,7-3-2 0,2-3-4 16,3-4-1-16,-1-4-5 0,-4 2-1 31,-5-6 2-31,-6 1-2 0,-5-2-1 0,-7 2 0 0,-5 0-1 0,-5 2-2 0,1 3 2 16,-7 1-2-16,-4 4-2 0,-1 1-4 15,-3 3 0-15,0 0 1 0,0 4 3 16,2 3 9-16,4 4 11 0,4-2 13 0,1 5 11 16,-2-5 8-16,2 3 5 0,0-2-2 15,-1-1-2-15,6-2-4 0,3-3-5 0,6 0-7 16,-1-2-4-16,4-7-4 0,4 0-6 15,3-6-5-15,1-3-5 0,-5-1-3 0,-2-4 0 16,-5-4-4-16,-9-2-2 0,-3-1 2 16,-8-2-2-16,-7-2 1 0,-6 3 1 0,-10 1 6 15,-8 3 3-15,-6 5 0 0,-10 4 1 16,-6 4-2-16,-11 6-5 0,-11 3-12 15,-10 5-30-15,-3 4-113 0,-3 1-188 0,4 1-187 16,7 0-277-16,6 1-142 0,10-2-51 0,5 1 69 16,11 1 164-16,7-3 177 0</inkml:trace>
        </inkml:traceGroup>
      </inkml:traceGroup>
    </inkml:traceGroup>
    <inkml:traceGroup>
      <inkml:annotationXML>
        <emma:emma xmlns:emma="http://www.w3.org/2003/04/emma" version="1.0">
          <emma:interpretation id="{5665BCE2-C9A4-42C4-BCF7-33C253CB9338}" emma:medium="tactile" emma:mode="ink">
            <msink:context xmlns:msink="http://schemas.microsoft.com/ink/2010/main" type="paragraph" rotatedBoundingBox="11501,16277 15519,16225 15526,16754 11508,168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1E0EFED-41B1-4F6C-A7AF-251AF57F2D4E}" emma:medium="tactile" emma:mode="ink">
              <msink:context xmlns:msink="http://schemas.microsoft.com/ink/2010/main" type="inkBullet" rotatedBoundingBox="11502,16409 13014,16389 13020,16786 11508,16806"/>
            </emma:interpretation>
            <emma:one-of disjunction-type="recognition" id="oneOf2">
              <emma:interpretation id="interp2" emma:lang="" emma:confidence="0">
                <emma:literal>↳</emma:literal>
              </emma:interpretation>
            </emma:one-of>
          </emma:emma>
        </inkml:annotationXML>
        <inkml:trace contextRef="#ctx0" brushRef="#br0" timeOffset="13214.7558">623 1405 15 0,'-3'-2'309'0,"0"0"60"0,1-1 39 16,-1 1-14-16,0-1-44 15,1 0-61-15,-1 0-58 0,0-2-46 0,3 3-37 16,0-3-34-16,-1 3-28 0,-3-3-13 0,1 1-7 15,-2 1-1-15,1-1 6 0,-1 0 11 16,-1 1 12-16,4-1 15 0,-1 0 20 16,-2 0 16-16,2 1 20 0,0 1 12 0,-2-1 12 15,2 0-2-15,1 0-3 0,-1 2-7 16,0-1-15-16,1 1-16 0,-1-2-19 0,0 2-15 15,2-1-19-15,-3 0-15 0,1 2-12 16,2-1-10-16,-2 0-5 16,-1 1-6-16,3-1-4 0,1 1-4 0,0-2-4 0,0 0-4 15,0 2-2-15,0-1-1 0,0 1-1 16,-3-2-1-16,-1 2 0 0,3 0-1 0,-2 0-2 15,3 0-2-15,0 0-8 0,0 0 0 16,0 0-1-16,3 0-3 0,-2 0-2 16,-1 2 0-1,0-2 2-15,0 0-4 0,0 0-2 0,4 0-2 0,-1 1-2 0,2-1-3 16,-1 4 0-16,7-2 3 0,2 4 0 0,6 1 2 15,5 3 1-15,1 0 2 0,5 4 2 16,-2 1 2-16,4 2 5 16,1 0 5-16,2 3 4 0,-2 2 3 0,2-2 2 15,-2 3-1-15,-1 0-3 0,-4-4-4 0,1 4-4 16,1-4 1-16,-2 2-1 0,1-6 0 0,-3 1 2 15,-2-2 0-15,-3-3 0 0,-4 0 0 16,2-4-1-16,-3 0-1 0,-4-3 0 16,1-1 4-16,-2-2 3 0,0-1 1 0,-1-1 1 15,-2-5 0-15,-2 1 0 0,-5-8-4 16,-1 0-4-16,-1-5-4 0,-5-3-2 0,-2 1-3 15,-2-2-4-15,-1 0-1 0,0 0-1 0,-2 0-1 16,1 3 1-16,-1-1 0 0,-1 3 0 16,1-2 1-16,2 1 0 0,2 4 0 15,1-1-1-15,0 3 1 0,3-1 0 16,-1 1 0-16,4 4 3 0,-1-2-1 15,0 3 2-15,1 1 1 0,2 0 2 0,0 3-2 32,0-2-2-32,0 2 1 0,0 2-2 0,0-1-2 31,2 2-4-31,4 0 0 0,2 3-1 0,6 5 2 0,9-1-1 0,2 4 5 0,6 3 4 0,6 2 2 0,2 2 7 15,4 3-1 1,-2-2 2-16,2 2-1 31,-2-1 1-31,1-1-2 0,-4-1-1 0,0-1 0 0,-4-1-2 0,-6-1-1 0,-1-3 0 0,-3 1-2 0,-4-5 0 0,-3 0-2 0,-1-4 1 0,-1 0 1 16,-6 2-2-16,2-5 4 0,-3 1 3 15,0-2 3-15,0-2 1 0,0 1 3 0,1-3 0 16,5-2-1-16,-1-2-5 0,3-3-2 16,-4-1-3-16,1-3-1 0,1-2-2 0,-4-2-2 15,1 0 2-15,-3-2-2 0,0 2 0 16,-4-2-2-16,0 2 3 0,-4 0-2 15,0 3-1-15,0 2 2 0,0 0 1 0,0 5 0 16,0 0-4-16,-4 3 2 0,3 0-1 16,-2 3-1-16,0-2-2 15,1 2 0-15,-1 2 1 0,3-1-2 0,0 1 0 0,0 1-2 16,0-2-1-16,0 0-4 0,0 2-8 15,0 0-17-15,0 0-25 0,0 0-39 0,3 2-58 16,-3 0-118-16,2-2-149 0,1 0-95 16,1 0-78-16,3-2-131 0,-2 0-132 0,4 2 23 15,5-2 102-15,4 2 84 0,5 2 90 16,4-2 165-16</inkml:trace>
      </inkml:traceGroup>
      <inkml:traceGroup>
        <inkml:annotationXML>
          <emma:emma xmlns:emma="http://www.w3.org/2003/04/emma" version="1.0">
            <emma:interpretation id="{ED51CB59-5733-4F5E-A3EB-BE9344AF7A18}" emma:medium="tactile" emma:mode="ink">
              <msink:context xmlns:msink="http://schemas.microsoft.com/ink/2010/main" type="line" rotatedBoundingBox="13211,16255 15519,16225 15525,16711 13217,16741"/>
            </emma:interpretation>
          </emma:emma>
        </inkml:annotationXML>
        <inkml:traceGroup>
          <inkml:annotationXML>
            <emma:emma xmlns:emma="http://www.w3.org/2003/04/emma" version="1.0">
              <emma:interpretation id="{6C61B82C-9529-44DC-B77C-9870E6461560}" emma:medium="tactile" emma:mode="ink">
                <msink:context xmlns:msink="http://schemas.microsoft.com/ink/2010/main" type="inkWord" rotatedBoundingBox="13211,16255 15519,16225 15525,16711 13217,16741"/>
              </emma:interpretation>
              <emma:one-of disjunction-type="recognition" id="oneOf3">
                <emma:interpretation id="interp3" emma:lang="" emma:confidence="0">
                  <emma:literal>sit</emma:literal>
                </emma:interpretation>
                <emma:interpretation id="interp4" emma:lang="" emma:confidence="0">
                  <emma:literal>sin)</emma:literal>
                </emma:interpretation>
                <emma:interpretation id="interp5" emma:lang="" emma:confidence="0">
                  <emma:literal>sir)</emma:literal>
                </emma:interpretation>
                <emma:interpretation id="interp6" emma:lang="" emma:confidence="0">
                  <emma:literal>Sh)</emma:literal>
                </emma:interpretation>
                <emma:interpretation id="interp7" emma:lang="" emma:confidence="0">
                  <emma:literal>sits</emma:literal>
                </emma:interpretation>
              </emma:one-of>
            </emma:emma>
          </inkml:annotationXML>
          <inkml:trace contextRef="#ctx0" brushRef="#br0" timeOffset="13903.7952">2836 1246 42 0,'-3'0'347'0,"0"0"65"0,1-4 53 0,-1 1-20 16,0 2-75-16,1 0-86 0,-1-2-73 15,0 0-57-15,1 0-44 0,-3 0-31 16,-1-1-18-16,1 3-7 0,1-3 4 0,-3 1 12 15,6-2 19-15,-6 1 25 0,3-1 28 0,-4 1 29 16,0-1 25-16,0 2 24 0,-2-3 13 16,-1 1 4-16,0 1-13 0,2 1-17 15,-2-1-25-15,0 3-35 0,1-2-33 0,-2 1-31 16,-4 1-27-16,-6 0-17 0,1 1-13 15,-3 0-11-15,-1 1-6 0,-2-1-5 16,2 3 1-16,-2 0-3 0,0-1-2 0,-1 3 0 16,2 0 0-16,3 1 0 0,2 2-3 15,2 0 2 1,0 2 0-16,3 0-1 0,4 0 1 0,-1 1 2 0,1 3 2 0,0-3 0 15,1 1-1-15,4-2 2 0,-1 1-1 16,3 1 1-16,3-4-1 0,2 2 0 0,2-2-1 16,1-1-1-16,2-2 1 0,3-1 2 15,3 1 0-15,1 0 2 0,4-2 1 0,5 0 1 16,6 0-1-16,4-1-3 0,2-1 0 15,7-1-2-15,1-1-1 0,6-1 1 16,4 0 0-16,1 0 1 0,0-3-3 0,0 2 2 16,1-1-1-16,-4 1 1 0,-2 1-5 0,-4 2 0 15,-4-2 1-15,-2 4 1 0,-6-1 0 16,-2 2 3-16,-4 4 8 0,-3 0 8 15,-5 1 10-15,-4 4 14 0,-5 2 13 16,-8 1 8-16,-8 0 1 0,-5 3 0 0,-4-1-6 16,-7 0-11-16,-6-3-12 0,-3 2-10 0,-6-3-6 15,-3-1-5-15,-5-4-6 0,-3-1-3 16,1-1-5-16,0-3-5 0,-2-1-7 0,4-2-14 15,2 0-29-15,4-2-44 16,-1 0-72-16,2 1-111 0,4-1-104 16,4-2-64-16,4 3-43 0,4-3-86 0,3 1-117 0,6-3-4 15,7 1 47 1,8 2 43-16,12-5 53 0,10 2 122 0</inkml:trace>
          <inkml:trace contextRef="#ctx0" brushRef="#br0" timeOffset="14281.8169">3428 1225 171 0,'12'-4'444'0,"-1"-1"54"0,-2 2 35 0,-1-1-14 0,-2 0-118 15,-4 1-90-15,-2 2-27 0,0 1 0 16,0 0 2-16,3 0-2 0,0 1-15 0,-1 3-10 16,3 3-8-16,-2 2-9 0,1 4-6 15,3 3-4-15,-2 1-11 0,-1 5-30 16,3 0-43-16,0 3-36 0,1-1-25 0,0 2-20 15,2-1-14-15,-2-2-14 16,0-1-11 0,-1 1-9-16,1-2-6 0,0-3-4 0,0-3-2 0,-3 0-6 0,1 0-13 0,-4-6-30 15,1 0-53-15,-3-2-134 0,-3-6-166 0,1-3-112 16,-4-7-134-16,-4-4-156 0,-4-4-96 15,2-3 54-15,-1-1 123 0,5-1 93 0,3-1 135 16</inkml:trace>
          <inkml:trace contextRef="#ctx0" brushRef="#br0" timeOffset="14512.8301">3558 1246 35 0,'0'-4'373'0,"0"1"63"16,2 2 42-16,1 1-5 16,-2-1-94-16,3-1-110 15,-1 2-75-15,1 0-39 0,4 0-8 16,3 3 17-16,5 3 49 0,2-1 56 0,5 6 46 0,6-1 37 0,2 3 9 15,6 1-11-15,-1 5-42 0,4-1-54 0,-1 1-50 16,1 2-46 0,-1 3-39-16,2-2-33 0,3 3-24 0,4-4-11 0,2 2-10 0,3-3-8 15,-1-3-8 1,-3-2-3-1,-2-3-11-15,-7-1-22 0,-7-6-50 0,-3-3-127 0,-8-7-163 0,-6-4-109 16,-2-3-86-16,-9-6-110 0,-8 0-109 16,-5-1-17-16,-5-2 87 0,-3 2 67 0,4 0 70 0,-1 0 115 0</inkml:trace>
          <inkml:trace contextRef="#ctx0" brushRef="#br0" timeOffset="14717.8418">4182 1179 221 0,'-19'-13'446'0,"5"0"56"16,0 5 33-16,1-1-36 15,2 2-112-15,3 2-70 0,4 1-33 0,0 4 40 0,8 2 68 16,7 5 48-16,4 3 14 0,3 3-23 15,6 6-28-15,2 0-79 16,3 0-88-16,2 4-71 0,3 2-55 0,2-3-37 0,2 4-26 16,-2 2-14-16,-4-1-14 0,-7 2-25 0,-4-1-62 15,-5 1-207-15,-1-4-194 0,-4 0-337 16,-3-1-176-16,-6-1-79 0,-4-1 7 0,-1-4 178 15,3 0 181-15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35:42.10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4A0E2AEF-4431-49CA-A58B-77ADB94182C9}" emma:medium="tactile" emma:mode="ink">
          <msink:context xmlns:msink="http://schemas.microsoft.com/ink/2010/main" type="inkDrawing" rotatedBoundingBox="13440,18665 19620,17627 19634,17710 13454,18748" semanticType="underline" shapeName="Other">
            <msink:sourceLink direction="with" ref="{55574AB6-CC34-4416-BB89-F94DDD998B22}"/>
          </msink:context>
        </emma:interpretation>
      </emma:emma>
    </inkml:annotationXML>
    <inkml:trace contextRef="#ctx0" brushRef="#br0">0 1062 168 0,'12'-4'289'0,"4"-3"17"0,1 3 3 32,1 0-110-32,2-2-79 0,3 2-46 0,-1 0-25 0,4-2-15 0,0 1-9 15,2 1-8-15,2 0-3 0,0 0-2 16,3-2-3-16,2 1 2 0,2 2 2 0,2-2 10 0,2 1 13 16,3-2 18-16,4 2 19 0,2-3 17 15,6 0 10-15,2-2 5 0,4-1-2 16,3 0-12-16,-1 2-16 0,1-4-17 0,0 1-13 15,-2 0-13-15,-3 0-12 0,4 0-7 16,-4 0-3-16,1 1-6 0,-1 0-1 16,0 1 1-16,-3 1-2 0,0 0 2 0,2 1-4 0,-4-1 6 15,2 1-2-15,-2 0-1 0,2-1 0 16,2-2-1-16,-1 3 3 0,-1-2 0 15,1 1 0-15,-1 0 0 0,0-1-1 0,0 1 2 16,-2-3-1 0,2 4-1-16,-1-1 2 0,-3-1-2 0,-1 0 1 0,2 2-3 0,-2-1 4 15,0-1 0-15,-1 0 1 0,0 2 2 16,-2-1 2-1,0 1 1-15,0-1-4 0,0 1-1 0,-2 0-3 0,2-1-1 0,2 1 0 16,-1-4-3-16,4 3 2 0,-2-1 0 16,3 0-1-16,-1 0 1 0,0 0-2 0,0 1 0 15,-1-3 0-15,-1 3 0 31,1-3-1-31,-3 3 0 0,-1-1 0 0,-3 1 1 0,0 0-1 0,0 0 1 0,0 1-1 0,-2-1 0 0,2 1 0 16,-4-1 1-16,4 1-1 0,-3-2-1 16,3 0 3-1,-4 2 0-15,4-1 0 0,0-1-1 0,0 1 5 0,1 0 0 0,-1 1-2 16,0-2-3-16,0 2 2 0,0 2 1 15,1-1-5-15,0-1 2 16,-1 0 1-16,2 1 3 0,-3-1 0 0,1 0-2 0,-2 0-1 16,2 0 0-16,-1 0 0 15,0-4-3-15,0 4 2 0,0-1 0 0,1-1 0 16,0 0 2-16,0 1 3 15,1-1 2-15,-1-1 2 0,3 2 7 0,-1-2 4 0,-1-1 1 0,-1 3 1 16,-2-1 1-16,-1-1-3 16,-5 0-4-16,-2 2-1 15,-3-3 5-15,-1 3 7 0,-2-2 7 0,-3 2 10 0,0 0 14 0,-4 1 18 16,1 1 19-16,-2-1 30 0,0 2 24 15,-1-2 21-15,-1 2 17 0,-1-1 3 0,0 1-7 16,-1 0-26-16,-1 1-28 0,-3 1-31 16,-1 0-29-16,-2 1-22 15,-1 0-19-15,-4 0-16 0,0 2-25 0,-3-1-67 0,-1 1-91 16,-2 0-83-16,-5 0-133 0,-3 1-209 15,-4 1-115-15,-3 0-9 0,-4-2 53 16,2-2 60-16,1-1 121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12:04.3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B9EA1B-D158-476D-8FB8-44FF07D14E7D}" emma:medium="tactile" emma:mode="ink">
          <msink:context xmlns:msink="http://schemas.microsoft.com/ink/2010/main" type="inkDrawing" rotatedBoundingBox="21556,12489 25009,13039 24860,13973 21408,13423" hotPoints="24892,13476 22988,13668 21189,13016 23093,12824" semanticType="enclosure" shapeName="Ellipse"/>
        </emma:interpretation>
      </emma:emma>
    </inkml:annotationXML>
    <inkml:trace contextRef="#ctx0" brushRef="#br0">1402 99 142 0,'-12'-2'335'0,"-4"1"35"0,-3-2 37 15,-2 2-51-15,1-1-80 0,-2-1-52 16,4 1-32-16,-1-2-23 0,2 0-25 0,1 0-35 16,0 0-27-16,1-3-25 15,-1 4-13-15,0-4-7 0,0-1-1 0,0 2 9 16,1 1 6-16,-1-3 9 0,3 4 6 0,-3-2 2 15,0 2-2-15,-1 0-7 0,-2 0-8 0,0 0-9 16,-1 2-7-16,-1 2-4 0,-3-1-5 16,-4 1-2-16,-1 1-2 0,-2 1-6 0,-4 2-3 15,2 0 0-15,-3 0-5 16,-2 2 1-16,1-1-4 0,1 2 2 0,1 1 0 15,2 0-1-15,-2 1-1 0,2-1 0 0,1-1-1 16,1 2-3-16,-1 0 2 0,7 0 1 16,-2-1 3-16,3 2-4 0,1 0 0 0,0-2-2 15,0 4-2-15,-1 0 1 16,0 1-7-16,1-1 3 0,-1 2 3 0,0-2 4 15,4 2 1-15,-1 2-2 0,-1-1 1 0,5 1 0 16,1 0-1-16,0-1-2 0,5 2 0 16,3-1 2-1,3 1-2-15,2 0 5 0,3 1 1 0,6 1 0 0,2-1 3 0,2 2-3 16,1 0 2-16,2-1-1 0,2 0-2 15,-2 2-1-15,3-2-1 0,0 2 1 0,3-1 1 16,1 2-4-16,4-3 3 0,3 3-1 16,-2 0 1-16,2-4 1 0,1 2 1 0,1 1 1 15,-1-2-2-15,2 0-1 16,-1-1 0-16,-1-2-4 15,4 0 1-15,-4-2-1 0,4 1 1 0,-1-2 1 16,3 1 2-16,0-2 3 0,3-2-1 16,-1 1 0-16,0-4 3 0,1 2 0 0,2-2 0 0,4-1-1 15,1-1 1-15,0 1-2 16,4 1-5-16,-1-1 0 0,2-2-3 0,3 2 0 15,1-1-1-15,2 0 2 0,2-1 4 0,3 1-2 0,1-2 2 16,1-1 0-16,4 1-2 0,-1-1 1 0,0-1-1 16,-2-1 3-16,1 1-3 15,-1-1-2-15,-3 0 3 0,-3 0-3 16,0 0 0-16,-2 0 1 0,-5 0-2 0,-4 0 1 0,0 0 2 15,-5 0 0-15,0-1-1 16,-1 1-1-16,-4 0 2 0,2-1 0 0,-5-1-1 16,4 1 0-16,-1-1 0 0,4 0 2 15,-1-1 0-15,4-1 0 16,-5 1-1-16,4-1 2 15,3-1 0 1,-1-1 0-16,3 0 2 0,1-1-4 16,-1-2 1-16,2 1-2 0,0-1 1 15,-2 0 0 1,-2-2 1-16,-3 1 3 0,-1-1-2 15,-1-1 1-15,-4 2 1 0,-4-1 2 16,-4-1 1-16,-1 0 8 0,-3 0 22 0,-7 1 34 0,-1-3 28 0,-5 2 32 0,-3-2 27 16,-5-1 18-16,-3-1 0 15,-6 0-18-15,-4-3-20 0,-5-4-28 0,-9-2-24 0,-8-1-22 16,-4 0-17-16,-11-5-12 0,-9 1-8 15,-9 0 3-15,-7 0 0 0,-12-1 1 0,-11 5-1 16,-8-3-1 0,-9 5 0-16,-8 0-8 0,-5 3-7 0,-9 2-4 0,-2 5-7 15,-1 3-16-15,-3 4-56 0,1 4-142 0,7 3-130 0,5 1-118 0,7 5-223 16,11 1-162-16,9 3-37 15,9 0 91-15,15 0 105 0,13-2 103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12:06.3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192BEA-ED32-404B-9801-216FB04A2E28}" emma:medium="tactile" emma:mode="ink">
          <msink:context xmlns:msink="http://schemas.microsoft.com/ink/2010/main" type="inkDrawing" rotatedBoundingBox="1575,13635 6122,13823 6088,14645 1541,14456" hotPoints="6463,14186 4246,14544 2041,14113 4259,13756" semanticType="enclosure" shapeName="Ellipse"/>
        </emma:interpretation>
      </emma:emma>
    </inkml:annotationXML>
    <inkml:trace contextRef="#ctx0" brushRef="#br0">2702 174 35 0,'-11'-1'328'0,"-1"-1"43"0,-3-1 27 0,1 1-25 15,-5-2-78-15,0 1-76 16,-1-2-47-16,2 1-22 0,-4-3-18 0,2 0-20 0,-1 0-20 16,0 0-22-16,-1 0-17 0,2-2-13 15,2 1-9-15,-4 1-4 0,2-4 0 0,-1 4-1 16,1 0 4-16,-4 2 3 0,-3-2 5 15,-1 0 6-15,-4 4 6 0,-1-2 5 0,-5-1 3 16,-3 4 1-16,-3-1 1 16,-4 0-1-16,-1 0-5 0,-5 2-3 15,2-1-6-15,-2 0-5 0,-1 2-6 0,-3 0-5 0,1 0-4 16,-3 0-7-16,0 0-3 0,0 0-1 15,1 2-2-15,5 0-1 0,-1-1-2 0,3 2-2 16,1 0 4-16,6 0-1 0,-3-1 0 16,4 1 1-16,-2 1-1 15,2 3 3-15,3-3-5 0,1 3-3 16,1 0-2-16,-1 1 0 0,2-1-3 0,0 4-1 0,2-1 1 15,3 0-3 1,-2 1 6-16,2 2-1 0,1 0 2 0,1 0 1 0,2 2 0 16,1 1 4-16,1 2-3 0,0 1 0 0,5-1 0 15,0 4-3-15,6-3 0 0,3 2-2 16,4 2 4-16,1-2 1 0,5 2 1 0,3-1 1 15,4 1 3-15,4-1 1 0,3 0 1 0,2 0-4 16,3-1 2-16,4 0 0 0,4 0-2 16,5 2 1-16,2-2 3 0,6 2-1 15,2-2 1-15,5 1-2 0,4-3 3 0,2 3-4 16,4-3 0-16,5-4 1 0,1 3-2 0,1-6-2 16,2 3 0-16,4-5 6 0,1 0-3 15,1-1-3-15,6-4 1 16,0 0 1-16,3-3 1 0,1 0-8 0,1-4 2 15,3 1-1-15,-1-2 3 0,2-1 0 16,-1 1-4-16,4-2 1 0,0 2 0 0,-3-3 0 16,0 1-3-16,0 1-3 0,-2-2 2 0,0 2 0 15,-2 0 1-15,0-2 0 0,-5 2 2 16,-2-1 3-16,-2 1-5 0,-1 0 0 0,4 0 2 15,2-2 0-15,1 0 0 16,2 0 1-16,-3 2 0 0,0-2 3 16,-3 1-3-16,1-2-1 0,-4 1 2 0,1-1-2 0,0-2 1 15,-2 1 1-15,-1 1-3 0,-4-2-1 16,-4 0 3-1,-5 1 1-15,-3 1 0 0,-5-4 4 0,-2 6-1 0,-6-4 3 0,-2 2 3 16,-3-2 6-16,-4 1 4 0,0 1 8 0,-1 0 22 16,-4-4 27-16,-1 4 16 15,-5-1 17-15,-3-4 15 0,-7 2 2 0,-1-3-9 0,-5 0-16 16,-6 0-4-16,-5-4-8 15,-5 2-10-15,-2-3-5 0,-6 1-3 16,-3 0-4-16,-1-1-7 0,-5 0-4 0,2 2 0 0,-4-2 8 16,-1 0 4-16,-7-1 5 0,-4 1 0 15,-11 1-4-15,-10-2-10 0,-14 1-16 0,-21 1-14 16,-24-1-13-16,-35 5-12 15,-33 4-15-15,-39 2-32 0,-33 7-71 0,-32 3-180 16,-20 8-141-16,-19 0-199 0,-9 8-234 0,-5 2-99 16,-1 5 0-16,10 1 142 0,13 3 124 15,21 2 189-15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9EAE7A2-81E8-46A8-B15C-8FE5842FACC6}" emma:medium="tactile" emma:mode="ink">
          <msink:context xmlns:msink="http://schemas.microsoft.com/ink/2010/main" type="inkDrawing" rotatedBoundingBox="8330,3877 8938,4283 8804,4484 8196,4077" semanticType="callout" shapeName="Other">
            <msink:sourceLink direction="with" ref="{DE417E0B-4BA6-421A-91F4-A052D61AD033}"/>
          </msink:context>
        </emma:interpretation>
      </emma:emma>
    </inkml:annotationXML>
    <inkml:trace contextRef="#ctx0" brushRef="#br0">-2 1 140 0,'0'4'393'0,"0"-3"57"16,0 2 43-16,0 0-39 0,4-2-102 0,0 2-69 15,7 1 29-15,7 2 71 0,9 3 64 16,6 4 59-16,10 1 28 0,6 4-9 15,3 1-87-15,6 2-109 0,-1 4-99 0,0 1-82 16,-3 0-45-16,-8 1-35 0,-9-2-22 16,-8 3-16-16,-9-2-5 0,-7-2-5 0,-5-1-9 15,-5 0-1-15,-8-3 1 0,-6-5-1 16,-1-1-2-16,-7-5 1 15,-5-4 2-15,-4-3-1 0,-7-6-2 0,-3-3 0 16,-2-4-2-16,1-2-2 0,3-3-1 0,1 1-2 16,6-4-1-16,6 1-1 0,5-1-1 0,2 0-4 15,5 1-6-15,8-1-4 0,6 1-8 0,8 0-7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13:38.39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E417E0B-4BA6-421A-91F4-A052D61AD033}" emma:medium="tactile" emma:mode="ink">
          <msink:context xmlns:msink="http://schemas.microsoft.com/ink/2010/main" type="inkDrawing" rotatedBoundingBox="5980,3895 8081,3755 8083,3775 5982,3915" shapeName="Other">
            <msink:destinationLink direction="with" ref="{29EAE7A2-81E8-46A8-B15C-8FE5842FACC6}"/>
            <msink:destinationLink direction="with" ref="{B6830081-1236-420D-AD01-A22AEE37DD19}"/>
          </msink:context>
        </emma:interpretation>
      </emma:emma>
    </inkml:annotationXML>
    <inkml:trace contextRef="#ctx0" brushRef="#br0">0 149 254 0,'-6'-2'304'0,"4"0"35"0,4 0-26 16,9-1-37-16,5 2-31 15,9-2-11-15,15 0-12 0,12-1-15 0,14-1-18 16,12 2-18-16,13-4-3 0,12-1 4 0,12 0 20 16,13-2 29-16,8-1 15 0,8 0-7 15,0-1-25-15,-7 4-33 0,-5-3-44 16,-12 3-47-16,-10 1-34 0,-10 1-17 15,-15 2-16-15,-11 1-13 0,-14 2-29 16,-12 1-41-16,-15-2-31 16,-9 2-44-16,-8 2-48 0,-8-1-33 0,-5 1-8 15,-6-1-7-15,-2-1-46 0,-6-1-69 0,-2-1-98 0,-3 1-53 0,2 1-19 16,6-2 18-16,7 0 65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7:13:37.97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6830081-1236-420D-AD01-A22AEE37DD19}" emma:medium="tactile" emma:mode="ink">
          <msink:context xmlns:msink="http://schemas.microsoft.com/ink/2010/main" type="inkDrawing" rotatedBoundingBox="7122,3795 7411,4469 7363,4490 7074,3816" semanticType="callout" shapeName="Other">
            <msink:sourceLink direction="with" ref="{DE417E0B-4BA6-421A-91F4-A052D61AD033}"/>
          </msink:context>
        </emma:interpretation>
      </emma:emma>
    </inkml:annotationXML>
    <inkml:trace contextRef="#ctx0" brushRef="#br0">1155 102 173 0,'-7'-4'443'0,"2"-3"56"0,2 0 40 16,0-1 26-16,-2 1-31 0,0-4-13 0,0 4 8 16,-1 3 15-16,6 0 2 0,0 1-44 15,0 2-127-15,0-1-120 0,3 4-92 0,0 1-65 16,2 4-38-16,0 6-14 15,-2 2-7-15,-1 8-1 0,4 5 0 0,2 2 3 16,1 5-2-16,2 4-6 16,2 4-5-16,3 2-5 0,3-1-4 0,1 1-6 0,1 2-2 15,-1-5 0-15,2-2-2 0,-1-2-9 0,0-4-16 16,-2-5-42-1,-2-4-80-15,-1-4-192 0,0-7-171 0,-9-8-240 0,-7-6-196 16,0-8-72-16,-9-2 18 0,1-8 160 16,-6-3 153-16,1-3 237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0:13.300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600B4216-2712-415B-BB37-A1A234F5B0D6}" emma:medium="tactile" emma:mode="ink">
          <msink:context xmlns:msink="http://schemas.microsoft.com/ink/2010/main" type="writingRegion" rotatedBoundingBox="4303,15114 21844,12838 22147,15177 4607,17453"/>
        </emma:interpretation>
      </emma:emma>
    </inkml:annotationXML>
    <inkml:traceGroup>
      <inkml:annotationXML>
        <emma:emma xmlns:emma="http://www.w3.org/2003/04/emma" version="1.0">
          <emma:interpretation id="{717C8646-97FB-4843-85C5-29577B236B4B}" emma:medium="tactile" emma:mode="ink">
            <msink:context xmlns:msink="http://schemas.microsoft.com/ink/2010/main" type="paragraph" rotatedBoundingBox="4303,15114 21844,12838 22147,15177 4607,174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FF8424-5D50-4E3D-8C58-64AC8B3BF67B}" emma:medium="tactile" emma:mode="ink">
              <msink:context xmlns:msink="http://schemas.microsoft.com/ink/2010/main" type="line" rotatedBoundingBox="4303,15114 21844,12838 22147,15177 4607,17453"/>
            </emma:interpretation>
          </emma:emma>
        </inkml:annotationXML>
        <inkml:traceGroup>
          <inkml:annotationXML>
            <emma:emma xmlns:emma="http://www.w3.org/2003/04/emma" version="1.0">
              <emma:interpretation id="{B9CF6ABC-2D0C-457A-9AEB-1F0F4E4CDDE2}" emma:medium="tactile" emma:mode="ink">
                <msink:context xmlns:msink="http://schemas.microsoft.com/ink/2010/main" type="inkWord" rotatedBoundingBox="4303,15114 5897,14907 6034,15963 4440,16170">
                  <msink:destinationLink direction="with" ref="{FC98C320-9CBA-4806-A5BA-83C89B2E379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14 118 378 0,'0'-16'491'0,"0"-2"40"16,0 2 26-16,0 0-71 0,0 4-171 0,-3 1-69 15,2 3-6-15,-1 1 24 0,1 0 21 16,-1 3 8-16,0 3-14 15,2-2-38-15,-1 3-58 0,-1 0-62 0,2 1-46 0,-1 2-29 16,1 3-17-16,1 3-3 16,2 2 21-16,1 7 27 0,0 5 27 0,3 3 17 15,0 4 14-15,0 5 6 0,1 2-17 16,-2 4-22-1,-1 4-23-15,0 3-16 0,-1 1-15 0,-1 0-13 0,1 0-10 0,-1-2-4 16,0-4-5-16,-2-4-2 0,3-3-3 16,-1-8 0-16,0-3 0 0,0-6 4 15,0-3 3-15,4-8 5 0,2-2 2 0,4-8-1 16,6-5-1-16,4-9-5 0,4-4-2 15,3-5-6-15,2-1-3 0,0-4-2 16,-1 5-2-16,-2 1 0 0,-3 2-4 0,-3 6 1 16,-3 5-4-16,-1 6 0 0,-3 5 2 15,-2 8-1-15,-1 7 6 0,-2 6 7 16,-2 7 6-16,-2 7 4 0,-1 3 3 0,-1 6 3 15,1-2-3-15,0 1-3 0,1-1-4 16,1-3-3-16,3-5-3 0,0-2-9 16,3-8-32-16,3-7-86 0,4-6-185 0,3-11-159 15,-2-7-262-15,1-10-193 0,-1-10-77 16,-4-6 25-16,-1-12 156 0,-1-2 142 15,-5-6 253-15</inkml:trace>
          <inkml:trace contextRef="#ctx0" brushRef="#br0" timeOffset="381.0218">835-4 189 0,'-8'-17'491'0,"0"5"74"0,-2 4 42 0,4 0 23 0,-2 5-220 0,3-1-122 0,2 3-36 16,0 2 26-16,2 6 48 0,2 2 50 15,2 7 38-15,4 4 6 0,2 7-38 0,4 6-71 16,1 6-76-16,0 2-65 0,2 7-44 15,-2-1-31-15,0 3-23 0,-3 3-23 16,1-1-9-16,-1-3-10 0,-2-4-6 16,1-1-5-16,-3-7-4 0,1-4-4 0,-1-7 0 15,-3-5 0-15,3-5 3 0,-3-4 2 16,3-5 1-16,2-7 1 0,2-8-1 0,4-6-2 15,0-8-4-15,4-4-6 0,-1-2-1 16,1-1-4-16,-2 4 0 0,-1 2 0 16,0 2 0-16,-2 7-1 0,-1 2-1 0,-2 9-2 15,3 3-1-15,-2 5 1 0,3 8 0 16,-3 5 0-16,1 5 1 0,-4 5 3 15,-1 2 0-15,0 0 2 0,-1 0 1 16,-3 0-1-16,3 0-2 0,-1-4-15 16,-1 0-48-16,1-5-90 0,0-2-204 0,2-6-203 15,2-6-313-15,1-5-151 0,1-6-42 16,1 1 42-16,1-8 176 0,1 1 193 15</inkml:trace>
          <inkml:trace contextRef="#ctx0" brushRef="#br0" timeOffset="516.0296">1664 734 262 0,'13'6'478'0,"-3"-2"39"15,-3-1 21-15,0 1-20 0,-3 2-226 0,1-2-135 16,-2 4-70-16,-1-3-43 0,-2 4-30 0,0-2-114 16,2 0-216-16,-2-1-117 0,-2 1-64 15,2-1-29-15,-2-3-7 0,2-3 93 16</inkml:trace>
        </inkml:traceGroup>
        <inkml:traceGroup>
          <inkml:annotationXML>
            <emma:emma xmlns:emma="http://www.w3.org/2003/04/emma" version="1.0">
              <emma:interpretation id="{7DED4591-9142-4954-B3D9-4720C915D554}" emma:medium="tactile" emma:mode="ink">
                <msink:context xmlns:msink="http://schemas.microsoft.com/ink/2010/main" type="inkWord" rotatedBoundingBox="8502,15784 10853,15479 11002,16624 8650,16929">
                  <msink:destinationLink direction="with" ref="{FC98C320-9CBA-4806-A5BA-83C89B2E3796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262.1294">4199 721 137 0,'0'-13'452'16,"2"3"52"-16,-2 0 26 0,0 3 12 15,-2 2-202-15,2 1-149 0,0 1-86 16,0 5-50-16,4 3-22 0,0 4-8 0,3 7 5 15,1 3 3-15,1 7 9 0,0 2 12 16,3 5 16-16,0 3 30 0,1 3 21 0,-2-1 20 16,2 4 21-16,-1-2 15 31,1 1 4-31,-2-1-20 0,-2 0-16 0,-1-3-7 0,0-4-9 0,-2-2-14 0,1-2-6 15,-2-3-9-15,-2-2-10 0,0-1-19 16,-2-6-18-16,1-1-16 0,1-4-11 0,-1 0-8 16,-1-3-1-16,1-4-1 0,1 0 0 0,0-3 3 15,2-2 2-15,4-2-2 0,3-3-3 16,2-3-2-1,3-3-3-15,1-3-7 0,2-1 1 0,-3 0-3 0,1 0-1 0,-2 1-1 16,-1-1 0-16,-3 4 2 0,-1-1 0 16,-2 2-6-16,-3 3 4 0,1 2 4 15,-3 2 0-15,1-4 0 0,-2 6 0 16,-1-2 7-16,0 2 1 0,-1-1-3 15,1 1-1-15,-2 1 0 0,0 0 2 0,0 0-2 16,0 0-1-16,0 0 0 0,0 0 1 16,0 0 1-16,0 0 2 0,0 0-1 0,0 0 9 15,0 0 1-15,0-1 3 0,0-1 5 16,0 2 5-16,-2-1 7 0,1 1-7 15,1 0 4-15,-2 0-3 0,2 0-4 0,-2 0-8 16,2 0-5-16,-1 0-3 0,-1 1-3 16,2-1-1-16,0 0-2 0,0 0-1 15,0 0 0-15,0 0-1 0,0 0 1 16,0 0-3-16,0 0 8 0,0 0-3 0,0 0 0 15,0 0 4 1,0-1 2-16,0 1 5 0,0 0 2 0,0 0 10 0,0 0 3 16,-1 0 3-16,1 0 0 0,0 0-1 0,-2 0-3 15,2 0-7-15,-2 0-4 0,1-2-3 16,1 2-5-16,-2 0-3 0,2 0-2 15,0 0-1-15,0 0-2 0,-1 0 0 0,-1 0-3 16,2 0 1-16,0 0-2 0,0 0 1 16,0 0-2-16,0 0 1 0,0 0 1 15,0 0-3-15,0 0 0 0,0 0-1 16,-1 0 0-16,1 0-2 0,0 0 0 0,0 0 1 15,0 0 1-15,0 0 0 0,0 0 1 16,0 0 1-16,0 0 2 0,0 0-1 16,0 0 0-16,0 0 1 0,0 0-1 0,0 0 1 15,0 0-1-15,0 0 2 0,-2 0 1 16,2 0 0-16,-2 0 0 0,1-2-1 15,1 2 0-15,-3-1 1 0,1 0-4 16,0 1 0-16,1-1-1 0,-2 1 1 0,0-2-1 16,-1 0 0-16,1 2 2 0,2-1 1 15,-2-1-1-15,-1 0-2 0,1 0 1 16,2 2 0-16,-1-1 1 0,2 1-2 0,-2-2 0 15,2 1 3-15,0 1-1 0,-1 0 3 16,1-1-6-16,0 1 3 0,0-2 6 0,0 2 0 16,0 0 0-16,0 0 2 0,0 0 4 15,0 0-5-15,0 0-3 0,0 0-3 16,0 2-3-16,0-1-2 0,1 3 0 15,1 5 0-15,1 4 0 0,4 5-2 0,-1 9 3 16,2 2 0-16,1 8 0 16,2-2 0-16,-3 2 0 0,2-2 0 0,-1-2-1 15,1-2-18-15,-2-3-39 0,-1-2-94 16,0-3-183-16,-1-5-136 0,-3-4-197 0,0-6-218 15,-3-1-82-15,-1-7 26 0,-2 0 149 16,0-3 118-16,-2-4 189 0</inkml:trace>
          <inkml:trace contextRef="#ctx0" brushRef="#br0" timeOffset="2938.1681">4814 690 348 0,'-3'-2'461'0,"1"-1"41"15,1 1 22-15,1-1-101 0,-2-1-149 16,2 4-106-16,0-4-64 0,0 1-36 15,0 2-17-15,2 1-15 0,-1 0-9 0,4 1-6 16,0 4-1-16,3 2 5 16,1 3 9-16,2 5 15 0,0 2 16 15,0 4 25-15,-1 4 24 0,-1 1 24 0,-1 0 17 16,-1 3 19-16,-1 0 8 0,-3-1 4 0,0 3-2 15,-1-5-8-15,1 4-9 0,-1-5-19 16,-1-1-9-16,2-2-18 0,-1-1-18 16,0 0-18-16,-1-3-18 0,2-2-13 15,2 0-12-15,0-2-11 0,1-2-9 0,2-4-7 16,3 1 1-16,2-4 0 0,2 1-1 15,4-5-1 1,2-1 1-16,3-3-2 0,1-5 0 0,2-2-4 0,0-3-4 0,0-3-1 16,-4-2 1-16,1-1-1 0,-3-1-3 15,-4 1 2-15,-3 4 2 0,-1 1 1 0,-4 2 3 16,-2 2 4-16,-3 4 1 15,1 2 1-15,-2 1 0 0,0 1-3 16,1 6 0-16,-1 3-1 0,0 7 7 0,-2 5 4 0,3 5 3 16,-1 4 2-16,0 5-3 0,2 4-3 15,-1 0-8 1,3 0-3-16,-1 1-7 0,4-3-17 0,-3 2-61 15,5-3-129-15,0 3-131 16,1-7-96-16,-1-6-143 0,0-1-201 0,-1-4-72 0,-2-7 58 0,-3 0 93 16,2-10 73-1,-1 0 137-15</inkml:trace>
          <inkml:trace contextRef="#ctx0" brushRef="#br0" timeOffset="3210.1837">5736 1298 230 0,'-2'-4'479'0,"0"1"44"0,2-1 25 15,-1 3 6-15,-1-3-221 0,2 4-106 0,-1-3-34 16,1 3-15-16,-2-2-8 0,2 0-11 16,0 2-20-16,0-1-41 0,0 1-71 0,0 0-74 15,2 0-59-15,-1-1-72 16,2 0-167-16,2-3-176 0,0 0-71 0,1 0-6 15,2-2 17-15,2-1 50 16</inkml:trace>
          <inkml:trace contextRef="#ctx0" brushRef="#br0" timeOffset="3850.2203">6308 674 382 0,'-3'-5'442'0,"-1"0"33"0,1-1 23 0,-2 0-122 15,2-1-139-15,-1-2-84 16,-1 0-46-16,0-3-29 0,0-1-15 0,1 2-15 15,0-2-10-15,0 1-3 0,-3 1-1 16,3 1 12-16,-1 1 12 0,-1 2 20 16,-1 2 23-16,1-2 26 0,0 3 31 0,-2 1 22 15,1 2 5 1,-1 0-5-16,2 2-11 0,-2 0-13 0,-1 6-3 0,-2 4 1 15,0 3 27-15,-4 6 24 0,1 5 17 0,-2 1 0 16,4 4-22-16,1-1-27 0,1 0-46 0,4-3-35 16,3-2-24-16,1 1-18 15,4-4-8-15,4-2-5 0,0-4-4 0,5 0-7 16,5-4-5-16,3-3-4 15,5-5-4-15,3-3-3 0,1-3-6 0,2-8-3 32,-3 0-4-32,-2-6-4 0,-2-4-3 0,-5 2-1 0,-2-4 2 0,-2-1 0 0,-2 1 2 0,-3 1 5 31,-1 4 1-31,0 2 3 0,-2 4-2 0,-1 3 0 0,1 6 0 0,2 3-1 15,3 7 2-15,3 4 3 0,4 9 5 16,1 6 4-16,3 6 3 0,2 1 4 0,-1 7-4 16,3 5 2-16,-4 1-3 31,-3 1-5-31,-7 2-6 0,-9 2-28 0,-9 0-65 0,-14 3-195 0,-17 3-188 0,-15 5-293 15,-21 1-182-15,-17-1-74 0,-16-1 11 32,-9-3 163-32,-5-6 175 0,-6-1 283 0</inkml:trace>
        </inkml:traceGroup>
        <inkml:traceGroup>
          <inkml:annotationXML>
            <emma:emma xmlns:emma="http://www.w3.org/2003/04/emma" version="1.0">
              <emma:interpretation id="{886ABBBC-31B5-4551-9081-DACBC69BF486}" emma:medium="tactile" emma:mode="ink">
                <msink:context xmlns:msink="http://schemas.microsoft.com/ink/2010/main" type="inkWord" rotatedBoundingBox="13483,15268 15495,15007 15580,15661 13568,15923">
                  <msink:destinationLink direction="to" ref="{60DF2335-397E-4898-9292-FE0F1FDA3437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6422.9394">9900 199 332 0,'6'4'380'0,"-1"-1"27"16,-2 2 21-16,4 6-106 0,-3-1-94 15,3 8-47-15,0 1-23 0,3-1-17 16,1 2-23-16,2 1-31 0,1 0-21 0,2 0-23 31,3 0-13-31,3 1-6 0,-2-3-6 0,2-2-1 0,-1-3-2 0,0 0 2 16,-1-6-3-16,-1-2-2 0,0-5-1 0,-2-1-4 15,-1-5 0-15,-2-2-4 16,1-3 0-16,-6-2 3 0,-1-3 0 0,-5 0 2 16,-4-3 5-16,-4-2 2 15,-1 0 4-15,-6 3 0 0,1 1 1 0,-4 4 1 0,-1 0-3 16,-2 3 1-16,-2 4-4 0,-1-1-1 15,2 3-4-15,-1 1-3 0,-1 4-3 0,2 0-2 16,2 1-2-16,0 1-16 0,2-1-16 16,4 1-14-16,2-3-35 0,4 1-76 15,2-2-135-15,1 2-139 0,2 0-66 16,5-2-27-16,3 0 9 0,3-4 66 0</inkml:trace>
          <inkml:trace contextRef="#ctx0" brushRef="#br0" timeOffset="17008.9729">10578 294 227 0,'-16'3'424'0,"4"0"37"0,-1-1 23 0,2 5-49 0,1 1-164 15,2 2-104-15,4-1-56 0,-1 1-29 16,3 0-17-16,4-1-12 0,1 0-11 16,2 0-8-16,1-2-11 0,2-1-6 0,0 0-4 31,1-5-2-31,1-1-2 0,-1-1 0 0,1-4-2 0,-2-2-1 0,0-2 0 15,-2-3-3-15,0-1 0 16,-2 0 0-16,-3 0 0 0,-1 0 3 0,-1 3 0 0,-3 0 1 16,-2 1 0-16,1 2-1 0,-1 2-2 15,-4-1-1 1,3 2-2-16,-4 0 0 0,1 0-4 0,-1 3-5 0,3-1-12 0,2 1-37 15,3-2-114-15,-1 3-150 0,4 0-116 16,2 0-58-16,3 3-23 0,4-2 21 16,4 2 105-16</inkml:trace>
          <inkml:trace contextRef="#ctx0" brushRef="#br0" timeOffset="16682.9542">10657-31 110 0,'11'-7'356'0,"0"3"47"0,0 4 48 16,0 5-7-16,0 7-115 0,2 6-82 0,0 7-46 15,-1 1-37-15,-1 3-41 0,0 5-42 16,2 0-27-16,-2 5-14 0,-1-1-10 0,1 4-6 16,-2-2-9-16,1 0-3 0,-1-3-2 15,-1 0-1-15,-2-4-3 0,2-1-3 16,-1-3-4-16,-3-4-13 0,-1-3-17 15,-1-4-61-15,-4-4-145 0,-2-6-168 0,-3-4-80 16,-1-4-38-16,-1-4-9 0,-2-3 45 16</inkml:trace>
          <inkml:trace contextRef="#ctx0" brushRef="#br0" timeOffset="17328.9912">11036 340 299 0,'10'10'393'0,"-2"-2"42"0,0 3 34 0,1-3-105 16,1 1-97-16,1-2-60 0,-2-2-46 16,2 2-36-16,-1-3-33 15,1-1-33-15,0-2-22 0,0-2-15 0,1-2-10 0,1-3-4 16,1 0 0-16,-1-1 1 0,-4-4 5 15,1 1 8 1,-4-2 18-16,-1-1 25 0,-2 2 20 0,-1 3 27 0,-4-1 17 0,1 2 7 16,-4 0-9-16,0 4-21 31,-1-1-22-16,-2 2-30-15,0 2-19 0,0 2-26 0,-1 3-12 0,-1 1-37 0,2 2-59 0,0 3-47 0,2-3-86 0,0 3-177 0,1-1-149 16,-1 1-50-16,2-2 17 0,1 0 23 16,0-1 73-16</inkml:trace>
          <inkml:trace contextRef="#ctx0" brushRef="#br0" timeOffset="15687.8973">9250 250 189 0,'-7'-3'318'0,"-1"-1"22"0,1 0 17 15,-1 1-98-15,2-1-74 16,1 3-34-16,1-1-14 15,0-2-10-15,3 3-7 0,-2-1-18 0,3 0-20 16,-2 0-15-16,1 1-16 0,1-2-6 31,-2 2-2-31,2-1 1 0,0 1-1 0,0-1-4 0,0 0 3 0,0 2-4 0,0 0-3 0,-2 0-6 0,2-2-2 16,-3 1-4-16,2-1-1 15,-1 0 1-15,2 0 1 0,0-1 2 0,-2 0-3 0,2-3 2 16,-1 2 2-16,-1 0 4 16,2 0 3-16,-1-3 5 0,1 5 7 0,-2-1 4 0,2 0-1 15,0 0-5-15,0 3-6 16,0 0-9-16,-1 2-8 0,1 2-5 0,1 4 2 15,2 8 8-15,0 5 8 0,2 4 15 16,0 6 16-16,0 7 14 0,1 1 16 16,0-1 10-16,1 1 8 0,1-2-4 15,-1-3-4-15,1 3-11 0,-1-4-22 0,1-2-18 16,-1-2-18-16,0-2-9 0,-1-2-10 15,-1-2-8-15,1-2-6 0,-3-2-43 16,1-4-64-16,-4-2-70 0,1-3-49 0,1-3-40 16,-1-1-76-1,2-5-91-15,-3-2-106 0,2-3-23 0,0-3 0 0,1-1 15 16,1-2 66-16</inkml:trace>
          <inkml:trace contextRef="#ctx0" brushRef="#br0" timeOffset="16056.9184">9438 347 329 0,'4'-1'394'0,"-3"-1"31"0,2 4 22 0,-1 2-114 0,0 4-97 0,1 1-61 16,0 1-29-16,2 3-21 15,1 0-22-15,-1 1-21 0,4 2-25 0,-1 0-21 16,3-2-11-16,0 0-8 0,2-4-5 15,-1 1-1-15,1-3-2 0,1-2 4 16,1-1-1-16,0-3 1 0,0 0-2 16,-1-6-4-16,0 0 1 0,-1-4-1 0,-1-4 0 15,-2-1-1-15,-1-2 4 0,-2-3 2 16,-4 1 0-16,-3 0 2 0,-2 0 1 15,-3 2 5-15,-2-1 3 0,-5 5 3 0,1-2-4 16,-3 4 2-16,-2 2-4 0,2-1-7 16,-2 2-6-16,-1 2-4 0,1 3-3 15,0 1-4-15,1 0-9 0,0 0-14 0,3 1-17 16,2 1-15-16,2-2-46 0,4 0-125 15,-1 0-153-15,0 2-88 0,5-2-40 16,0 0-13-16,5-2 30 0,3 0 119 0</inkml:trace>
        </inkml:traceGroup>
        <inkml:traceGroup>
          <inkml:annotationXML>
            <emma:emma xmlns:emma="http://www.w3.org/2003/04/emma" version="1.0">
              <emma:interpretation id="{3DCCFB4C-39A6-437B-B146-4DE063713D52}" emma:medium="tactile" emma:mode="ink">
                <msink:context xmlns:msink="http://schemas.microsoft.com/ink/2010/main" type="inkWord" rotatedBoundingBox="16515,15079 17253,14983 17355,15767 16616,1586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8667.0677">12824 9 321 0,'-11'-25'480'0,"0"6"43"31,3 2 22-31,0 5-54 0,3 2-205 0,-1 3-122 0,-1 6-55 0,1 2 3 0,-3 7 59 16,-4 8 59-16,-1 7 48 0,-5 6 24 0,-2 5 0 15,-6 7-36-15,-1 3-75 0,-2 4-69 16,-3 8-84-16,-2 6-144 0,2-1-134 16,-4 4-229-1,4-2-209-15,2-3-111 0,2-1-27 0,5-3 82 0,4-3 98 16,1-2 215-16</inkml:trace>
          <inkml:trace contextRef="#ctx0" brushRef="#br0" timeOffset="18507.0586">12310 18 66 0,'0'-18'444'16,"-1"6"55"-16,1 0 31 15,1 2 16-15,1 2-152 0,4 1-170 0,2 5-90 0,3 2-43 16,5 4-16-16,3 5 2 16,6 4 24-16,8 7 26 0,7 6 21 15,6 4 12-15,6 4 0 16,3 3-8-16,2 2-26 15,-3-1-32-15,-4 2-30 0,-2-3-22 0,-7-4-12 0,-5-3-13 16,-6-4-20-16,-5-3-56 0,-4-5-71 0,-4-3-52 0,-7-7-147 0,-5-5-211 16,-7-7-104-16,-4-7-12 0,-4-4 34 15,-4-8 32-15,-2-5 135 0</inkml:trace>
        </inkml:traceGroup>
        <inkml:traceGroup>
          <inkml:annotationXML>
            <emma:emma xmlns:emma="http://www.w3.org/2003/04/emma" version="1.0">
              <emma:interpretation id="{A9800C56-93D5-4663-8AE3-9322F6968958}" emma:medium="tactile" emma:mode="ink">
                <msink:context xmlns:msink="http://schemas.microsoft.com/ink/2010/main" type="inkWord" rotatedBoundingBox="17960,13892 21914,13379 22095,14775 18141,1528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2150.267">15147-670 307 0,'14'3'444'0,"0"-3"35"0,1-2 18 16,0 0-80-16,3-1-167 0,1-3-107 15,0 0-58-15,0-1-33 0,1-3-15 0,1 2-13 16,1-3-12-16,-3 3-23 0,3-3-42 15,0 1-64-15,-1 2-106 0,1-3-145 16,-2 0-74-16,2 1-27 31,2-1 16-31,0-1 52 0</inkml:trace>
          <inkml:trace contextRef="#ctx0" brushRef="#br0" timeOffset="21476.2284">13958-791 161 0,'-1'-4'319'0,"-1"0"29"15,2 0 9-15,0 0-59 0,0-3-72 16,0 3-41-16,0 0-26 0,0 0-12 0,0 1-14 15,-1-1-18-15,-1 0-20 0,2 2-17 16,-1 1-17-16,-1-1-10 0,2 0-8 16,-2 1-5-16,1 1-8 15,1-2-6-15,-2 2-4 0,2 0-4 16,-1 0-6-16,-1-4-2 0,2 4-1 15,-1 0 0-15,-1 0 0 0,2 0 0 0,-2 0 1 0,1 0-1 16,-2-1 2-16,-1 1-2 0,1-2-3 0,-1 1 1 16,-1 1-1-16,-2 0 3 15,0 0-1-15,-3 0 0 0,1 3-1 0,-4 2-2 16,0-2 0-16,-1 6-3 0,-2 1 0 0,1 4-1 31,0 4 0-31,1 1 3 0,0 4 2 0,3 2 2 16,1-2 0-16,2 0-1 0,2-2 2 0,3 1 0 0,1 0-2 15,4-6 1-15,1 1 1 0,2-2 3 16,3-2-2-16,1-3 0 0,5-3 1 15,4 1-2-15,2-6-3 0,4-2-1 0,1-2 0 16,-1-6 0-16,-3 0-3 0,-2-2 4 16,-4-5-1-16,0 0-1 0,-4-6-2 0,0 0-1 15,-3 1 1 1,0-2-2-16,-2 4 1 0,0 2 0 0,0 1-2 0,-1 4 2 15,2 3-1-15,0 2 1 0,8 1-1 16,2 5 0-16,4 5 5 0,1 2-3 0,0 4 0 16,3 3 0-16,-1 4-1 15,0 2 2-15,-2 1-1 0,-3 4 3 0,-5-1 4 0,-5 2 2 16,-4 1 1-16,-8 1 2 0,-5 0-1 15,-8 2 0-15,-6-1-3 16,-6-1-1-16,-6-2-2 0,-2-1-2 0,0-5-2 31,-2 0-13-31,3-8-17 0,2-1-16 0,3-6-39 0,6-3-113 0,5-2-188 31,5-4-93-31,4-3-39 0,6 0-14 0,7-1 23 0,2-2 105 0</inkml:trace>
          <inkml:trace contextRef="#ctx0" brushRef="#br0" timeOffset="21931.2544">14614-751 161 0,'2'2'393'0,"-2"1"40"16,0 0 27-16,0 3-38 0,0 2-123 15,-3 2-94-15,1 2-53 0,1 2-33 16,-3-1-18-16,3 1-21 0,-1 0-25 16,1 2-16-16,-1 2-17 0,1-4-6 0,2 1-7 15,2 0-1-15,2-1-2 31,3-2-4-31,0-1 2 0,4-2-1 0,3-3 0 0,2-5-1 0,-1-2 0 0,3-4-1 0,0-5 1 16,-2-1-1-16,-1-4 0 0,-2-5 1 16,-1-1-1-16,-4-4 1 0,-4 1 2 15,-2 1 3-15,-4 0 3 0,-4 2-1 0,-1 2 0 16,-4 3 2-16,-4 4-4 0,-2 4-3 15,-3 2-2-15,-1 4 0 16,-1 2-2-16,-1 2-3 0,1 4-11 0,4 2-22 0,4 0-63 16,4 2-148-16,3-2-158 0,2 3-82 15,8-4-32-15,3-2-3 0,8 0 50 16</inkml:trace>
          <inkml:trace contextRef="#ctx0" brushRef="#br0" timeOffset="28580.6348">15556-1144 116 0,'-3'-18'239'0,"2"-2"25"0,4 0-17 15,0 1-62-15,5-2-38 0,1 2-22 16,5-2-6-16,7 2-10 0,4-1-13 0,7 1-10 16,6 1-7-16,9 0-7 15,9-4-10-15,7 3-11 0,5-1-8 16,6 0-6-16,7 3-9 31,2-1-9-31,7-1-8 0,2 2-4 0,1-2-3 0,-3 1-1 0,-1 0-3 0,-8 1 0 16,-4 1 2-1,-7 4-1-15,-9-2 5 0,-5 4-2 16,-9 3-1-16,-8 1-1 0,-7 3 2 0,-5 3 3 0,-5 2 0 0,-1 3 8 15,-4 2 5-15,0 4 7 0,1 4 7 0,1 4 8 16,0 2 10-16,1 6 12 0,4 2 6 0,1 3 4 16,2 6 2-16,3 0-4 0,0 5-10 0,2 0-13 15,-4 0-11-15,-1 0-8 0,-2 2-9 16,-3-4-6-1,-1 2-2-15,-2 0-3 0,-3 1-2 0,-5 0 1 0,-2-4 0 16,-6-2-2-16,-4 1-3 0,-5-2 0 0,-7 1 0 16,-8 0-3-16,-5 2-1 0,-5-1-5 15,-3 0-11-15,-4-2-45 0,-2-1-94 16,-6-2-150-16,-3 2-125 0,-3-5-65 0,-1 1-23 31,-3-3 25-31,-1-2 84 0</inkml:trace>
          <inkml:trace contextRef="#ctx0" brushRef="#br0" timeOffset="28100.6073">15569-1295 126 0,'2'-3'407'15,"-1"2"50"-15,-1-2 27 0,0 2-20 0,0 1-162 16,0 0-118-16,0 0-81 0,0 4-43 15,3 2-17-15,0 7 0 16,5 6 3-16,2 10 4 0,4 8 4 0,5 11-1 31,2 9-12-31,2 9-14 0,-1 10-10 0,2 6-9 0,-5 2-3 0,0 2-4 0,-3-3 1 16,-2-6 1-16,-3-5-3 0,-1-8 2 15,-3-6-1-15,1-9-3 0,-1-8-8 16,-3-8-21-16,1-10-81 0,-2-5-154 0,2-11-141 0,-2-7-74 16,0-7-33-1,1-11-2-15,-3-2 71 0</inkml:trace>
          <inkml:trace contextRef="#ctx0" brushRef="#br0" timeOffset="29745.7014">15888-115 164 0,'-6'2'298'0,"0"-1"33"0,-1 1-11 15,1 0-49-15,1 1-52 0,0-3-36 0,1 4-16 16,1-3-13-16,-1 1-9 0,3-1-15 16,-1-1-15-16,2 1-19 0,2 1-21 15,-1-2-15-15,4 0-14 0,5 0-9 0,1 0-11 16,8 0-6-16,6-3-3 0,8-1-3 15,8-5-3-15,10 0-4 0,12-2 0 16,10-4-1-16,9 0-2 0,13-2-3 16,9-3-2-16,3-2 1 0,4 0 4 0,-2-1 0 15,0 2 0-15,-6-2 1 0,-4 3 2 16,-5 0 0-16,-6 0-4 0,-7 3-1 15,-5 0 0-15,-12 3-1 0,-8 0 0 0,-9 4 4 16,-9-1 0-16,-8 6 1 0,-8-2 2 16,-3 3 1-16,-5 0 0 0,-4 1 2 0,-1 2 1 15,-2-1 0-15,-4 1-2 0,0-1 0 16,0 1-4-16,-1 1-2 15,1 0-2-15,-1 0-1 0,-1 0-1 0,1 0-6 16,-2 0-2-16,1 0-10 0,-1 0-15 16,0 0-28-16,-1 0-32 0,-1 1-58 0,-1 2-101 15,-5 0-141-15,-1 1-68 0,-2-1-16 16,-2 1 12-1,-1 0 48-15</inkml:trace>
          <inkml:trace contextRef="#ctx0" brushRef="#br0" timeOffset="30869.7657">15675-1158 45 0,'0'-5'277'0,"-2"-1"32"0,2-1 31 0,-1 1-45 15,-1-1-62-15,-1-1-32 16,1-1-13-16,1-1-5 0,-1-2-12 0,1 3-16 15,1-1-25-15,-2-1-24 0,2 4-24 16,0 0-26-16,0 2-19 0,2 2-10 0,-1 3-11 16,4 8-4-1,1 5-1-15,2 10-2 0,2 10 2 0,1 8 0 0,0 12-1 16,0 12-3-16,1 6-2 0,0 6-1 0,-1 0-4 31,-2-6 0-31,2-3 0 0,-1-5 0 0,-1-6 1 0,1-7 1 0,-3-3 3 31,0-3-1-31,1-7-1 16,-2-4-1-16,-1-3-1 0,0-4-1 0,-1-5 0 15,-1-2-2-15,-1-4 2 0,0-3 0 0,-1-2-4 0,-1-5-32 0,-1-3-75 0,-3-4-130 16,1-3-152-16,-1-4-81 16,0 1-37-16,1-4 9 0,0 0 62 0</inkml:trace>
        </inkml:traceGroup>
        <inkml:traceGroup>
          <inkml:annotationXML>
            <emma:emma xmlns:emma="http://www.w3.org/2003/04/emma" version="1.0">
              <emma:interpretation id="{3E357FA5-FE90-4324-B5E1-C25F50414A95}" emma:medium="tactile" emma:mode="ink">
                <msink:context xmlns:msink="http://schemas.microsoft.com/ink/2010/main" type="inkWord" rotatedBoundingBox="19976,13623 21774,13390 21953,14767 20154,15001"/>
              </emma:interpretation>
              <emma:one-of disjunction-type="recognition" id="oneOf5">
                <emma:interpretation id="interp5" emma:lang="" emma:confidence="1">
                  <emma:literal>&gt;</emma:literal>
                </emma:interpretation>
                <emma:interpretation id="interp6" emma:lang="" emma:confidence="0">
                  <emma:literal>7</emma:literal>
                </emma:interpretation>
                <emma:interpretation id="interp7" emma:lang="" emma:confidence="0">
                  <emma:literal>•</emma:literal>
                </emma:interpretation>
                <emma:interpretation id="interp8" emma:lang="" emma:confidence="0">
                  <emma:literal>3</emma:literal>
                </emma:interpretation>
                <emma:interpretation id="interp9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32115.837">15708-1174 229 0,'-2'-9'256'0,"2"2"13"0,0-2-47 15,2 1-58-15,0-2-40 0,1-1-18 31,-2 4-8-31,2-2-6 0,1 1-8 0,-1 1-10 0,3-2-6 0,2 0-10 0,2 0-12 16,1-1-11-16,1 0-7 0,4-1-2 16,5 0-2-16,1-2-1 0,5 0-1 15,6-2-2-15,5-1-2 0,8-3 1 0,3-1-3 16,6 1-1-16,6 1 2 0,4-2 0 15,6 2-1-15,4 0 3 16,1 3-3-16,-2-1 1 0,0 1 1 0,-3 1 2 0,-4 3 2 16,-4-3 0-16,-5 6 3 15,-4-2 1-15,-7 2 0 0,-4 0 0 0,-7 2 1 16,-6 1 5-16,-4-1 2 15,-6 3 5-15,-4-1 4 0,-2 3 2 0,-3-3 0 0,-1 3-3 16,-4-1-6-16,-1 0-3 0,0 0-10 0,-2 2-6 16,0-1-5-16,-1 1-2 0,-1-2-1 15,1 2-4-15,-1 0-3 0,-1 0 3 0,2 0-3 16,-2 0 1-16,0 0-5 0,0 0 2 15,0 0 0-15,1 0 1 0,-1 0-1 16,0 0 1-16,2 0 3 0,0 0-4 16,1 0 3-16,2-1 1 15,1 0 1-15,2-2-4 0,1-1-7 0,1 2 2 0,1 1 1 16,0-3-2-16,0 2-4 0,-2 1 7 15,-1-3 6-15,0 3 0 0,-1 1-1 0,-1-1-1 16,-1-1 4-16,-2 2-4 0,0 0-1 16,0 2-1-1,0-1-2-15,-1-1 2 0,-1 1-3 0,1 1 2 0,1 1 0 0,0-1 1 16,2 2-1-16,0-1 1 15,1 5 2-15,2 0 0 0,0 2-1 0,1 5-2 16,2 2 1 0,4 6-2-16,-1 4 0 0,0 9-1 0,4 9 2 0,-1 6 4 0,-1 5 2 15,0 4 0-15,-2 5 2 0,-2 3 0 16,1 6-1-16,-2 3-6 0,2-3-1 15,-4 1 1-15,1-8 1 0,-1-6 0 0,1-5 0 16,-2-8 2-16,-1-7 0 0,0-4-1 16,-1-7 0-16,-1-6 1 0,-2-4-1 15,0-5 3-15,0-1-2 0,-1-4-1 0,-1-2 0 16,1-2-1-16,-2-2 0 0,2-1-1 15,-1 1 1-15,-1-1 0 0,0-1-1 16,0 0 0-16,0 0 0 0,0-2 1 16,0 1-2-16,0-1 0 0,0 2 2 15,0 0-1-15,0-2 0 16,0 0 0-16,0 0 1 0,0 0-1 0,0 0 0 0,0 0 0 15,0 0 0-15,0 0 0 0,0 0 0 0,0 0 1 16,0 1-1-16,0 0 0 0,0-1 1 16,0 1-1-16,-3 3 0 0,3-1-2 15,0 2 2-15,0-1 1 0,2-1-1 0,-1 1-6 16,2-1 2-16,-3 1 2 31,2-4 1-31,0 4 1 16,-2-3 0-16,0 1 2 0,0-2 2 0,0 1-1 0,0-1-1 0,0 0-1 0,0 0 0 0,0 0 3 0,0 0-2 15,0 0-2-15,0 0-2 0,0 0 2 16,0 0-1-16,0 0 1 0,1 0-1 15,-1 1 1-15,0-1 1 0,0 0-1 16,2 0 0-16,-2 0-1 0,0 0 0 0,0 0 1 16,0 0 0-16,0 0 0 0,0 0 0 15,0 0 2-15,0 0-2 0,0 0 0 16,0 0 0-16,-2 0 1 0,1 0 2 0,1 0-1 15,-4 0 5-15,1 0-1 0,-3 0 0 16,-5 2 0-16,-7-1-4 0,-8 2 1 16,-11 1-3-16,-9 2 0 0,-9 0-4 15,-11 3-3-15,-13 0-6 0,-13 3-13 0,-12 2-21 16,-10 2-45-16,-9 4-72 0,-4 2-109 15,2 0-130-15,2 1-61 0,8 2-16 0,7-3 24 16,10-1 65-16</inkml:trace>
        </inkml:traceGroup>
        <inkml:traceGroup>
          <inkml:annotationXML>
            <emma:emma xmlns:emma="http://www.w3.org/2003/04/emma" version="1.0">
              <emma:interpretation id="{4BD3BFCB-4E7D-49F5-B5E9-47DD10CFF085}" emma:medium="tactile" emma:mode="ink">
                <msink:context xmlns:msink="http://schemas.microsoft.com/ink/2010/main" type="inkWord" rotatedBoundingBox="20146,13961 21171,13828 21259,14511 20235,14644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2939.3121">16162-1155 11 0,'-2'-3'302'0,"0"-1"50"0,-1 0 45 0,0 1-17 0,0-1-60 0,0 1-60 16,0 0-41 0,-1 0-36-16,1 1-39 15,0-2-32-15,-2 3-33 0,2 1-24 0,-2 0-20 0,-2 0-14 16,-1 1-1-16,-2 3-7 0,-2-1-1 0,-3 2 0 0,0 2 1 0,-1 4 1 15,-3-2 0-15,1 1 2 16,-2 3 4 0,2 0 0-16,-1 0 2 0,4 0 5 15,-1 1-4-15,3-1-6 0,2 0-7 0,2 0-1 0,1-1-5 0,1 0-6 16,4 0 4-16,2-1 2 0,1-1 1 15,1 1 0-15,2-3-1 0,4-1 1 0,-1 1 0 16,2-5-1-16,1-1-2 0,3-2-1 16,-1-3-1-16,0-3 1 0,3-1-2 0,0-5 1 15,2-2 3-15,0-2-3 0,-2 1-2 16,0-4 1-16,0 2 0 0,1 2-2 15,-1-3-1-15,0 5 3 0,-1 0 2 0,-1 1-2 16,-1 1 1-16,-1 3 1 16,-2 2-1-16,-3 2-1 0,-1 0 2 0,-1 0 0 15,1 4 0-15,-3 0 0 16,1 4 2-16,1 1 3 0,-1 4 5 0,-1 5 20 0,2 3 8 15,-1 4 15-15,-1 2 15 16,1 2 9-16,1 2 4 0,-1-1-11 0,-1 3-3 16,1-2-10-1,-1 0-15 1,-1 1-12-1,-1-2-10-15,-2-4-5 0,-2 3-4 0,0-6-7 0,-4 2-37 0,-2-5-46 0,-5-1-36 0,-3-5-45 0,-3-2-88 0,-3-4-150 16,-2-1-116-16,1-3-34 0,0-5-7 0,0 3 20 16,4-5 75-16</inkml:trace>
          <inkml:trace contextRef="#ctx0" brushRef="#br0" timeOffset="23850.3642">16599-1217 9 0,'-4'0'275'0,"0"0"43"0,0 0 23 0,1-2-23 15,-2 0-35-15,0 2-39 0,2 0-27 16,0-2-21-16,0 0-19 0,-1 2-23 16,1-1-30-16,0-1-29 0,2 2-26 0,-1-1-19 15,-1 1-12-15,0 0-8 0,-1 0-6 16,1 0 0-16,2 0 0 0,-2-1-2 15,-1-1-1-15,1 2 2 0,0 0-2 0,0 0-3 16,0 0-4-16,0 0-3 0,-1 3-2 16,0 1-4-16,-1 4-2 0,-1-1-1 31,-1 4 10-31,1 4 8 0,-2 0 7 0,2 3 9 0,-1 0 10 0,3 1 9 0,-1 1 9 15,0-2 4-15,2 0 7 16,1-3 1-16,1-2 1 0,-1-1 0 16,2-4-2-16,2-1 4 0,-1-2 5 0,6-3-1 0,1-2-4 15,8-2-9-15,2-4-12 0,6-3-15 16,5-3-22-16,-1-4-10 0,4-3-4 0,-2-1-4 15,0 0 0-15,-3 2-7 0,-2-1 5 16,-1 5-1-16,-5 0-3 0,-2 5-3 16,0 2-6-16,-2 7 2 0,0 5-2 15,1 9 3-15,-2 5 3 0,1 6 8 16,-3 7 10-1,-2 7 4-15,-4 5 7 0,-3 4 6 0,-6 2 2 0,-2 0 4 0,-6-2-4 16,-6-3 0-16,-5-3-6 0,-7-3-5 16,-7-4-59-16,-10-4-98 0,-4-3-68 15,-6-8-67-15,-1-7-130 0,0-7-204 16,2-6-57-16,0-7 29 0,3-5 35 0,1-3 48 0,4 0 120 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0:19.20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FC98C320-9CBA-4806-A5BA-83C89B2E3796}" emma:medium="tactile" emma:mode="ink">
          <msink:context xmlns:msink="http://schemas.microsoft.com/ink/2010/main" type="inkDrawing" rotatedBoundingBox="6429,14521 10850,14715 10823,15331 6402,15137" semanticType="callout" shapeName="Other">
            <msink:sourceLink direction="with" ref="{7DED4591-9142-4954-B3D9-4720C915D554}"/>
            <msink:sourceLink direction="with" ref="{B9CF6ABC-2D0C-457A-9AEB-1F0F4E4CDDE2}"/>
          </msink:context>
        </emma:interpretation>
      </emma:emma>
    </inkml:annotationXML>
    <inkml:trace contextRef="#ctx0" brushRef="#br0">1 521 261 0,'-7'-2'327'0,"2"-5"27"0,2 2-24 16,3-2-89-16,4-3-74 15,7-3-48-15,8-3-34 16,8-3-12-16,8-4-6 0,9 1 4 0,10-4 4 0,11-4 4 15,11-2 0-15,11-2-6 0,11 0-6 16,12-1-8-16,10 1-11 0,13 2-8 0,11 2-8 16,9 3-8-1,12 2-7-15,8 6 3 0,8 3-1 0,5 4-1 0,1 6 0 31,2 6-4-31,1 6-2 0,-7 7-7 0,-4 5-4 0,-5 6-2 0,-8 4 0 0,-7 6 1 16,-10 0 0-16,-12 2 1 16,-12-2-2-16,-16-1 1 0,-12-1 1 0,-15-1 2 0,-13-4 1 15,-10-3 3-15,-12-1 6 0,-7-2 1 0,-9-6 1 16,-4 0 3-16,-5-4-2 0,-4 0-2 15,-4 0 1-15,-3-3-2 0,0-1 0 16,-3 0-1-16,-2-1-2 0,-1-1 3 16,0-1-2-16,-2-1 0 0,-1-1 0 0,-1 0-2 15,1-1-2-15,1 1-2 16,0-1-4-16,0 1 0 0,-1-1-1 0,-1-1 1 15,2 1 0-15,1-1 2 0,-1 2 0 0,0-2-1 16,0 0 4-16,-1 0-1 0,-1 0-2 16,-1 0-1-16,0 0 1 0,0 0-3 15,0 0-3-15,2 0 2 0,-4 0 1 16,2 0-1-16,-1 0 0 0,-1 0 2 0,4 0-1 15,-2 0 1-15,1 0-2 0,-1 0-1 16,0 0-3-16,0 0-4 0,2 0-7 16,-2 0-12-16,1 0-16 0,-1 0-34 15,2 0-74-15,-4 2-132 0,1 0-128 0,-2-1-60 16,0 1-23-16,-1-2 17 0,1 0 65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0:31.120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60DF2335-397E-4898-9292-FE0F1FDA3437}" emma:medium="tactile" emma:mode="ink">
          <msink:context xmlns:msink="http://schemas.microsoft.com/ink/2010/main" type="inkDrawing" rotatedBoundingBox="12618,16525 15856,16117 15923,16650 12685,17058" semanticType="callout" shapeName="Other">
            <msink:sourceLink direction="to" ref="{886ABBBC-31B5-4551-9081-DACBC69BF486}"/>
          </msink:context>
        </emma:interpretation>
      </emma:emma>
    </inkml:annotationXML>
    <inkml:trace contextRef="#ctx0" brushRef="#br0">242 426 125 0,'-49'15'426'0,"4"-4"45"0,6-1 25 16,7-1-4-16,4-2-181 0,6-1-133 16,6-2-76-16,6-1-44 15,9-2-21-15,13-1-8 0,12-4-5 0,19-2-9 16,18-3 1-16,22-6 1 0,16-1 0 0,16-2 0 15,13-3 4-15,12-1 6 0,10-3-4 16,11 1 1 0,10-3-3-16,7-1-1 0,2 2-7 15,-3 0 1-15,-6-2-2 0,-8 1-1 0,-8 1-2 0,-13 0-4 0,-11 4 0 0,-16 0-4 16,-15 3-4-1,-16 5-3-15,-13 0 1 0,-13 4-1 0,-12 1-5 0,-11 2-6 16,-10 4-1-16,-7 1-6 0,-10 6-15 16,-7-1-29-16,-7 2-67 0,-5 2-108 0,-5 2-147 15,-3 0-72-15,-5-1-28 0,2 3 13 16,-3-3 58-16</inkml:trace>
    <inkml:trace contextRef="#ctx0" brushRef="#br0" timeOffset="361.0206">1060 729 277 0,'-66'24'479'0,"7"-5"41"16,9-5 18-16,10-2-22 0,7-4-233 15,8 1-130-15,9-3-70 16,10-5-38-16,12-1-18 16,14-5-11-16,17-3-7 0,17-3 3 15,15-2-1-15,18-6 1 0,19 0-2 0,17 0 2 0,15-6 6 16,6 3-3-16,2-3 5 0,3 1 6 0,-4-1 11 15,-1 3 8-15,-3-1 4 0,-5-1 1 0,-8 4-6 16,-11 1-6-16,-13 2-10 16,-14 1-10-16,-11 4-8 0,-14-1-7 15,-11 3 0-15,-10 1 0 0,-9 4 2 0,-8-1 0 0,-7 2-3 16,-2 0-8-16,-7 1-21 0,-5-1-24 15,0 0-25-15,-3 0-45 0,-1-3-109 16,0-3-154-16,1-3-97 0,2-3-39 0,1-3-12 16,5-4 27-1,5-2 102-15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3:14.649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B76643FF-9D33-46B0-BFDC-CF0B021AE6D5}" emma:medium="tactile" emma:mode="ink">
          <msink:context xmlns:msink="http://schemas.microsoft.com/ink/2010/main" type="writingRegion" rotatedBoundingBox="8268,15847 13511,14835 13679,15703 8435,16716"/>
        </emma:interpretation>
      </emma:emma>
    </inkml:annotationXML>
    <inkml:traceGroup>
      <inkml:annotationXML>
        <emma:emma xmlns:emma="http://www.w3.org/2003/04/emma" version="1.0">
          <emma:interpretation id="{831DD6A3-EAE1-42D7-9EE1-5C7299529479}" emma:medium="tactile" emma:mode="ink">
            <msink:context xmlns:msink="http://schemas.microsoft.com/ink/2010/main" type="paragraph" rotatedBoundingBox="8268,15847 13511,14835 13679,15703 8435,167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D4BE25-B5E1-4CA4-B76D-DB800ED885A3}" emma:medium="tactile" emma:mode="ink">
              <msink:context xmlns:msink="http://schemas.microsoft.com/ink/2010/main" type="line" rotatedBoundingBox="8268,15847 13511,14835 13679,15703 8435,16716"/>
            </emma:interpretation>
          </emma:emma>
        </inkml:annotationXML>
        <inkml:traceGroup>
          <inkml:annotationXML>
            <emma:emma xmlns:emma="http://www.w3.org/2003/04/emma" version="1.0">
              <emma:interpretation id="{529DEC58-7426-4378-B134-69F38446DB12}" emma:medium="tactile" emma:mode="ink">
                <msink:context xmlns:msink="http://schemas.microsoft.com/ink/2010/main" type="inkWord" rotatedBoundingBox="8268,15847 9231,15661 9399,16530 8435,16716">
                  <msink:destinationLink direction="with" ref="{ED2C69EA-EAE8-4129-9F01-88B90B491B2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82 373 385 0,'-22'-6'473'0,"3"2"36"0,2-3 21 0,4 2-106 16,5-2-172-16,4 0-103 16,5-1-57-16,9-3-28 0,5-3-7 0,9 0-1 15,9-3 9-15,8-3 7 0,10 1 5 16,6-4 1-16,8 1-3 0,1-3-10 0,4 2-12 15,-4 1-12-15,-3 3-19 16,-3 0-9-16,-4 3-7 0,-6 0-2 0,-7 5-3 16,-5 1-4-16,-7 1-1 0,-5 4-10 15,-6-2-9-15,-4 5-14 16,-3-3-14-16,-5 4-11 0,-2 1-7 0,-3 0-4 15,-1 0-6-15,-4 1-18 0,-1 4-64 0,-3-3-131 0,1 3-133 16,-1-1-65-16,2 3-27 16,3-4 7-16,1 3 67 0</inkml:trace>
          <inkml:trace contextRef="#ctx0" brushRef="#br0" timeOffset="-350.02">670 357 195 0,'-6'-9'386'0,"3"-6"53"0,-4 0 42 0,3 0-57 0,-1-2-108 16,-1 0-67-16,-1 0 8 0,1 1 58 15,0-1 69-15,-1 2 61 0,1 0 46 16,1 3 27-16,1-1-38 0,-1 5-86 15,2 0-92-15,0 2-82 0,1 2-67 16,0 0-51-16,2 3-39 0,0 1-25 0,2 1-18 16,3 3-9-16,3 9-5 0,3 4-1 15,6 11 1-15,2 5 0 0,2 7 1 0,-1 1 0 16,4 4 0-16,-4-1 2 0,2 2-1 15,-1 2-1-15,-2-5-2 0,0 5-2 16,-3-5-2-16,0-1-4 0,-5-3-5 0,-2-3-12 16,-3 0-28-16,-2-4-48 0,-3-4-100 15,-2-3-167-15,-1-6-123 0,-3-4-110 16,-3-5-180-16,-3-5-128 0,0-5 6 0,0-5 121 15,2-5 100-15,1-5 109 0</inkml:trace>
        </inkml:traceGroup>
        <inkml:traceGroup>
          <inkml:annotationXML>
            <emma:emma xmlns:emma="http://www.w3.org/2003/04/emma" version="1.0">
              <emma:interpretation id="{AD29CE0D-3EA5-4BEC-89C5-EBDA7253C064}" emma:medium="tactile" emma:mode="ink">
                <msink:context xmlns:msink="http://schemas.microsoft.com/ink/2010/main" type="inkWord" rotatedBoundingBox="9860,15554 11345,15267 11480,15968 9995,16254">
                  <msink:destinationLink direction="with" ref="{ED2C69EA-EAE8-4129-9F01-88B90B491B28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03.0287">1922 46 19 0,'-3'-16'422'0,"-4"0"60"15,0-1 35-15,0-1 20 0,-1 4-126 16,2 1-168-16,-2 2-97 0,-1 2-52 0,-1 2-27 15,1 1-13-15,-4 2-8 0,-1 4-5 16,0 4-2-16,-4 6 7 0,-1 3 10 0,0 5 15 16,-1 7 24-16,1 2 21 0,-2 5 17 31,5 2 2-31,1 2-8 0,2 2-12 0,4 0-21 0,5-1-26 0,4 0-18 0,7-2-15 15,4-1-7-15,9-2-6 16,6-4-3-16,8 0-14 0,6-5-50 16,4-8-70-16,7-4-60 0,6-4-67 0,-1-7-213 15,3-8-152-15,-1-3-41 0,-1-3 23 0,-3-5 31 16,-3-1 52-16</inkml:trace>
          <inkml:trace contextRef="#ctx0" brushRef="#br0" timeOffset="995.0569">2891-274 175 0,'9'-14'372'0,"-1"0"46"31,-2 2 35-31,-1 3-58 0,-2 0-92 0,-1 4-71 0,-2-2-50 0,-2 5-24 0,-2-3-18 16,-1 4-21-16,-1-2-21 31,-4 0-19-31,-1 2-14 0,0 0-18 0,-3 1-14 0,0 1-12 0,-1 3-5 0,-2 0-4 0,0 3-1 16,-2 2-3-16,-2 3-3 0,0 4-3 15,-1-1 1-15,2 4 0 0,1-1-1 0,1 1-1 16,4 1 4-16,2 0-1 15,2-1-4-15,2-1 0 0,3 1 0 0,2-1 0 16,3-3 0-16,3 1 2 0,5 2 8 16,3-6 8-16,4 1 23 0,2-2 40 0,7-2 67 15,4-2 50-15,5-1 33 0,5-1 16 16,5-3-7-16,1-1-30 15,0 3-61-15,1-1-46 0,-3 4-37 0,-2-2-22 0,-7 4-13 16,-4 0-7-16,-10 5-7 16,-7-2 0-16,-9 7 1 0,-9 4-7 15,-11 1-24-15,-7 2-51 0,-9 1-74 0,-7 2-90 16,-4-2-80-16,-5 1-53 0,-2-2-92 0,-1-1-132 15,0-1-67-15,0 1 11 16,0-3 36-16,4 1 39 0,3-6 99 16</inkml:trace>
        </inkml:traceGroup>
        <inkml:traceGroup>
          <inkml:annotationXML>
            <emma:emma xmlns:emma="http://www.w3.org/2003/04/emma" version="1.0">
              <emma:interpretation id="{8FD18067-C221-42D4-A3C1-F7FA13DCC0E3}" emma:medium="tactile" emma:mode="ink">
                <msink:context xmlns:msink="http://schemas.microsoft.com/ink/2010/main" type="inkWord" rotatedBoundingBox="12317,15205 13538,14970 13621,15404 12401,15639"/>
              </emma:interpretation>
              <emma:one-of disjunction-type="recognition" id="oneOf2">
                <emma:interpretation id="interp2" emma:lang="" emma:confidence="0">
                  <emma:literal>of</emma:literal>
                </emma:interpretation>
                <emma:interpretation id="interp3" emma:lang="" emma:confidence="0">
                  <emma:literal>or</emma:literal>
                </emma:interpretation>
                <emma:interpretation id="interp4" emma:lang="" emma:confidence="0">
                  <emma:literal>on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9535.5454">4075-316 355 0,'-7'-2'464'15,"2"1"33"-15,1 0 26 0,1 0-106 16,-1 1-139-16,1 0-98 0,2 0-49 15,1 1-14-15,-2-1-8 0,2 1-5 0,2 0-5 16,-2-1-5-16,1 0-12 16,2 0-14-16,4-1-9 0,-1-1-9 0,5-2-2 15,2 3-4-15,4-3-3 0,4 1 0 0,6-3 1 16,4 1-3-16,7-2-1 0,5-1 4 15,6-1 20-15,3 0 38 0,6-3 31 0,6-2 33 16,7 0 30-16,3-2 15 16,2 0-6-16,-2-1-31 0,-3-1-24 0,-4 3-30 15,-7 0-31-15,-7 2-27 16,-4 4-18-16,-9-2-12 0,-7 4-12 0,-6 0-4 0,-5 2 0 15,-5 2 2-15,-4-2 5 0,-3 3 5 16,-4 0 8-16,-1 0 4 0,-4 2 1 16,2-1 4-16,-3 1 0 0,-1-2-1 15,-1 2-2-15,-1-1-4 0,-2 1-4 16,-3-3-6-16,1 2-2 0,-3-2-9 0,-3 0-6 15,2-2-3-15,-1 0-3 0,-1-1-5 16,-1 2-5-16,1-2 4 16,-1 2 0-16,0-2 2 0,1 4-1 0,0-3 5 0,1 3-2 15,1-2 0-15,0 3-1 16,1-1 0-16,1 1 0 0,1 1-1 0,0-1 1 15,3-1 0-15,0 2-2 0,2 0 0 0,2-1 1 16,1 1 1-16,1 0-3 0,2 1 1 16,4-1 1-16,1 3 0 0,3 0 0 15,1 2 0-15,4-2 1 0,2 4-1 0,1 2 2 16,-2 0 1-16,-1 3 2 0,-2-1 0 15,-3 3 2-15,-3 2 1 0,-5 6-7 16,-6 3-3-16,-5 2-29 0,-5 6-76 16,-2 1-169-16,-3-1-137 0,-2-1-183 0,-1-1-235 15,-1-3-100-15,1 0 7 16,2-2 133-16,4-1 116 0,2-7 177 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7-14T06:43:16.283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D2C69EA-EAE8-4129-9F01-88B90B491B28}" emma:medium="tactile" emma:mode="ink">
          <msink:context xmlns:msink="http://schemas.microsoft.com/ink/2010/main" type="inkDrawing" rotatedBoundingBox="8357,17302 12384,16078 12395,16112 8367,17336" semanticType="underline" shapeName="Other">
            <msink:sourceLink direction="with" ref="{529DEC58-7426-4378-B134-69F38446DB12}"/>
            <msink:sourceLink direction="with" ref="{AD29CE0D-3EA5-4BEC-89C5-EBDA7253C064}"/>
          </msink:context>
        </emma:interpretation>
      </emma:emma>
    </inkml:annotationXML>
    <inkml:trace contextRef="#ctx0" brushRef="#br0">42 1207 180 0,'-16'6'348'16,"3"-1"28"-16,6-1 16 0,0-2-83 15,7-1-94-15,5-1-47 0,8-1-17 16,7-5-4-16,9-1 3 0,12-3-3 0,9-3-13 16,12-2-25-16,14-6-22 31,15-3-8-31,17-5-7 0,15-5-7 0,15-5-7 0,7-5-1 0,8-1-9 0,12-7-15 0,5-4-10 15,12-3-10-15,6-1-6 0,2 0-7 16,-2-1 0-16,-5 4 1 0,-7 3-1 16,-7 3 2-16,-8 2 1 0,-8 4-3 0,-10 2-2 15,-14 5-2-15,-13 3 4 0,-15 4 1 16,-16 3 1-16,-12 4 1 0,-13 4 4 15,-10 3 16-15,-10 5 20 16,-9 3 23-16,-5 0 26 0,-7 2 20 0,-3 4 13 16,-4-1-7-16,-2 3-12 0,-4-2-20 0,0 3-22 15,-1-1-17-15,-2-1-20 0,2 2-12 0,-2-1-8 16,2 1-11-16,1-1-16 0,2-1-52 15,2 1-56-15,2-1-44 0,1-1-41 0,1-1-81 16,-3 0-152-16,-1-2-103 0,-4 0-25 16,0-1 5-16,-1 2 18 15,-2 2 72-15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16BB8-1D5E-40B9-8C75-8CCAA115E76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3CA54-B057-47AB-BA92-C3654A1F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5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3CA54-B057-47AB-BA92-C3654A1F4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9F07-7B5F-4E5B-8605-DA83B8ED8F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1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62FF-7AD0-4AA1-86FA-CFB5CF596C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5595-9DAF-475F-A672-BCDF2B5AD6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4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B862-96DC-4003-B414-6ECDB77611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44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AE2-8FDE-4716-8569-94DAE2FFA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0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DBD-7F86-41F6-976A-CADC02E56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52B2-7EC4-4FCD-BD99-5A4FE470E3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62A6-5D0A-4B73-9EF4-E9D6D0778A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3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FD6-899F-457B-92FE-28A9CD45AC4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8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FC6-17B6-4274-AB1D-85C16C0E07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9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38A5-650F-402B-9920-4B1AE76FF4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2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CDB9-CBA1-433A-BEEF-27757385E1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6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.xml"/><Relationship Id="rId5" Type="http://schemas.openxmlformats.org/officeDocument/2006/relationships/image" Target="../media/image20.emf"/><Relationship Id="rId4" Type="http://schemas.openxmlformats.org/officeDocument/2006/relationships/customXml" Target="../ink/ink19.xml"/><Relationship Id="rId9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7.png"/><Relationship Id="rId7" Type="http://schemas.openxmlformats.org/officeDocument/2006/relationships/customXml" Target="../ink/ink22.xml"/><Relationship Id="rId12" Type="http://schemas.openxmlformats.org/officeDocument/2006/relationships/image" Target="../media/image3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g"/><Relationship Id="rId11" Type="http://schemas.openxmlformats.org/officeDocument/2006/relationships/customXml" Target="../ink/ink24.xml"/><Relationship Id="rId5" Type="http://schemas.openxmlformats.org/officeDocument/2006/relationships/image" Target="../media/image29.jpeg"/><Relationship Id="rId10" Type="http://schemas.openxmlformats.org/officeDocument/2006/relationships/image" Target="../media/image32.emf"/><Relationship Id="rId4" Type="http://schemas.openxmlformats.org/officeDocument/2006/relationships/image" Target="../media/image28.jpeg"/><Relationship Id="rId9" Type="http://schemas.openxmlformats.org/officeDocument/2006/relationships/customXml" Target="../ink/ink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7.e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6.xml"/><Relationship Id="rId5" Type="http://schemas.openxmlformats.org/officeDocument/2006/relationships/image" Target="../media/image36.emf"/><Relationship Id="rId4" Type="http://schemas.openxmlformats.org/officeDocument/2006/relationships/customXml" Target="../ink/ink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43.emf"/><Relationship Id="rId18" Type="http://schemas.openxmlformats.org/officeDocument/2006/relationships/customXml" Target="../ink/ink35.xml"/><Relationship Id="rId3" Type="http://schemas.openxmlformats.org/officeDocument/2006/relationships/image" Target="../media/image38.emf"/><Relationship Id="rId21" Type="http://schemas.openxmlformats.org/officeDocument/2006/relationships/image" Target="../media/image47.emf"/><Relationship Id="rId7" Type="http://schemas.openxmlformats.org/officeDocument/2006/relationships/image" Target="../media/image40.emf"/><Relationship Id="rId12" Type="http://schemas.openxmlformats.org/officeDocument/2006/relationships/customXml" Target="../ink/ink32.xml"/><Relationship Id="rId17" Type="http://schemas.openxmlformats.org/officeDocument/2006/relationships/image" Target="../media/image45.emf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10" Type="http://schemas.openxmlformats.org/officeDocument/2006/relationships/customXml" Target="../ink/ink31.xml"/><Relationship Id="rId19" Type="http://schemas.openxmlformats.org/officeDocument/2006/relationships/image" Target="../media/image46.emf"/><Relationship Id="rId4" Type="http://schemas.openxmlformats.org/officeDocument/2006/relationships/customXml" Target="../ink/ink28.xml"/><Relationship Id="rId9" Type="http://schemas.openxmlformats.org/officeDocument/2006/relationships/image" Target="../media/image41.emf"/><Relationship Id="rId14" Type="http://schemas.openxmlformats.org/officeDocument/2006/relationships/customXml" Target="../ink/ink33.xml"/><Relationship Id="rId22" Type="http://schemas.openxmlformats.org/officeDocument/2006/relationships/customXml" Target="../ink/ink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9.emf"/><Relationship Id="rId7" Type="http://schemas.openxmlformats.org/officeDocument/2006/relationships/image" Target="../media/image51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50.emf"/><Relationship Id="rId4" Type="http://schemas.openxmlformats.org/officeDocument/2006/relationships/customXml" Target="../ink/ink39.xml"/><Relationship Id="rId9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5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5" Type="http://schemas.openxmlformats.org/officeDocument/2006/relationships/image" Target="../media/image54.emf"/><Relationship Id="rId4" Type="http://schemas.openxmlformats.org/officeDocument/2006/relationships/customXml" Target="../ink/ink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.xml"/><Relationship Id="rId5" Type="http://schemas.openxmlformats.org/officeDocument/2006/relationships/image" Target="../media/image10.emf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5.emf"/><Relationship Id="rId14" Type="http://schemas.openxmlformats.org/officeDocument/2006/relationships/customXml" Target="../ink/ink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295400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 Computing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3000" y="3353751"/>
            <a:ext cx="6553200" cy="3200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Varun Deshmukh 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Engineering,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MPSTME, Shirpur Campus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981-6EB0-4185-AD57-B140E191F1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2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685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Characteristics of soft computing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1" y="1676400"/>
            <a:ext cx="84727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It </a:t>
            </a:r>
            <a:r>
              <a:rPr lang="en-US" sz="2000" b="1" dirty="0">
                <a:solidFill>
                  <a:srgbClr val="0070C0"/>
                </a:solidFill>
              </a:rPr>
              <a:t>does not require </a:t>
            </a:r>
            <a:r>
              <a:rPr lang="en-US" sz="2000" b="1" dirty="0"/>
              <a:t>any mathematical modeling of problem solving.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It </a:t>
            </a:r>
            <a:r>
              <a:rPr lang="en-US" sz="2000" b="1" dirty="0">
                <a:solidFill>
                  <a:srgbClr val="0070C0"/>
                </a:solidFill>
              </a:rPr>
              <a:t>may not yield </a:t>
            </a:r>
            <a:r>
              <a:rPr lang="en-US" sz="2000" b="1" dirty="0"/>
              <a:t>the precise solution.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Algorithms are </a:t>
            </a:r>
            <a:r>
              <a:rPr lang="en-US" sz="2000" b="1" dirty="0">
                <a:solidFill>
                  <a:srgbClr val="0070C0"/>
                </a:solidFill>
              </a:rPr>
              <a:t>adaptive</a:t>
            </a:r>
            <a:r>
              <a:rPr lang="en-US" sz="2000" b="1" dirty="0"/>
              <a:t> (i.e., it can adjust to the change of dynamic environment).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Use some biological inspired methodologies such as genetics, evolution, Ant’s behaviors, particles swarming, human nervous system, etc.).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443885" y="4463930"/>
              <a:ext cx="6334920" cy="17679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9565" y="4445570"/>
                <a:ext cx="6343200" cy="17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/>
              <p14:cNvContentPartPr/>
              <p14:nvPr/>
            </p14:nvContentPartPr>
            <p14:xfrm>
              <a:off x="1487445" y="4855970"/>
              <a:ext cx="7049160" cy="19692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5925" y="4844450"/>
                <a:ext cx="70754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1794885" y="5435210"/>
              <a:ext cx="3988080" cy="2595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5165" y="5431250"/>
                <a:ext cx="40136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-1937955" y="3302930"/>
              <a:ext cx="360" cy="3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949835" y="3291050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13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58110"/>
            <a:ext cx="578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Examples of soft computing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EBC2"/>
              </a:clrFrom>
              <a:clrTo>
                <a:srgbClr val="F3EBC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30" y="1982042"/>
            <a:ext cx="609599" cy="45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EBC2"/>
              </a:clrFrom>
              <a:clrTo>
                <a:srgbClr val="F3EBC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29" y="2597154"/>
            <a:ext cx="609598" cy="46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3EBC2"/>
              </a:clrFrom>
              <a:clrTo>
                <a:srgbClr val="F3EBC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56" y="3537466"/>
            <a:ext cx="60352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0" y="2666388"/>
            <a:ext cx="1371600" cy="800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Soft computing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2334995"/>
            <a:ext cx="1295401" cy="4953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9" idx="3"/>
          </p:cNvCxnSpPr>
          <p:nvPr/>
        </p:nvCxnSpPr>
        <p:spPr>
          <a:xfrm>
            <a:off x="2487927" y="2830296"/>
            <a:ext cx="1275844" cy="20228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82333" y="3175516"/>
            <a:ext cx="1181439" cy="6096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47" y="2610293"/>
            <a:ext cx="1100817" cy="84728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5257800" y="3032576"/>
            <a:ext cx="914400" cy="13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28278" y="316813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278" y="3168134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284277" y="4267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Example: </a:t>
            </a:r>
            <a:r>
              <a:rPr lang="en-IN" dirty="0"/>
              <a:t>Hand written character recognition (</a:t>
            </a:r>
            <a:r>
              <a:rPr lang="en-IN" dirty="0">
                <a:solidFill>
                  <a:srgbClr val="0070C0"/>
                </a:solidFill>
              </a:rPr>
              <a:t>Artificial Neural Networks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147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23662" y="642318"/>
            <a:ext cx="551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Examples of soft computing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0" y="2437788"/>
            <a:ext cx="1371600" cy="6864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Soft computing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2106395"/>
            <a:ext cx="1295401" cy="4953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7927" y="2753406"/>
            <a:ext cx="1275844" cy="505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82333" y="2946916"/>
            <a:ext cx="1181439" cy="6096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7800" y="2803976"/>
            <a:ext cx="914400" cy="13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99268" y="457200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Example: </a:t>
            </a:r>
            <a:r>
              <a:rPr lang="en-IN" dirty="0"/>
              <a:t>Money allocation problem </a:t>
            </a:r>
          </a:p>
          <a:p>
            <a:pPr algn="ctr"/>
            <a:r>
              <a:rPr lang="en-IN" dirty="0"/>
              <a:t>(</a:t>
            </a:r>
            <a:r>
              <a:rPr lang="en-IN" dirty="0">
                <a:solidFill>
                  <a:srgbClr val="0070C0"/>
                </a:solidFill>
              </a:rPr>
              <a:t>Evolutionary Computing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23662" y="306705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62" y="3067050"/>
                <a:ext cx="3097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1"/>
            <a:ext cx="1480624" cy="4774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6688"/>
            <a:ext cx="1480624" cy="5669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9" y="3436382"/>
            <a:ext cx="1569129" cy="6000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3514459"/>
            <a:ext cx="1181100" cy="941904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4495800" y="3156568"/>
            <a:ext cx="0" cy="312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67031" y="251023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Bank with maximum return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3619365" y="5059370"/>
              <a:ext cx="4441680" cy="2368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5045" y="5048570"/>
                <a:ext cx="44535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5058645" y="5322890"/>
              <a:ext cx="414720" cy="561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4685" y="5314970"/>
                <a:ext cx="4248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/>
              <p14:cNvContentPartPr/>
              <p14:nvPr/>
            </p14:nvContentPartPr>
            <p14:xfrm>
              <a:off x="5109045" y="5314970"/>
              <a:ext cx="337680" cy="1656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05445" y="5307050"/>
                <a:ext cx="344520" cy="1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69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659072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Examples of soft computing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4277" y="445186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Example: </a:t>
            </a:r>
            <a:r>
              <a:rPr lang="en-IN" dirty="0"/>
              <a:t>Robot movement </a:t>
            </a:r>
          </a:p>
          <a:p>
            <a:pPr algn="ctr"/>
            <a:r>
              <a:rPr lang="en-IN" dirty="0"/>
              <a:t>(</a:t>
            </a:r>
            <a:r>
              <a:rPr lang="en-IN" dirty="0">
                <a:solidFill>
                  <a:srgbClr val="0070C0"/>
                </a:solidFill>
              </a:rPr>
              <a:t>Fuzzy Logic</a:t>
            </a:r>
            <a:r>
              <a:rPr lang="en-IN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6" y="2668504"/>
            <a:ext cx="1600200" cy="164358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438400" y="3657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446533" y="367052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809999" y="266850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610100" y="215993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209247" y="327171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392501" y="330600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477000" y="2286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31" y="1822678"/>
            <a:ext cx="1843296" cy="181914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214607" y="322980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5445619" y="261201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2915296" y="279988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4643180" y="369235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4711910" y="276441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3204540" y="327171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2435383" y="2601039"/>
            <a:ext cx="4482551" cy="972302"/>
          </a:xfrm>
          <a:custGeom>
            <a:avLst/>
            <a:gdLst>
              <a:gd name="connsiteX0" fmla="*/ 0 w 4482551"/>
              <a:gd name="connsiteY0" fmla="*/ 736861 h 972302"/>
              <a:gd name="connsiteX1" fmla="*/ 579422 w 4482551"/>
              <a:gd name="connsiteY1" fmla="*/ 972251 h 972302"/>
              <a:gd name="connsiteX2" fmla="*/ 1113576 w 4482551"/>
              <a:gd name="connsiteY2" fmla="*/ 754967 h 972302"/>
              <a:gd name="connsiteX3" fmla="*/ 1656784 w 4482551"/>
              <a:gd name="connsiteY3" fmla="*/ 429043 h 972302"/>
              <a:gd name="connsiteX4" fmla="*/ 2209046 w 4482551"/>
              <a:gd name="connsiteY4" fmla="*/ 12583 h 972302"/>
              <a:gd name="connsiteX5" fmla="*/ 2706986 w 4482551"/>
              <a:gd name="connsiteY5" fmla="*/ 139332 h 972302"/>
              <a:gd name="connsiteX6" fmla="*/ 3413157 w 4482551"/>
              <a:gd name="connsiteY6" fmla="*/ 456203 h 972302"/>
              <a:gd name="connsiteX7" fmla="*/ 4363770 w 4482551"/>
              <a:gd name="connsiteY7" fmla="*/ 374722 h 972302"/>
              <a:gd name="connsiteX8" fmla="*/ 4436198 w 4482551"/>
              <a:gd name="connsiteY8" fmla="*/ 383775 h 97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2551" h="972302">
                <a:moveTo>
                  <a:pt x="0" y="736861"/>
                </a:moveTo>
                <a:cubicBezTo>
                  <a:pt x="196913" y="853047"/>
                  <a:pt x="393826" y="969233"/>
                  <a:pt x="579422" y="972251"/>
                </a:cubicBezTo>
                <a:cubicBezTo>
                  <a:pt x="765018" y="975269"/>
                  <a:pt x="934016" y="845502"/>
                  <a:pt x="1113576" y="754967"/>
                </a:cubicBezTo>
                <a:cubicBezTo>
                  <a:pt x="1293136" y="664432"/>
                  <a:pt x="1474206" y="552774"/>
                  <a:pt x="1656784" y="429043"/>
                </a:cubicBezTo>
                <a:cubicBezTo>
                  <a:pt x="1839362" y="305312"/>
                  <a:pt x="2034012" y="60868"/>
                  <a:pt x="2209046" y="12583"/>
                </a:cubicBezTo>
                <a:cubicBezTo>
                  <a:pt x="2384080" y="-35702"/>
                  <a:pt x="2506301" y="65395"/>
                  <a:pt x="2706986" y="139332"/>
                </a:cubicBezTo>
                <a:cubicBezTo>
                  <a:pt x="2907671" y="213269"/>
                  <a:pt x="3137026" y="416971"/>
                  <a:pt x="3413157" y="456203"/>
                </a:cubicBezTo>
                <a:cubicBezTo>
                  <a:pt x="3689288" y="495435"/>
                  <a:pt x="4193263" y="386793"/>
                  <a:pt x="4363770" y="374722"/>
                </a:cubicBezTo>
                <a:cubicBezTo>
                  <a:pt x="4534277" y="362651"/>
                  <a:pt x="4485237" y="373213"/>
                  <a:pt x="4436198" y="3837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1518045" y="5614850"/>
              <a:ext cx="6132960" cy="75780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6885" y="5599730"/>
                <a:ext cx="61545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1799565" y="5557610"/>
              <a:ext cx="2752920" cy="92232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5965" y="5540690"/>
                <a:ext cx="2773440" cy="9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89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614963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How soft computing?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1676401"/>
            <a:ext cx="84727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a </a:t>
            </a:r>
            <a:r>
              <a:rPr lang="en-US" sz="2000" b="1" dirty="0">
                <a:solidFill>
                  <a:srgbClr val="0070C0"/>
                </a:solidFill>
              </a:rPr>
              <a:t>student</a:t>
            </a:r>
            <a:r>
              <a:rPr lang="en-US" sz="2000" b="1" dirty="0"/>
              <a:t> learns from his </a:t>
            </a:r>
            <a:r>
              <a:rPr lang="en-US" sz="2000" b="1" dirty="0">
                <a:solidFill>
                  <a:srgbClr val="0070C0"/>
                </a:solidFill>
              </a:rPr>
              <a:t>teacher</a:t>
            </a:r>
            <a:r>
              <a:rPr lang="en-US" sz="2000" b="1" dirty="0"/>
              <a:t>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Teacher asks questions and tell the answers then.</a:t>
            </a:r>
          </a:p>
          <a:p>
            <a:pPr marL="4000500" lvl="8" indent="-342900" algn="just">
              <a:buFont typeface="Arial" panose="020B0604020202020204" pitchFamily="34" charset="0"/>
              <a:buChar char="•"/>
            </a:pPr>
            <a:endParaRPr lang="en-US" sz="800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Teacher puts questions and hints answers and asks whether the answers are correct or not.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Student thus learn a topic and store in his memory.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Based on the knowledge he solves new problems.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This is the way how human brain works.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Based on this concept </a:t>
            </a:r>
            <a:r>
              <a:rPr lang="en-US" sz="2000" b="1" dirty="0">
                <a:solidFill>
                  <a:srgbClr val="0070C0"/>
                </a:solidFill>
              </a:rPr>
              <a:t>Artificial Neural Network </a:t>
            </a:r>
            <a:r>
              <a:rPr lang="en-US" sz="2000" b="1" dirty="0"/>
              <a:t>is used to solve problems.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439925" y="5360690"/>
              <a:ext cx="7481520" cy="1190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005" y="5342690"/>
                <a:ext cx="7502040" cy="12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001085" y="5295170"/>
              <a:ext cx="4755240" cy="8031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7485" y="5285090"/>
                <a:ext cx="477144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2443605" y="1099730"/>
              <a:ext cx="3972600" cy="2509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4245" y="1094690"/>
                <a:ext cx="39970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/>
              <p14:cNvContentPartPr/>
              <p14:nvPr/>
            </p14:nvContentPartPr>
            <p14:xfrm>
              <a:off x="1202685" y="6216770"/>
              <a:ext cx="3968280" cy="29664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8285" y="6106250"/>
                <a:ext cx="403776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/>
              <p14:cNvContentPartPr/>
              <p14:nvPr/>
            </p14:nvContentPartPr>
            <p14:xfrm>
              <a:off x="5196525" y="6214610"/>
              <a:ext cx="677520" cy="24696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3125" y="6146570"/>
                <a:ext cx="7203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/>
              <p14:cNvContentPartPr/>
              <p14:nvPr/>
            </p14:nvContentPartPr>
            <p14:xfrm>
              <a:off x="4961805" y="6166730"/>
              <a:ext cx="839520" cy="40788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49205" y="6092930"/>
                <a:ext cx="86688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/>
              <p14:cNvContentPartPr/>
              <p14:nvPr/>
            </p14:nvContentPartPr>
            <p14:xfrm>
              <a:off x="5850285" y="6455450"/>
              <a:ext cx="1727280" cy="1339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45605" y="6445730"/>
                <a:ext cx="1742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/>
              <p14:cNvContentPartPr/>
              <p14:nvPr/>
            </p14:nvContentPartPr>
            <p14:xfrm>
              <a:off x="5962605" y="6499730"/>
              <a:ext cx="1901520" cy="1584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55765" y="6492530"/>
                <a:ext cx="19137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0" name="Ink 59"/>
              <p14:cNvContentPartPr/>
              <p14:nvPr/>
            </p14:nvContentPartPr>
            <p14:xfrm>
              <a:off x="7210005" y="3607850"/>
              <a:ext cx="1759320" cy="40932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2445" y="3594530"/>
                <a:ext cx="17730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3" name="Ink 62"/>
              <p14:cNvContentPartPr/>
              <p14:nvPr/>
            </p14:nvContentPartPr>
            <p14:xfrm>
              <a:off x="6518805" y="4096730"/>
              <a:ext cx="2342880" cy="23364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09445" y="4080170"/>
                <a:ext cx="23662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/>
              <p14:cNvContentPartPr/>
              <p14:nvPr/>
            </p14:nvContentPartPr>
            <p14:xfrm>
              <a:off x="6821565" y="3986570"/>
              <a:ext cx="2050560" cy="20052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7245" y="3971090"/>
                <a:ext cx="2069640" cy="2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8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685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How soft computing?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1676401"/>
            <a:ext cx="84727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</a:t>
            </a:r>
            <a:r>
              <a:rPr lang="en-US" sz="2000" b="1" dirty="0">
                <a:solidFill>
                  <a:srgbClr val="0070C0"/>
                </a:solidFill>
              </a:rPr>
              <a:t>world</a:t>
            </a:r>
            <a:r>
              <a:rPr lang="en-US" sz="2000" b="1" dirty="0"/>
              <a:t> selects the best?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It starts with a population (random).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Reproduces another population (next generation).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Rank the population and selects the superior individuals.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Genetic algorithm </a:t>
            </a:r>
            <a:r>
              <a:rPr lang="en-US" sz="2000" b="1" dirty="0"/>
              <a:t>is based on this natural phenomena.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Population is synonymous to solutions.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Selection of superior solution is synonymous to exploring the optimal solution.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77565" y="3582650"/>
              <a:ext cx="2577960" cy="385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765" y="3571850"/>
                <a:ext cx="25999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959565" y="5224610"/>
              <a:ext cx="3850560" cy="8236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4445" y="5216330"/>
                <a:ext cx="388224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7733445" y="4549610"/>
              <a:ext cx="1250640" cy="3618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2285" y="4538450"/>
                <a:ext cx="12758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/>
              <p14:cNvContentPartPr/>
              <p14:nvPr/>
            </p14:nvContentPartPr>
            <p14:xfrm>
              <a:off x="561525" y="4930490"/>
              <a:ext cx="1637640" cy="2973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285" y="4919330"/>
                <a:ext cx="1655280" cy="3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1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FD6-899F-457B-92FE-28A9CD45AC4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Diagnosis of Eye Disease through Fundus Image Analysis and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2980005" y="1425530"/>
              <a:ext cx="223920" cy="1580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2805" y="1421930"/>
                <a:ext cx="2487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2156685" y="1356050"/>
              <a:ext cx="753840" cy="54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1645" y="1344170"/>
                <a:ext cx="7700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2558805" y="1369730"/>
              <a:ext cx="108360" cy="2397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2605" y="1353530"/>
                <a:ext cx="13860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92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73681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How soft computing?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1676401"/>
            <a:ext cx="84727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a </a:t>
            </a:r>
            <a:r>
              <a:rPr lang="en-US" sz="2000" b="1" dirty="0">
                <a:solidFill>
                  <a:srgbClr val="0070C0"/>
                </a:solidFill>
              </a:rPr>
              <a:t>doctor</a:t>
            </a:r>
            <a:r>
              <a:rPr lang="en-US" sz="2000" b="1" dirty="0"/>
              <a:t> treats his </a:t>
            </a:r>
            <a:r>
              <a:rPr lang="en-US" sz="2000" b="1" dirty="0">
                <a:solidFill>
                  <a:srgbClr val="0070C0"/>
                </a:solidFill>
              </a:rPr>
              <a:t>patient</a:t>
            </a:r>
            <a:r>
              <a:rPr lang="en-US" sz="2000" b="1" dirty="0"/>
              <a:t>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Doctor asks the patient about suffering.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Doctor find the symptoms of diseases.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Doctor prescribed tests and medicines.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This is exactly the way </a:t>
            </a:r>
            <a:r>
              <a:rPr lang="en-US" sz="2000" b="1" dirty="0">
                <a:solidFill>
                  <a:srgbClr val="0070C0"/>
                </a:solidFill>
              </a:rPr>
              <a:t>Fuzzy Logic </a:t>
            </a:r>
            <a:r>
              <a:rPr lang="en-US" sz="2000" b="1" dirty="0"/>
              <a:t>works.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Symptoms are correlated with diseases with uncertainty 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Doctor prescribes tests/medicines </a:t>
            </a:r>
            <a:r>
              <a:rPr lang="en-US" sz="2000" b="1" dirty="0">
                <a:solidFill>
                  <a:srgbClr val="0070C0"/>
                </a:solidFill>
              </a:rPr>
              <a:t>fuzzily</a:t>
            </a:r>
            <a:r>
              <a:rPr lang="en-US" sz="20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37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5334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Hard computing vs. Soft computing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33447"/>
              </p:ext>
            </p:extLst>
          </p:nvPr>
        </p:nvGraphicFramePr>
        <p:xfrm>
          <a:off x="723899" y="1828800"/>
          <a:ext cx="7772402" cy="2839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86201">
                  <a:extLst>
                    <a:ext uri="{9D8B030D-6E8A-4147-A177-3AD203B41FA5}">
                      <a16:colId xmlns:a16="http://schemas.microsoft.com/office/drawing/2014/main" val="4053887123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69834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u="none" strike="noStrike" kern="1200" baseline="0" dirty="0"/>
                        <a:t>Hard computing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Soft computing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16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200" dirty="0">
                          <a:effectLst/>
                        </a:rPr>
                        <a:t>It</a:t>
                      </a:r>
                      <a:r>
                        <a:rPr lang="en-IN" sz="1800" kern="1200" baseline="0" dirty="0">
                          <a:effectLst/>
                        </a:rPr>
                        <a:t> </a:t>
                      </a:r>
                      <a:r>
                        <a:rPr lang="en-IN" sz="1800" kern="1200" dirty="0">
                          <a:effectLst/>
                        </a:rPr>
                        <a:t>requires a precisely stated analytical model and often a lot of computation time.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200" dirty="0">
                          <a:effectLst/>
                        </a:rPr>
                        <a:t>It is tolerant of imprecision, uncertainty, partial truth, and approximation. 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5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</a:rPr>
                        <a:t>It is based on binary logic, crisp systems, numerical analysis and crisp software.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u="none" strike="noStrike" kern="1200" baseline="0" dirty="0">
                          <a:solidFill>
                            <a:srgbClr val="FF0000"/>
                          </a:solidFill>
                        </a:rPr>
                        <a:t>It is </a:t>
                      </a:r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</a:rPr>
                        <a:t> based on fuzzy logic, neural nets and probabilistic reasoning</a:t>
                      </a:r>
                      <a:r>
                        <a:rPr lang="en-IN" sz="1800" u="none" strike="noStrike" kern="1200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33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200" dirty="0">
                          <a:effectLst/>
                        </a:rPr>
                        <a:t>It has the characteristics of precision and categoricity</a:t>
                      </a:r>
                      <a:r>
                        <a:rPr lang="en-IN" sz="1800" u="none" strike="noStrike" kern="1200" baseline="0" dirty="0"/>
                        <a:t>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200" dirty="0">
                          <a:effectLst/>
                        </a:rPr>
                        <a:t>It has the characteristics of approximation and dispositionality</a:t>
                      </a:r>
                      <a:r>
                        <a:rPr lang="en-IN" sz="1800" u="none" strike="noStrike" kern="1200" baseline="0" dirty="0"/>
                        <a:t>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8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2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6096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Hard computing vs. Soft computing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95350" y="2133600"/>
          <a:ext cx="7429501" cy="21234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19501">
                  <a:extLst>
                    <a:ext uri="{9D8B030D-6E8A-4147-A177-3AD203B41FA5}">
                      <a16:colId xmlns:a16="http://schemas.microsoft.com/office/drawing/2014/main" val="4053887123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69834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u="none" strike="noStrike" kern="1200" baseline="0" dirty="0"/>
                        <a:t>Hard computing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Soft computing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16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200" dirty="0">
                          <a:effectLst/>
                        </a:rPr>
                        <a:t>It</a:t>
                      </a:r>
                      <a:r>
                        <a:rPr lang="en-IN" sz="1800" kern="1200" baseline="0" dirty="0">
                          <a:effectLst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deterministic</a:t>
                      </a:r>
                      <a:r>
                        <a:rPr lang="en-IN" sz="1800" kern="1200" dirty="0">
                          <a:effectLst/>
                        </a:rPr>
                        <a:t>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200" dirty="0">
                          <a:effectLst/>
                        </a:rPr>
                        <a:t>It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incorporates stochasticity</a:t>
                      </a:r>
                      <a:r>
                        <a:rPr lang="en-IN" sz="1800" kern="1200" dirty="0">
                          <a:effectLst/>
                        </a:rPr>
                        <a:t>. 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5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200" dirty="0">
                          <a:effectLst/>
                        </a:rPr>
                        <a:t>It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exact input data</a:t>
                      </a:r>
                      <a:r>
                        <a:rPr lang="en-IN" sz="1800" kern="1200" dirty="0">
                          <a:effectLst/>
                        </a:rPr>
                        <a:t>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u="none" strike="noStrike" kern="1200" baseline="0" dirty="0"/>
                        <a:t>It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deal with ambiguous and noisy data</a:t>
                      </a:r>
                      <a:r>
                        <a:rPr lang="en-IN" sz="1800" u="none" strike="noStrike" kern="1200" baseline="0" dirty="0"/>
                        <a:t>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33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200" dirty="0">
                          <a:effectLst/>
                        </a:rPr>
                        <a:t>It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strictly sequential</a:t>
                      </a:r>
                      <a:r>
                        <a:rPr lang="en-IN" sz="1800" u="none" strike="noStrike" kern="1200" baseline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200" dirty="0">
                          <a:effectLst/>
                        </a:rPr>
                        <a:t>It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allows parallel computations</a:t>
                      </a:r>
                      <a:r>
                        <a:rPr lang="en-IN" sz="1800" u="none" strike="noStrike" kern="1200" baseline="0" dirty="0"/>
                        <a:t>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8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produces precise answers.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yield approximate answers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0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609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 COMPUTING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1" y="1676400"/>
            <a:ext cx="8472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computation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computing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soft computing?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computing vs. Soft computing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computing</a:t>
            </a:r>
          </a:p>
        </p:txBody>
      </p:sp>
    </p:spTree>
    <p:extLst>
      <p:ext uri="{BB962C8B-B14F-4D97-AF65-F5344CB8AC3E}">
        <p14:creationId xmlns:p14="http://schemas.microsoft.com/office/powerpoint/2010/main" val="23358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691148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Hybrid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99" y="1676400"/>
            <a:ext cx="7239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 is a combination of the conventional hard computing and emerging soft computing.</a:t>
            </a:r>
          </a:p>
        </p:txBody>
      </p:sp>
      <p:sp>
        <p:nvSpPr>
          <p:cNvPr id="2" name="Oval 1"/>
          <p:cNvSpPr/>
          <p:nvPr/>
        </p:nvSpPr>
        <p:spPr>
          <a:xfrm>
            <a:off x="2921059" y="2514600"/>
            <a:ext cx="1638299" cy="1752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924302" y="2514600"/>
            <a:ext cx="1638299" cy="1752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276601" y="3200400"/>
            <a:ext cx="46360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0194" y="3187419"/>
            <a:ext cx="46360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8431" y="4800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Figure: </a:t>
            </a:r>
            <a:r>
              <a:rPr lang="en-IN" dirty="0"/>
              <a:t>Concept of Hybrid Computing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73269" y="3415513"/>
            <a:ext cx="1295400" cy="8763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28210" y="4191000"/>
            <a:ext cx="18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Hybrid computing</a:t>
            </a:r>
          </a:p>
        </p:txBody>
      </p:sp>
    </p:spTree>
    <p:extLst>
      <p:ext uri="{BB962C8B-B14F-4D97-AF65-F5344CB8AC3E}">
        <p14:creationId xmlns:p14="http://schemas.microsoft.com/office/powerpoint/2010/main" val="361836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63857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In this course…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1676401"/>
            <a:ext cx="84727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You will be able to learn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How to build an artificial neural network and train it with input data to solve a number of problems, which are not possible to solve with hard computing.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Basic concepts of Fuzzy algebra and then how to solve problems using Fuzzy logic.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The framework of Genetic algorithm and solving varieties of optimization problems.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769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4629-68ED-4E45-8B5D-C92F4DD3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Books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8EE8-70E4-4141-856B-22E705EF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1.Jack M. </a:t>
            </a:r>
            <a:r>
              <a:rPr lang="en-IN" dirty="0" err="1">
                <a:solidFill>
                  <a:srgbClr val="FF0000"/>
                </a:solidFill>
              </a:rPr>
              <a:t>Zurada</a:t>
            </a:r>
            <a:r>
              <a:rPr lang="en-IN" dirty="0">
                <a:solidFill>
                  <a:srgbClr val="FF0000"/>
                </a:solidFill>
              </a:rPr>
              <a:t>, “Introduction to Artificial Neural Network Systems”, </a:t>
            </a:r>
            <a:r>
              <a:rPr lang="en-IN" dirty="0" err="1">
                <a:solidFill>
                  <a:srgbClr val="FF0000"/>
                </a:solidFill>
              </a:rPr>
              <a:t>Jaico</a:t>
            </a:r>
            <a:r>
              <a:rPr lang="en-IN" dirty="0">
                <a:solidFill>
                  <a:srgbClr val="FF0000"/>
                </a:solidFill>
              </a:rPr>
              <a:t> Publishing House, 2006</a:t>
            </a:r>
          </a:p>
          <a:p>
            <a:pPr marL="0" indent="0">
              <a:buNone/>
            </a:pPr>
            <a:r>
              <a:rPr lang="en-IN" dirty="0"/>
              <a:t>2. Timothy J. Ross, “Fuzzy Logic with Engineering Application”, Wiley, 2004.</a:t>
            </a:r>
          </a:p>
          <a:p>
            <a:pPr marL="0" indent="0">
              <a:buNone/>
            </a:pPr>
            <a:r>
              <a:rPr lang="en-IN" dirty="0"/>
              <a:t>3. S. </a:t>
            </a:r>
            <a:r>
              <a:rPr lang="en-IN" dirty="0" err="1"/>
              <a:t>Rajasekaran</a:t>
            </a:r>
            <a:r>
              <a:rPr lang="en-IN" dirty="0"/>
              <a:t>, G.A. Vijayalakshmi Pai, “Neural Networks, Fuzzy Logic and Genetic Algorithms Synthesis and Applications”, PHI 2003.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CA18-EC35-4AE7-B49B-56D5BE21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5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D774-A695-490C-8989-AE2EA5D2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Books: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034C-19B5-4CAC-B7CF-004B8AE5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1. Simon </a:t>
            </a:r>
            <a:r>
              <a:rPr lang="en-IN" dirty="0" err="1"/>
              <a:t>Haykin</a:t>
            </a:r>
            <a:r>
              <a:rPr lang="en-IN" dirty="0"/>
              <a:t>, “Neural Networks” , PHI, 2002</a:t>
            </a:r>
          </a:p>
          <a:p>
            <a:pPr marL="0" indent="0">
              <a:buNone/>
            </a:pPr>
            <a:r>
              <a:rPr lang="en-IN" dirty="0"/>
              <a:t>2. Samir Roy, Udit Chakraborty, “Introduction to Soft Computing Neuro-Fuzzy and Genetic Algorithms”, Pearson 2013</a:t>
            </a:r>
          </a:p>
          <a:p>
            <a:pPr marL="0" indent="0">
              <a:buNone/>
            </a:pPr>
            <a:r>
              <a:rPr lang="en-IN" dirty="0"/>
              <a:t>3. S. </a:t>
            </a:r>
            <a:r>
              <a:rPr lang="en-IN" dirty="0" err="1"/>
              <a:t>Rajasekaran</a:t>
            </a:r>
            <a:r>
              <a:rPr lang="en-IN" dirty="0"/>
              <a:t>, G. A. </a:t>
            </a:r>
            <a:r>
              <a:rPr lang="en-IN" dirty="0" err="1"/>
              <a:t>Vijaylakshmi</a:t>
            </a:r>
            <a:r>
              <a:rPr lang="en-IN" dirty="0"/>
              <a:t> Pai , “Neural Network, Fuzzy Logic &amp; Genetic Algorithms Synthesis &amp; Application”, PHI, 2005</a:t>
            </a:r>
          </a:p>
          <a:p>
            <a:pPr marL="0" indent="0">
              <a:buNone/>
            </a:pPr>
            <a:r>
              <a:rPr lang="en-IN" dirty="0"/>
              <a:t>4. S. N. </a:t>
            </a:r>
            <a:r>
              <a:rPr lang="en-IN" dirty="0" err="1"/>
              <a:t>Shivanandan</a:t>
            </a:r>
            <a:r>
              <a:rPr lang="en-IN" dirty="0"/>
              <a:t>, S. Sumathi &amp; S. N. Deepa, “Introduction to Neural Networks using </a:t>
            </a:r>
            <a:r>
              <a:rPr lang="en-IN" dirty="0" err="1"/>
              <a:t>matlab</a:t>
            </a:r>
            <a:r>
              <a:rPr lang="en-IN" dirty="0"/>
              <a:t> 6.0”, McGraw Hill Education, 2006.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D431-E9B1-41AE-9154-B2AE02BB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6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695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CONCEPT OF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3429000" y="1676400"/>
                <a:ext cx="1752600" cy="152400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Computing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676400"/>
                <a:ext cx="1752600" cy="1524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828800" y="2375855"/>
            <a:ext cx="1600200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1600" y="2362200"/>
            <a:ext cx="1600200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" y="21775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Antecedent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8974" y="21775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Consequent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724400" y="2743200"/>
            <a:ext cx="457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24450" y="32004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 Action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95600" y="365760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Figure: </a:t>
            </a:r>
            <a:r>
              <a:rPr lang="en-IN" dirty="0"/>
              <a:t>Basic of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81000" y="4101278"/>
                <a:ext cx="7848600" cy="967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i="1">
                        <a:latin typeface="Cambria Math"/>
                      </a:rPr>
                      <m:t>=</m:t>
                    </m:r>
                    <m:r>
                      <a:rPr lang="en-IN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000" i="1">
                        <a:latin typeface="Cambria Math"/>
                      </a:rPr>
                      <m:t>, </m:t>
                    </m:r>
                    <m:r>
                      <a:rPr lang="en-IN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is a mapping function.</a:t>
                </a:r>
              </a:p>
              <a:p>
                <a:pPr marL="285750" indent="-28575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is also called a formal method or an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algorithm</a:t>
                </a:r>
                <a:r>
                  <a:rPr lang="en-US" sz="2000" dirty="0"/>
                  <a:t> to solve a problem.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01278"/>
                <a:ext cx="7848600" cy="967188"/>
              </a:xfrm>
              <a:prstGeom prst="rect">
                <a:avLst/>
              </a:prstGeom>
              <a:blipFill>
                <a:blip r:embed="rId3"/>
                <a:stretch>
                  <a:fillRect l="-389" b="-10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666445" y="5374010"/>
              <a:ext cx="4268160" cy="12409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5645" y="5356730"/>
                <a:ext cx="4295880" cy="12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2281245" y="5369330"/>
              <a:ext cx="1781640" cy="10083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8645" y="5359970"/>
                <a:ext cx="1806120" cy="10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421125" y="5917970"/>
              <a:ext cx="1853640" cy="4528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885" y="5900330"/>
                <a:ext cx="188316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Ink 48"/>
              <p14:cNvContentPartPr/>
              <p14:nvPr/>
            </p14:nvContentPartPr>
            <p14:xfrm>
              <a:off x="4841205" y="6351770"/>
              <a:ext cx="2223720" cy="38268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7965" y="6338450"/>
                <a:ext cx="2239920" cy="39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  <p:bldP spid="18" grpId="0"/>
      <p:bldP spid="19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6858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Important characteristics of computing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723" y="1828800"/>
            <a:ext cx="8472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Should provide </a:t>
            </a:r>
            <a:r>
              <a:rPr lang="en-US" sz="2400" b="1" dirty="0">
                <a:solidFill>
                  <a:srgbClr val="0070C0"/>
                </a:solidFill>
              </a:rPr>
              <a:t>precise</a:t>
            </a:r>
            <a:r>
              <a:rPr lang="en-US" sz="2400" b="1" dirty="0"/>
              <a:t> solution.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Control action should ne </a:t>
            </a:r>
            <a:r>
              <a:rPr lang="en-US" sz="2400" b="1" dirty="0">
                <a:solidFill>
                  <a:srgbClr val="0070C0"/>
                </a:solidFill>
              </a:rPr>
              <a:t>unambiguous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accurate</a:t>
            </a:r>
            <a:r>
              <a:rPr lang="en-US" sz="2400" b="1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Suitable for problem, which is easy to </a:t>
            </a:r>
            <a:r>
              <a:rPr lang="en-US" sz="2400" b="1" dirty="0">
                <a:solidFill>
                  <a:srgbClr val="0070C0"/>
                </a:solidFill>
              </a:rPr>
              <a:t>model mathematically</a:t>
            </a:r>
            <a:r>
              <a:rPr lang="en-US" sz="2400" b="1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432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640626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Hard computing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723" y="1828800"/>
            <a:ext cx="84727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 1996, </a:t>
            </a:r>
            <a:r>
              <a:rPr lang="en-US" sz="2400" b="1" dirty="0">
                <a:solidFill>
                  <a:srgbClr val="0070C0"/>
                </a:solidFill>
              </a:rPr>
              <a:t>L. A. </a:t>
            </a:r>
            <a:r>
              <a:rPr lang="en-US" sz="2400" b="1" dirty="0" err="1">
                <a:solidFill>
                  <a:srgbClr val="0070C0"/>
                </a:solidFill>
              </a:rPr>
              <a:t>Zade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/>
              <a:t>(LAZ) introduced the term </a:t>
            </a:r>
            <a:r>
              <a:rPr lang="en-US" sz="2400" b="1" dirty="0">
                <a:solidFill>
                  <a:srgbClr val="0070C0"/>
                </a:solidFill>
              </a:rPr>
              <a:t>hard computing</a:t>
            </a:r>
            <a:r>
              <a:rPr lang="en-US" sz="2400" b="1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According to LAZ: We term a computing as </a:t>
            </a:r>
            <a:r>
              <a:rPr lang="en-US" sz="2400" b="1" dirty="0">
                <a:solidFill>
                  <a:srgbClr val="0070C0"/>
                </a:solidFill>
              </a:rPr>
              <a:t>Hard</a:t>
            </a:r>
            <a:r>
              <a:rPr lang="en-US" sz="2400" b="1" dirty="0"/>
              <a:t> computing, if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</a:rPr>
              <a:t>Precise result </a:t>
            </a:r>
            <a:r>
              <a:rPr lang="en-US" sz="2000" b="1" dirty="0"/>
              <a:t>is guaranteed.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Control action is </a:t>
            </a:r>
            <a:r>
              <a:rPr lang="en-US" sz="2000" b="1" dirty="0">
                <a:solidFill>
                  <a:srgbClr val="0070C0"/>
                </a:solidFill>
              </a:rPr>
              <a:t>unambiguous.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Control action is </a:t>
            </a:r>
            <a:r>
              <a:rPr lang="en-US" sz="2000" b="1" dirty="0">
                <a:solidFill>
                  <a:srgbClr val="0070C0"/>
                </a:solidFill>
              </a:rPr>
              <a:t>formally defined </a:t>
            </a:r>
            <a:r>
              <a:rPr lang="en-US" sz="2000" b="1" dirty="0"/>
              <a:t>(i.e., with mathematical model or algorithm).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551885" y="4829330"/>
              <a:ext cx="6396480" cy="12002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485" y="4819970"/>
                <a:ext cx="6420600" cy="12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2310405" y="5262410"/>
              <a:ext cx="1587600" cy="1980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3925" y="5253410"/>
                <a:ext cx="16030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4548165" y="5812850"/>
              <a:ext cx="1174680" cy="29592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9165" y="5803490"/>
                <a:ext cx="1186920" cy="3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96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04889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Examples of hard computing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723" y="1752601"/>
            <a:ext cx="800827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Solving </a:t>
            </a:r>
            <a:r>
              <a:rPr lang="en-US" sz="2400" b="1" dirty="0">
                <a:solidFill>
                  <a:srgbClr val="0070C0"/>
                </a:solidFill>
              </a:rPr>
              <a:t>numerical problems </a:t>
            </a:r>
            <a:r>
              <a:rPr lang="en-US" sz="2400" b="1" dirty="0"/>
              <a:t>(e.g., roots of polynomials, integration, etc.).</a:t>
            </a:r>
          </a:p>
          <a:p>
            <a:pPr lvl="0" algn="just"/>
            <a:endParaRPr lang="en-US" sz="1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Searching and sorting </a:t>
            </a:r>
            <a:r>
              <a:rPr lang="en-US" sz="2400" b="1" dirty="0"/>
              <a:t>techniques.</a:t>
            </a:r>
          </a:p>
          <a:p>
            <a:pPr lvl="0" algn="just"/>
            <a:endParaRPr lang="en-US" sz="1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Solving </a:t>
            </a:r>
            <a:r>
              <a:rPr lang="en-US" sz="2400" b="1" dirty="0">
                <a:solidFill>
                  <a:srgbClr val="0070C0"/>
                </a:solidFill>
              </a:rPr>
              <a:t>computational geometry </a:t>
            </a:r>
            <a:r>
              <a:rPr lang="en-US" sz="2400" b="1" dirty="0"/>
              <a:t>problems (e.g., shortest tour in a graph, finding closet pair of points given a set of points, etc.).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many more…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987925" y="5405690"/>
              <a:ext cx="1894320" cy="5637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925" y="5389130"/>
                <a:ext cx="191952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009885" y="5789810"/>
              <a:ext cx="1449720" cy="4402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3045" y="5786210"/>
                <a:ext cx="14601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2937885" y="439490"/>
              <a:ext cx="3707280" cy="9468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4645" y="430130"/>
                <a:ext cx="3719520" cy="9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0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60385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Soft computing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094672"/>
            <a:ext cx="73914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</a:rPr>
              <a:t>Soft computing is a collection of methodologies that aim to exploit the </a:t>
            </a:r>
            <a:r>
              <a:rPr lang="en-IN" dirty="0">
                <a:solidFill>
                  <a:srgbClr val="C00000"/>
                </a:solidFill>
              </a:rPr>
              <a:t>tolerance for imprecision </a:t>
            </a:r>
            <a:r>
              <a:rPr lang="en-IN" dirty="0">
                <a:solidFill>
                  <a:srgbClr val="0070C0"/>
                </a:solidFill>
              </a:rPr>
              <a:t>and </a:t>
            </a:r>
            <a:r>
              <a:rPr lang="en-IN" dirty="0">
                <a:solidFill>
                  <a:srgbClr val="C00000"/>
                </a:solidFill>
              </a:rPr>
              <a:t>uncertainty</a:t>
            </a:r>
            <a:r>
              <a:rPr lang="en-IN" dirty="0">
                <a:solidFill>
                  <a:srgbClr val="0070C0"/>
                </a:solidFill>
              </a:rPr>
              <a:t> to achieve tractability, robustness, and </a:t>
            </a:r>
            <a:r>
              <a:rPr lang="en-IN" dirty="0">
                <a:solidFill>
                  <a:srgbClr val="C00000"/>
                </a:solidFill>
              </a:rPr>
              <a:t>low solution cost</a:t>
            </a:r>
            <a:r>
              <a:rPr lang="en-IN" dirty="0">
                <a:solidFill>
                  <a:srgbClr val="0070C0"/>
                </a:solidFill>
              </a:rPr>
              <a:t>. Its principal constituents are </a:t>
            </a:r>
            <a:r>
              <a:rPr lang="en-IN" dirty="0">
                <a:solidFill>
                  <a:srgbClr val="C00000"/>
                </a:solidFill>
              </a:rPr>
              <a:t>fuzzy logic</a:t>
            </a:r>
            <a:r>
              <a:rPr lang="en-IN" dirty="0">
                <a:solidFill>
                  <a:srgbClr val="0070C0"/>
                </a:solidFill>
              </a:rPr>
              <a:t>, </a:t>
            </a:r>
            <a:r>
              <a:rPr lang="en-IN" dirty="0">
                <a:solidFill>
                  <a:srgbClr val="C00000"/>
                </a:solidFill>
              </a:rPr>
              <a:t>neuro-computing</a:t>
            </a:r>
            <a:r>
              <a:rPr lang="en-IN" dirty="0">
                <a:solidFill>
                  <a:srgbClr val="0070C0"/>
                </a:solidFill>
              </a:rPr>
              <a:t>, and </a:t>
            </a:r>
            <a:r>
              <a:rPr lang="en-IN" dirty="0">
                <a:solidFill>
                  <a:srgbClr val="C00000"/>
                </a:solidFill>
              </a:rPr>
              <a:t>probabilistic reasoning</a:t>
            </a:r>
            <a:r>
              <a:rPr lang="en-IN" dirty="0">
                <a:solidFill>
                  <a:srgbClr val="0070C0"/>
                </a:solidFill>
              </a:rPr>
              <a:t>. The role model for soft computing is the </a:t>
            </a:r>
            <a:r>
              <a:rPr lang="en-IN" dirty="0">
                <a:solidFill>
                  <a:srgbClr val="C00000"/>
                </a:solidFill>
              </a:rPr>
              <a:t>human mind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2688103"/>
            <a:ext cx="7391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0000"/>
                </a:solidFill>
                <a:latin typeface="NimbusSanL-Bold"/>
              </a:rPr>
              <a:t>Definition 1: Soft computing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441" y="1676401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The term soft computing was proposed by the inventor of fuzzy logic, </a:t>
            </a:r>
            <a:r>
              <a:rPr lang="en-IN" sz="2400" b="1" dirty="0" err="1"/>
              <a:t>Lotfi</a:t>
            </a:r>
            <a:r>
              <a:rPr lang="en-IN" sz="2400" b="1" dirty="0"/>
              <a:t> A. </a:t>
            </a:r>
            <a:r>
              <a:rPr lang="en-IN" sz="2400" b="1" dirty="0" err="1"/>
              <a:t>Zadeh</a:t>
            </a:r>
            <a:r>
              <a:rPr lang="en-IN" sz="2400" b="1" dirty="0"/>
              <a:t>. He describes it as follows.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2690565" y="5194370"/>
              <a:ext cx="1499760" cy="3448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2285" y="5176370"/>
                <a:ext cx="15249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2730885" y="5606930"/>
              <a:ext cx="1856880" cy="3664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1165" y="5588210"/>
                <a:ext cx="18853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6144045" y="3610010"/>
              <a:ext cx="1197000" cy="4176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2525" y="3593090"/>
                <a:ext cx="12247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7432485" y="3675890"/>
              <a:ext cx="734040" cy="3394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3125" y="3666890"/>
                <a:ext cx="7588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808845" y="3939050"/>
              <a:ext cx="1242360" cy="3733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9125" y="3929321"/>
                <a:ext cx="1262160" cy="393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/>
              <p14:cNvContentPartPr/>
              <p14:nvPr/>
            </p14:nvContentPartPr>
            <p14:xfrm>
              <a:off x="2326245" y="3912410"/>
              <a:ext cx="2318760" cy="3531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6165" y="3902330"/>
                <a:ext cx="23403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3324165" y="4256570"/>
              <a:ext cx="159480" cy="1497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7685" y="4247210"/>
                <a:ext cx="17496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2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60385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Soft computing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Zadeh defined soft computing into one multidisciplinary system as the fusion of the fields of Fuzzy logic, Neuro-computing, Evolutionary and Genetic computing, and Probabilistic computing.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Soft computing is the fusion of methodologies designed to model and enable solutions to real world problems, which are not modelled or too difficult to model mathematically.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 aim of soft computing is to exploit the tolerance for imprecision, uncertainty, approximate reasoning, and partial truth in order to achieve close resemblance with human like decision making.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4443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60385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Goals of Soft computing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Soft computing is a new multidisciplinary field, to construct new generation of artificial intelligence, known as computational intelligence.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The main goal of soft computing is to develop intelligence machines to provide solutions to real world problems, which are not modelled, or too difficult to model mathematically.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Its aim is to exploit the tolerance for Approximation, uncertainty, Imprecision, and partial truth in order to achieve close resemblance with human like decision making.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Approximation: here the model features are similar to the real ones, but not the same.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Uncertainty: here we are not sure that the features of the model are the same as that of entity.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Imprecision: here the model features are not the same as that of the real ones, but close to them.</a:t>
            </a:r>
          </a:p>
        </p:txBody>
      </p:sp>
    </p:spTree>
    <p:extLst>
      <p:ext uri="{BB962C8B-B14F-4D97-AF65-F5344CB8AC3E}">
        <p14:creationId xmlns:p14="http://schemas.microsoft.com/office/powerpoint/2010/main" val="55660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2E31C28F0EDC4988CB450E8A4F0ACF" ma:contentTypeVersion="0" ma:contentTypeDescription="Create a new document." ma:contentTypeScope="" ma:versionID="061aa57ec236b8030ed34f3b227685b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E751E6-7380-4525-91E5-D0D770A9FC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0EE0D7-8200-4771-8A15-778B5D508F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B106E6-30C7-4BBC-A873-E7FE402066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12900</TotalTime>
  <Words>1289</Words>
  <Application>Microsoft Office PowerPoint</Application>
  <PresentationFormat>On-screen Show (4:3)</PresentationFormat>
  <Paragraphs>176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NimbusSanL-Bold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Books </vt:lpstr>
      <vt:lpstr>Reference Books: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</dc:creator>
  <cp:lastModifiedBy>Varun Deshmukh</cp:lastModifiedBy>
  <cp:revision>681</cp:revision>
  <cp:lastPrinted>2019-04-12T08:54:06Z</cp:lastPrinted>
  <dcterms:created xsi:type="dcterms:W3CDTF">2006-08-16T00:00:00Z</dcterms:created>
  <dcterms:modified xsi:type="dcterms:W3CDTF">2021-07-14T07:20:08Z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0x010100582E31C28F0EDC4988CB450E8A4F0ACF</vt:lpwstr>
  </property>
</Properties>
</file>