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63"/>
  </p:notesMasterIdLst>
  <p:handoutMasterIdLst>
    <p:handoutMasterId r:id="rId64"/>
  </p:handoutMasterIdLst>
  <p:sldIdLst>
    <p:sldId id="256" r:id="rId5"/>
    <p:sldId id="446" r:id="rId6"/>
    <p:sldId id="447" r:id="rId7"/>
    <p:sldId id="448" r:id="rId8"/>
    <p:sldId id="449" r:id="rId9"/>
    <p:sldId id="450" r:id="rId10"/>
    <p:sldId id="451" r:id="rId11"/>
    <p:sldId id="452" r:id="rId12"/>
    <p:sldId id="453" r:id="rId13"/>
    <p:sldId id="454" r:id="rId14"/>
    <p:sldId id="455" r:id="rId15"/>
    <p:sldId id="456" r:id="rId16"/>
    <p:sldId id="457" r:id="rId17"/>
    <p:sldId id="458" r:id="rId18"/>
    <p:sldId id="459" r:id="rId19"/>
    <p:sldId id="460" r:id="rId20"/>
    <p:sldId id="461" r:id="rId21"/>
    <p:sldId id="462" r:id="rId22"/>
    <p:sldId id="463" r:id="rId23"/>
    <p:sldId id="502" r:id="rId24"/>
    <p:sldId id="464" r:id="rId25"/>
    <p:sldId id="465" r:id="rId26"/>
    <p:sldId id="466" r:id="rId27"/>
    <p:sldId id="467" r:id="rId28"/>
    <p:sldId id="468" r:id="rId29"/>
    <p:sldId id="469" r:id="rId30"/>
    <p:sldId id="470" r:id="rId31"/>
    <p:sldId id="471" r:id="rId32"/>
    <p:sldId id="472" r:id="rId33"/>
    <p:sldId id="473" r:id="rId34"/>
    <p:sldId id="474" r:id="rId35"/>
    <p:sldId id="475" r:id="rId36"/>
    <p:sldId id="476" r:id="rId37"/>
    <p:sldId id="477" r:id="rId38"/>
    <p:sldId id="478" r:id="rId39"/>
    <p:sldId id="479" r:id="rId40"/>
    <p:sldId id="480" r:id="rId41"/>
    <p:sldId id="481" r:id="rId42"/>
    <p:sldId id="482" r:id="rId43"/>
    <p:sldId id="483" r:id="rId44"/>
    <p:sldId id="484" r:id="rId45"/>
    <p:sldId id="485" r:id="rId46"/>
    <p:sldId id="486" r:id="rId47"/>
    <p:sldId id="487" r:id="rId48"/>
    <p:sldId id="488" r:id="rId49"/>
    <p:sldId id="489" r:id="rId50"/>
    <p:sldId id="490" r:id="rId51"/>
    <p:sldId id="491" r:id="rId52"/>
    <p:sldId id="492" r:id="rId53"/>
    <p:sldId id="494" r:id="rId54"/>
    <p:sldId id="493" r:id="rId55"/>
    <p:sldId id="495" r:id="rId56"/>
    <p:sldId id="496" r:id="rId57"/>
    <p:sldId id="497" r:id="rId58"/>
    <p:sldId id="498" r:id="rId59"/>
    <p:sldId id="499" r:id="rId60"/>
    <p:sldId id="500" r:id="rId61"/>
    <p:sldId id="501" r:id="rId62"/>
  </p:sldIdLst>
  <p:sldSz cx="9144000" cy="6858000" type="screen4x3"/>
  <p:notesSz cx="9928225"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0000"/>
    <a:srgbClr val="9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1" d="100"/>
          <a:sy n="81" d="100"/>
        </p:scale>
        <p:origin x="1026"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2231" cy="341064"/>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5623697" y="1"/>
            <a:ext cx="4302231" cy="341064"/>
          </a:xfrm>
          <a:prstGeom prst="rect">
            <a:avLst/>
          </a:prstGeom>
        </p:spPr>
        <p:txBody>
          <a:bodyPr vert="horz" lIns="91440" tIns="45720" rIns="91440" bIns="45720" rtlCol="0"/>
          <a:lstStyle>
            <a:lvl1pPr algn="r">
              <a:defRPr sz="1200"/>
            </a:lvl1pPr>
          </a:lstStyle>
          <a:p>
            <a:fld id="{6E8EC355-6048-4351-8F49-B3C5F1F5857E}" type="datetimeFigureOut">
              <a:rPr lang="en-IN" smtClean="0"/>
              <a:t>17-Sep-2021</a:t>
            </a:fld>
            <a:endParaRPr lang="en-IN" dirty="0"/>
          </a:p>
        </p:txBody>
      </p:sp>
      <p:sp>
        <p:nvSpPr>
          <p:cNvPr id="4" name="Footer Placeholder 3"/>
          <p:cNvSpPr>
            <a:spLocks noGrp="1"/>
          </p:cNvSpPr>
          <p:nvPr>
            <p:ph type="ftr" sz="quarter" idx="2"/>
          </p:nvPr>
        </p:nvSpPr>
        <p:spPr>
          <a:xfrm>
            <a:off x="0" y="6456612"/>
            <a:ext cx="4302231" cy="341063"/>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5623697" y="6456612"/>
            <a:ext cx="4302231" cy="341063"/>
          </a:xfrm>
          <a:prstGeom prst="rect">
            <a:avLst/>
          </a:prstGeom>
        </p:spPr>
        <p:txBody>
          <a:bodyPr vert="horz" lIns="91440" tIns="45720" rIns="91440" bIns="45720" rtlCol="0" anchor="b"/>
          <a:lstStyle>
            <a:lvl1pPr algn="r">
              <a:defRPr sz="1200"/>
            </a:lvl1pPr>
          </a:lstStyle>
          <a:p>
            <a:fld id="{5DE1F434-E812-4172-BED4-7832FA8F19E7}" type="slidenum">
              <a:rPr lang="en-IN" smtClean="0"/>
              <a:t>‹#›</a:t>
            </a:fld>
            <a:endParaRPr lang="en-IN" dirty="0"/>
          </a:p>
        </p:txBody>
      </p:sp>
    </p:spTree>
    <p:extLst>
      <p:ext uri="{BB962C8B-B14F-4D97-AF65-F5344CB8AC3E}">
        <p14:creationId xmlns:p14="http://schemas.microsoft.com/office/powerpoint/2010/main" val="244295576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0:39:39.853"/>
    </inkml:context>
    <inkml:brush xml:id="br0">
      <inkml:brushProperty name="width" value="0.26667" units="cm"/>
      <inkml:brushProperty name="height" value="0.53333" units="cm"/>
      <inkml:brushProperty name="color" value="#00FF00"/>
      <inkml:brushProperty name="tip" value="rectangle"/>
      <inkml:brushProperty name="rasterOp" value="maskPen"/>
      <inkml:brushProperty name="fitToCurve" value="1"/>
    </inkml:brush>
  </inkml:definitions>
  <inkml:trace contextRef="#ctx0" brushRef="#br0">44 27 22 0,'-4'1'386'0,"0"0"51"0,-2 0 35 0,1-1 24 15,-1 0-127-15,2 2-126 0,0-2-78 16,0 1-46-16,1-1-32 0,2 1-27 0,-1 0-21 16,1-1-15-16,1 2-8 0,0-1-3 15,3-1-2-15,4 1 2 0,2 1 4 16,8 0 5-16,3-1 4 0,5-1 2 0,4 0 5 15,3 0 3-15,5-1 0 0,5-1 3 16,4 0 2-16,5-2 6 0,2 2 0 16,2-2-3-16,3 3-2 0,0-1-7 0,0-2-7 15,-1 2-7-15,-2 1-4 0,-2 0-6 16,-7-1-1-16,-3 2-3 0,-6 0 0 15,-2 0 1-15,-5 0-1 0,-4 0 1 16,-5 0 5-16,-4 0 11 0,-3 0 13 0,-3 0 11 16,-3 0 9-16,1 0 8 0,-4 0-5 15,-1 0-9-15,-1 0-15 0,0 0-33 16,0 0-57-16,-2 0-56 0,2-2-38 0,-1 1-49 15,1 0-118-15,0-1-179 0,0 0-63 16,-1 0-7-16,3 2 5 0,1-3 30 16,3 0 110-16</inkml:trace>
</inkml:ink>
</file>

<file path=ppt/ink/ink10.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0:40:41.216"/>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CEE7E299-46F2-4498-8BEF-9CE334031844}" emma:medium="tactile" emma:mode="ink">
          <msink:context xmlns:msink="http://schemas.microsoft.com/ink/2010/main" type="writingRegion" rotatedBoundingBox="18323,11638 14189,11761 14166,10968 18300,10845"/>
        </emma:interpretation>
      </emma:emma>
    </inkml:annotationXML>
    <inkml:traceGroup>
      <inkml:annotationXML>
        <emma:emma xmlns:emma="http://www.w3.org/2003/04/emma" version="1.0">
          <emma:interpretation id="{76EE6A5F-8FA6-4C2E-9110-3149544A18D9}" emma:medium="tactile" emma:mode="ink">
            <msink:context xmlns:msink="http://schemas.microsoft.com/ink/2010/main" type="paragraph" rotatedBoundingBox="18323,11638 14189,11761 14166,10968 18300,10845" alignmentLevel="1"/>
          </emma:interpretation>
        </emma:emma>
      </inkml:annotationXML>
      <inkml:traceGroup>
        <inkml:annotationXML>
          <emma:emma xmlns:emma="http://www.w3.org/2003/04/emma" version="1.0">
            <emma:interpretation id="{1564D36E-E302-42A7-B831-ADCF6CB6BD4C}" emma:medium="tactile" emma:mode="ink">
              <msink:context xmlns:msink="http://schemas.microsoft.com/ink/2010/main" type="line" rotatedBoundingBox="18323,11638 14189,11761 14166,10968 18300,10845"/>
            </emma:interpretation>
          </emma:emma>
        </inkml:annotationXML>
        <inkml:traceGroup>
          <inkml:annotationXML>
            <emma:emma xmlns:emma="http://www.w3.org/2003/04/emma" version="1.0">
              <emma:interpretation id="{08D5B7FB-7E58-4E4F-B55F-A3612ECEE4E9}" emma:medium="tactile" emma:mode="ink">
                <msink:context xmlns:msink="http://schemas.microsoft.com/ink/2010/main" type="inkWord" rotatedBoundingBox="18323,11638 17482,11663 17459,10872 18300,10847"/>
              </emma:interpretation>
              <emma:one-of disjunction-type="recognition" id="oneOf0">
                <emma:interpretation id="interp0" emma:lang="" emma:confidence="1">
                  <emma:literal/>
                </emma:interpretation>
              </emma:one-of>
            </emma:emma>
          </inkml:annotationXML>
          <inkml:trace contextRef="#ctx0" brushRef="#br0">3121 60 53 0,'-6'3'284'0,"4"-2"66"15,-3 0 34-15,3 0 4 0,-1-1-26 16,2-1-42-16,-1 0-53 0,2-3-55 16,0 1-50-16,0-2-43 0,3 0-10 15,0-1 23-15,1-4 38 0,3 4 39 0,0-2 34 16,2-1 29-16,1 0 16 0,-1 3-11 15,4-1-24-15,1 3-19 0,1-1-23 16,1 2-25-16,3-1-28 0,-1 1-19 0,2 0-22 16,-1 2-26-16,-3 0-24 0,-1-1-20 15,-2 2-15-15,-2 2-14 0,-4-1-7 16,-2 0-4-16,-1 1-4 0,-4 2-1 0,-1 0 0 15,-3 4-2-15,-4 3-1 0,-3 1 0 16,-2 4 0-16,-2 0-1 0,-1 1 1 16,-2 3 1-16,0 0 1 0,0 1 1 15,1-2 0-15,2 0 0 0,3-2 0 0,1-5 1 16,3 1-1-16,1-6 2 0,3 0 2 15,1-1 3-15,3-3 1 0,3-1 0 0,1-1 1 16,3-1-3-16,1-1-1 0,3 1-1 16,1-1-5-16,3 0 2 0,1 1-2 15,0 1 1-15,2 0-1 0,1 1-2 16,-1 1 1-16,3 2 0 0,-2-1 0 0,0 1-2 15,-1-1-5-15,1 0-13 0,-1 2-28 16,-1-4-50-16,-1 0-105 0,-1 0-133 16,0-4-98-16,-1-2-63 0,0 0-104 15,-3-4-101-15,-1 1-45 0,-5-2 58 0,1 2 59 16,-2-2 56-16,-2-2 119 0</inkml:trace>
          <inkml:trace contextRef="#ctx0" brushRef="#br0" timeOffset="683.0391">3425-153 19 0,'-4'-6'265'0,"-1"-1"62"0,1 0 41 16,0 1-31-16,-1 0-31 0,1 0-33 16,-2 0-39-16,2-1-47 0,-2 2-45 15,1-1-31-15,-1 1-24 0,1 1-20 0,-2-1-15 16,2 3-13-16,-2-2-5 0,-2 1-10 15,0 1-6-15,1 1-5 0,-2 0-5 16,0-1-1-16,1 1-1 0,-1 1 0 16,0 0 1-16,1 0 3 0,-2 0 6 0,1 3 5 15,-1-1 5-15,-1-1 6 0,-1 3 6 16,1 1 13-16,-3 1 20 0,0 3 26 15,0 2 26-15,-2 2 25 0,-1 3 32 0,2 0 20 16,-1 3 15-16,1 3 8 0,-2 1 4 16,1 3-4-16,1 1-13 0,1 1-19 15,1 1-19-15,2 0-28 0,1 0-22 16,1 1-16-16,3 1-19 0,3 1-11 0,1 0-11 15,2 0-9-15,4 1-9 0,-1-2-8 16,3-1-6-16,3-2-7 0,0-1-6 16,3 1-1-16,1-5-3 0,2 0 3 0,3-2 1 15,3-4 1-15,2-1 1 0,3-3 1 16,5-3 1-16,3-1-5 0,3-4-3 0,3-3-4 15,0-2-3-15,3-3-3 0,0-2 0 16,2-4 0-16,-1-1 1 0,0-2 2 16,-1-4-1-16,-2-1 0 0,-3-1-3 15,-2-4-2-15,-5-1-3 0,-3-5 0 0,-3-3 1 16,-4-3-1-16,-3-2-1 0,-3 0 1 15,-6-1-1-15,-3 2 1 0,-3 0 0 16,-6-1 1-16,-5 3 2 0,-2 1 1 16,-4 2 3-16,-1 4 0 0,-4 1-4 0,1 4 1 15,-3 4-1-15,0 0-2 0,-1 4-2 16,-1 2-2-16,2 4-3 0,-1 0-14 0,1 3-24 15,0 2-45-15,1 2-98 0,2 0-172 16,1 2-113-16,2-1-163 0,1 2-213 16,2 1-81-16,2 0 31 0,2 0 135 15,0 0 100-15,3-2 165 0</inkml:trace>
        </inkml:traceGroup>
        <inkml:traceGroup>
          <inkml:annotationXML>
            <emma:emma xmlns:emma="http://www.w3.org/2003/04/emma" version="1.0">
              <emma:interpretation id="{0E4D445B-8639-4B80-9135-0BB7948635FD}" emma:medium="tactile" emma:mode="ink">
                <msink:context xmlns:msink="http://schemas.microsoft.com/ink/2010/main" type="inkWord" rotatedBoundingBox="14765,11728 14189,11745 14166,10968 14742,10951">
                  <msink:destinationLink direction="to" ref="{1F3625B7-C0FE-4AA3-BDE4-24C4EA7BF479}"/>
                  <msink:destinationLink direction="from" ref="{1F3625B7-C0FE-4AA3-BDE4-24C4EA7BF479}"/>
                </msink:context>
              </emma:interpretation>
              <emma:one-of disjunction-type="recognition" id="oneOf1">
                <emma:interpretation id="interp1" emma:lang="" emma:confidence="1">
                  <emma:literal/>
                </emma:interpretation>
              </emma:one-of>
            </emma:emma>
          </inkml:annotationXML>
          <inkml:trace contextRef="#ctx0" brushRef="#br0" timeOffset="-1201.0687">-2-93 181 0,'-4'-9'406'15,"0"-2"62"-15,-2 4 40 0,1-2-64 0,-1 2-109 16,-1 1-101-16,2 2-81 0,-4 1-61 15,0 3-36-15,-2 3-21 0,-3 1-8 16,-2 6 3-16,-4 4 15 0,-2 5 26 16,-1 2 33-16,-1 4 40 0,2 1 35 0,0 3 35 15,0 0 32-15,2 0 19 0,2 3 3 16,0 0-17-16,2 1-16 0,3 2-27 0,4-3-35 15,3-1-33-15,3 1-28 0,6-1-19 16,4 2-19-16,5-2-15 0,3 1-14 16,3-2-14-16,3-2-10 0,4-1-4 0,1-2-5 15,4-3-5-15,6 0-1 0,0-3 1 16,1-5-1-16,0-2-2 0,-3-5 2 15,-1-2-1-15,-2-4-1 0,-4-3-1 0,-1-4 0 16,-2-5-2-16,-2-6 0 0,-2-4 2 16,-3-4-1-16,-4-5-2 0,0-5 1 15,-6-2-1-15,-2-3-1 0,-2 0 0 0,-3-1-1 16,-3 2 0-16,-2 3 3 0,-5 2 3 15,0 2 1-15,-3 3 2 0,-2-1 2 16,-2 5 3-16,-1-1-1 0,-1 3-2 16,1 1-3-16,-3 4-2 0,4 1-4 0,-1 3-5 15,1 2-3-15,3 2-12 0,2 4-22 16,1 1-41-16,3 3-68 0,0 2-112 0,2 1-108 15,1 3-59-15,2 0-98 0,0 2-149 16,2 0-85-16,1 2 31 0,1-2 69 16,5-2 49-16,0 2 107 0</inkml:trace>
          <inkml:trace contextRef="#ctx0" brushRef="#br0" timeOffset="-1708.0977">5 1 381 0,'-2'0'462'0,"1"-2"44"0,1 2 7 15,-1 0-100-15,-1 0-138 0,2 0-105 16,0 0-71-16,0 3-43 0,0 2-25 16,0 3-11-16,0 2-5 0,0 6-2 0,0-2 1 15,0 4 7-15,0 1 4 0,2-2 5 16,-2 4 12-16,1 0 15 0,-1-1 7 15,1 1 1-15,1-1-5 0,-2-1-5 0,1-1-16 16,-1-2-14-16,1-2-11 0,1-1-7 16,-2-1-12-16,0-2-25 0,0-3-26 15,0-4-17-15,1-1-66 0,-1-4-160 16,2-4-156-16,-2-2-65 0,1-4-23 0,0-1-10 15,2-1 55-15</inkml:trace>
        </inkml:traceGroup>
      </inkml:traceGroup>
    </inkml:traceGroup>
  </inkml:traceGroup>
</inkml:ink>
</file>

<file path=ppt/ink/ink11.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0:40:25.270"/>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1F3625B7-C0FE-4AA3-BDE4-24C4EA7BF479}" emma:medium="tactile" emma:mode="ink">
          <msink:context xmlns:msink="http://schemas.microsoft.com/ink/2010/main" type="inkDrawing" rotatedBoundingBox="13061,9916 13407,9865 13420,9953 13075,10005" semanticType="callout" shapeName="Other">
            <msink:sourceLink direction="to" ref="{0E4D445B-8639-4B80-9135-0BB7948635FD}"/>
            <msink:sourceLink direction="from" ref="{0E4D445B-8639-4B80-9135-0BB7948635FD}"/>
          </msink:context>
        </emma:interpretation>
      </emma:emma>
    </inkml:annotationXML>
    <inkml:trace contextRef="#ctx0" brushRef="#br0">-3804 2656 166 0,'0'0'322'0,"0"0"37"0,0 0-16 16,0 0-41-16,0 0-72 0,0 0-66 16,2 0-40-16,-1 0-25 0,-1 0-12 15,0 0-8-15,0 2-6 0,-1-1-5 16,-1-1-1-16,2 0-4 0,0 1-5 0,0-1-6 15,2 0-3-15,-1 0-7 0,-1 2-8 16,1-2-7-16,4 0-4 0,0 0-5 16,3 0-4-16,2 0-2 0,4 0-2 0,-1 0-1 15,5-2-3-15,0 1 0 0,3-2-1 16,1 3-2-16,0-4-1 0,0 1-1 15,-2-1 0-15,1 2-2 0,-2-1-2 0,-4 2 0 16,1 0 0-16,-5-1 3 16,-3 2 0-16,-1-1 0 0,-2 0 2 0,-2 1 0 15,0 0 1-15,-3 0 1 0,0 0 3 16,-3 0 0-16,-2 0 0 0,-2 0 1 0,-3 0 0 15,0 1-3-15,-2 0-3 0,0-1-1 16,-4 2-2-16,1-1 1 0,0-1 0 16,-1 1 0-16,-1-1 0 0,1 0 0 15,-2 0 3-15,3 0-2 0,0 0 0 0,-1 0 0 16,4 2 2-16,2-2 0 0,2 0 2 15,3 0-1-15,-1 0 1 0,2 0 0 16,3 0-2-16,1 0-1 0,0 0 0 16,1 0-1-16,3 0 0 0,3-2-1 0,3 2 0 15,3-1 0-15,4-2-3 0,2 0 1 16,2-1 0-16,-1-1-3 0,1 1-4 0,0-2-7 15,-2 1-18-15,0-3-72 0,-1 1-193 16,-1-2-122-16,-1-2-66 0,-1 1-29 16,0-1 1-16,1-2 60 0</inkml:trace>
  </inkml:traceGroup>
</inkml:ink>
</file>

<file path=ppt/ink/ink12.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0:40:21.810"/>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EA17E730-BB7F-4BD7-B995-742644167DF8}" emma:medium="tactile" emma:mode="ink">
          <msink:context xmlns:msink="http://schemas.microsoft.com/ink/2010/main" type="writingRegion" rotatedBoundingBox="6627,10052 4594,12150 4085,11656 6118,9558"/>
        </emma:interpretation>
      </emma:emma>
    </inkml:annotationXML>
    <inkml:traceGroup>
      <inkml:annotationXML>
        <emma:emma xmlns:emma="http://www.w3.org/2003/04/emma" version="1.0">
          <emma:interpretation id="{6D35E1CC-2328-4D1F-AA47-A928C0C3DFAE}" emma:medium="tactile" emma:mode="ink">
            <msink:context xmlns:msink="http://schemas.microsoft.com/ink/2010/main" type="paragraph" rotatedBoundingBox="6627,10052 4594,12150 4085,11656 6118,9558" alignmentLevel="1"/>
          </emma:interpretation>
        </emma:emma>
      </inkml:annotationXML>
      <inkml:traceGroup>
        <inkml:annotationXML>
          <emma:emma xmlns:emma="http://www.w3.org/2003/04/emma" version="1.0">
            <emma:interpretation id="{AAAA2565-E4BA-4594-983E-CE541F8386EE}" emma:medium="tactile" emma:mode="ink">
              <msink:context xmlns:msink="http://schemas.microsoft.com/ink/2010/main" type="line" rotatedBoundingBox="6627,10052 4594,12150 4085,11656 6118,9558"/>
            </emma:interpretation>
          </emma:emma>
        </inkml:annotationXML>
        <inkml:traceGroup>
          <inkml:annotationXML>
            <emma:emma xmlns:emma="http://www.w3.org/2003/04/emma" version="1.0">
              <emma:interpretation id="{09F79544-0142-4357-90D0-3AEA403F9383}" emma:medium="tactile" emma:mode="ink">
                <msink:context xmlns:msink="http://schemas.microsoft.com/ink/2010/main" type="inkWord" rotatedBoundingBox="6445,9875 6261,10064 6127,9934 6310,9744"/>
              </emma:interpretation>
              <emma:one-of disjunction-type="recognition" id="oneOf0">
                <emma:interpretation id="interp0" emma:lang="" emma:confidence="1">
                  <emma:literal/>
                </emma:interpretation>
              </emma:one-of>
            </emma:emma>
          </inkml:annotationXML>
          <inkml:trace contextRef="#ctx0" brushRef="#br0">3967 2682 259 0,'-2'3'386'0,"-1"-3"50"0,3 1 4 16,-2 1-50-16,2-2-103 0,-1 1-75 15,1-1-55-15,0 1-45 0,0 1-33 16,1-2-23-16,-1 0-13 0,2 0-7 0,-2 0 4 16,1 0 15-16,-1 0 24 0,0 0 33 15,0 0 32-15,2 0 40 0,-2 0 29 0,2-2 13 16,1 1 0-16,0-2-9 0,2-1-23 15,2 1-35-15,3-1-31 0,1 1-27 16,3-3-20-16,3 2-16 0,1-2-12 16,2 3-10-16,2-1-7 0,0-1-8 0,-2 2-7 15,2 0-7-15,-1 2-6 0,-3-2-1 16,0 2-2-16,-3-1-2 0,-3 2 0 15,-2 0-1-15,-2 0 1 0,-4 0 2 16,0 0 2-16,-1 0 3 0,-2 0 4 0,-2 2 4 16,-3-1 3-16,-2 2 0 0,0-2-3 15,-4 1-2-15,-1 1-4 0,-3-1-3 0,0 1-4 16,-1-2-2-16,0 0 0 0,-1 2-2 15,0-2 0-15,0 0-1 0,-1 3 0 16,1-3 2-16,1 1-3 0,0 0 2 16,2-1-1-16,2 0 1 0,2 2-1 0,2-3-1 15,3 1-2-15,0 1-4 0,2-2-2 16,1 0 0-16,2 0-3 0,2 0 1 15,2 0-2-15,2 0-27 0,3-2-66 0,2 1-105 16,1-2-94-16,2 2-55 0,0 0-72 16,0-1-134-16,0 0-109 0,0 2 12 15,-1 0 45-15,0 2 31 0,0-2 60 0</inkml:trace>
        </inkml:traceGroup>
        <inkml:traceGroup>
          <inkml:annotationXML>
            <emma:emma xmlns:emma="http://www.w3.org/2003/04/emma" version="1.0">
              <emma:interpretation id="{A946126E-9E08-4822-B983-FF14A80494C3}" emma:medium="tactile" emma:mode="ink">
                <msink:context xmlns:msink="http://schemas.microsoft.com/ink/2010/main" type="inkWord" rotatedBoundingBox="5015,11716 4594,12150 4085,11656 4505,11222"/>
              </emma:interpretation>
              <emma:one-of disjunction-type="recognition" id="oneOf1">
                <emma:interpretation id="interp1" emma:lang="" emma:confidence="0">
                  <emma:literal>03</emma:literal>
                </emma:interpretation>
                <emma:interpretation id="interp2" emma:lang="" emma:confidence="0">
                  <emma:literal>033</emma:literal>
                </emma:interpretation>
                <emma:interpretation id="interp3" emma:lang="" emma:confidence="0">
                  <emma:literal>813</emma:literal>
                </emma:interpretation>
                <emma:interpretation id="interp4" emma:lang="" emma:confidence="0">
                  <emma:literal>30</emma:literal>
                </emma:interpretation>
                <emma:interpretation id="interp5" emma:lang="" emma:confidence="0">
                  <emma:literal>B</emma:literal>
                </emma:interpretation>
              </emma:one-of>
            </emma:emma>
          </inkml:annotationXML>
          <inkml:trace contextRef="#ctx0" brushRef="#br0" timeOffset="22166.2679">2375 4221 276 0,'0'-4'361'0,"0"1"50"0,-1-2-16 15,1 1-48-15,-3 0-65 0,0-1-55 0,0 3-48 16,1-1-39-16,-3 0-35 16,3 1-27-16,-2 0-23 0,1 0-20 0,-1-2-10 15,0 4-6-15,1-3-1 0,-1 0 0 16,-2 2 2-16,1 1 0 0,-2-1 0 0,0-1 1 15,0 2 3-15,0 0 0 0,-1 2-1 16,0-1 3-16,-1 2 2 0,0 1 4 16,-1 0 7-16,1 2 12 0,-2 1 16 15,1 2 18-15,-1-1 18 0,0 3 23 0,0 2 31 16,1 2 15-16,1 0 4 0,0 1 7 15,2 3 9-15,2 1 1 0,-1 1-19 0,2 2-13 16,0 0 1-16,1 2-11 16,2 0-20-16,1 2-26 0,0-3-18 0,3 1-18 15,0-1-21-15,1-1-13 0,1 0-9 16,3-2-2-16,1 0-1 0,2-2 0 0,0 0 3 15,3-2-3-15,-1 1-1 0,4-2-2 16,-1-1 0-16,4-3 0 0,-1 0-3 16,3-2 2-16,0 0 0 0,1-4-1 0,3-4 0 15,-1-1-4-15,3-3-3 0,-1-3-3 16,1-4-3-16,-1-2-3 0,-1-3 1 15,0 0-3-15,-1-1 2 0,-2-2-3 0,1 0 1 16,-2-2 2-16,-2 1 2 0,1 0 7 16,-4-1 5-16,-2 1 8 0,-3 0 3 15,-2 1 6-15,-3-2 2 0,-3 2-2 16,-2-5-6-16,-3 3-2 0,-3-3-3 0,-3-2-3 15,-3 1-7-15,-2-2-4 0,-4-1-3 16,-4 3-4-16,1-1-2 0,-4 3-1 16,1 0-2-16,-3 4-3 0,0 1-1 0,-4 2-10 15,-2 2-23-15,-4 4-40 0,-2 1-86 16,-1 3-156-16,-2 2-126 0,1 1-140 15,1 2-217-15,-2 1-105 0,1 1 7 0,4 2 116 16,0 0 108-16,6-1 139 0</inkml:trace>
          <inkml:trace contextRef="#ctx0" brushRef="#br0" timeOffset="21488.2291">2292 4333 367 0,'0'-1'459'0,"0"-2"45"0,2 0 24 0,2-1-120 15,1-1-129-15,5 0-87 0,2-3-40 16,4 2-8-16,3-2 21 0,1-1 30 16,4 0 34-16,-1 0 12 0,1 1 1 0,-2-1-19 15,-3 3-32-15,-3 1-41 0,-1 1-44 16,-5 2-32-16,0 0-30 0,-5 1-16 0,-1 2-8 15,-4 5-1-15,-2 0 3 0,-5 5 0 16,-2 4 1-16,-2 1-1 0,-1 4-1 16,0 1-2-16,-2 0-5 0,2 3-1 15,-1-1-2-15,1-1-1 0,2-2-3 0,3-5-3 16,0-1 0-16,2-4-3 0,2-2 5 15,0-2 14-15,1-1 21 0,2-2 17 0,1-3 7 16,2 0 8-16,1-3-2 0,3 1-12 16,0-2-18-16,1 1-15 0,2-3-9 15,-1 2-4-15,2 1-2 0,-1 2-2 16,-1 1-2-16,1 1 0 0,-2 2-1 0,1 3 0 15,-3-1 4-15,0 2 6 0,-2 1 4 16,-1 1 4-16,-3 1 2 0,-3-4 1 16,0 5-2-16,-2-2-6 0,-3-2-5 15,-2 1-1-15,-1-2-6 0,-4-2-11 0,0-1-16 16,0-2-38-16,-3-1-70 0,-2-1-126 15,3-2-102-15,-3-1-59 0,2-2-30 0,3-2-33 16,0-1-45-16,0 1-11 0,1-2-22 16,1 2-2-16,0-1 11 0,4 1 50 15,0-2 104-15</inkml:trace>
        </inkml:traceGroup>
      </inkml:traceGroup>
    </inkml:traceGroup>
  </inkml:traceGroup>
</inkml:ink>
</file>

<file path=ppt/ink/ink13.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0:39:55.969"/>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6628241A-94F5-42A6-80D9-AEA421E15ED9}" emma:medium="tactile" emma:mode="ink">
          <msink:context xmlns:msink="http://schemas.microsoft.com/ink/2010/main" type="inkDrawing" rotatedBoundingBox="2160,7205 6242,7244 6241,7310 2159,7271" shapeName="Other"/>
        </emma:interpretation>
      </emma:emma>
    </inkml:annotationXML>
    <inkml:trace contextRef="#ctx0" brushRef="#br0">14 16 289 0,'-3'1'426'0,"2"-1"39"15,-1 0 24-15,1-1-88 0,-2 1-134 0,2 0-94 16,-2 0-53-16,0 0-31 0,2 0-23 15,-1 0-15-15,1 0-12 0,0 0-13 16,1 0-6-16,-2 0-8 0,2 0 0 16,0 0-5-16,2 0-1 0,-1 0 3 15,2 0-1-15,0 0 2 0,2 0 5 0,2 0 7 16,3 1 4-16,1-1 5 0,4 1 5 15,3 2 9-15,2-2 6 0,5 0 9 0,4-1 9 16,7 1 19-16,6-1 19 0,11 0 19 16,8-1 16-16,12 0 9 0,10 0 1 15,8-2-11-15,6 1-18 0,6-2-23 0,5 2-12 16,7-1-14-16,6-1-11 0,8 1-11 15,5-1-10-15,2-1-6 0,3 3-16 0,-2-1-7 16,-1 2-3-16,-1-1-2 0,3 2-1 16,-1 2 3-16,1 0 8 0,-3 2 8 15,-3 1 8-15,-7 1 13 0,-6 0 20 16,-6 0 21-16,-6 1 11 0,-6-1 4 0,-10-1 1 15,-10 0-4-15,-8-1-10 0,-9-1-11 16,-9 0-6-16,-5-2 7 0,-8 1 2 16,-6-2 4-16,-4 0 0 0,-6-2-7 0,-4 1-10 15,-2 1-19-15,-4-1-12 0,-3 1-15 16,1-2-6-16,-4 2-7 0,-1-2-2 15,1 2-3-15,-2 0-1 0,-1 2-1 0,1-2-3 16,-1 2 0-16,0-1 0 0,-1 2 0 16,-1-1-1-16,1-1 0 0,-2 2 1 15,1-2-2-15,-2 0 0 0,1 0 2 16,-1 2 0-16,1-3 2 0,-1 1-1 0,-1-1 1 15,1 1 0-15,0-1 2 0,0 0-3 16,-1 0-1-16,-2 0 0 0,2 0 0 0,-2 0-6 16,-2 0-7-16,2 0-9 0,0 0-14 15,0 2-22-15,-2-2-42 0,-1 0-74 16,-3 0-123-16,0 0-110 0,-3-2-63 15,1 1-48-15,-2-3-102 0,-1 2-123 0,-2-3 21 16,-2 0 65-16,-2 0 47 0,1-1 53 16,-4 0 138-16</inkml:trace>
  </inkml:traceGroup>
</inkml:ink>
</file>

<file path=ppt/ink/ink14.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0:41:46.126"/>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72107976-A3A6-4187-9D7E-D055A0FA008B}" emma:medium="tactile" emma:mode="ink">
          <msink:context xmlns:msink="http://schemas.microsoft.com/ink/2010/main" type="inkDrawing" rotatedBoundingBox="19483,12689 23167,12710 23166,12748 19482,12726" shapeName="Other"/>
        </emma:interpretation>
      </emma:emma>
    </inkml:annotationXML>
    <inkml:trace contextRef="#ctx0" brushRef="#br0">61 0 9 0,'-7'2'346'0,"2"0"49"16,0-2 33-16,1 2-1 0,0-2-111 0,1 1-103 15,-1-1-63-15,2 0-37 0,-3 1-24 16,3 1-14-16,-1-2-14 0,0 0-9 15,0 0-7-15,1 2-9 0,0-1-4 0,1-1-4 16,0 0-2-16,-2 0-4 0,3 0-4 16,-2 1-2-16,2-1-4 0,0 0-4 15,0 0-1-15,0 0 0 0,0 0 1 16,2 0 0-16,-2 0 8 0,3 0 4 0,-1 0 2 15,4 2 4-15,2-2 3 0,2 1 2 16,3-1-7-16,3 3 1 0,1-3-5 0,4 1-4 16,0 0-6-16,3-1-2 15,4 2-2-15,2 0-3 0,5 0-1 0,0-1-1 16,1-1-1-16,1 3 0 0,-1-3 0 15,0 1 0-15,1 1 0 0,-1-2 0 16,1 2-1-16,-2-1 2 0,1-1 0 0,-1 1-1 16,-1-1 0-16,-1 2 0 0,1-2 3 15,-1 0-3-15,0-2 2 0,-1 2 0 16,1-1 1-16,0 0-2 0,0-1 1 0,0 0-1 15,0 1-1-15,0 0 0 0,-1-1 0 16,1 1-1-16,0-1 1 0,-2-2-1 0,0 3 2 16,0 0-1-16,1-2 0 15,-1 3 2-15,2-1 0 0,-1 1 0 0,1 0-1 16,-3 0 0-16,-1 1 0 0,0-1-2 15,-1 3 0-15,-1-2 1 0,1 0 0 0,-2 1-1 16,1 0 1-16,-1-1 0 0,2 0-1 16,-3-1-1-16,1 0 1 0,-2 0 2 15,1 0 0-15,0 0-3 0,0 0 2 16,-1 0 3-16,1 0-3 0,0 0-1 15,-2 0-1-15,1 0 3 0,-1 0 0 0,-1 0-1 16,-1 0 3-16,-1 0-3 0,0 0 2 16,0 0-2-16,0 0-1 0,0 1 1 15,-1-1-1-15,2 0 0 0,0 0-1 0,-1 0 1 16,0 0 1-16,-1 0 1 0,0 0 2 15,2 0-1-15,-3 0 0 0,1 0 0 0,1 0-1 16,0 0 0-16,0 0 1 0,2 0-2 16,-1 0 2-16,1-1-1 0,-1 1 0 15,1-1-1-15,-2 0-3 0,1 1 3 16,-1-2-1-16,0 2 1 0,-1 0-3 0,0 0 3 15,2 0 0-15,-1 0 0 0,0 0-2 16,-1-1 1-16,-1 0 1 0,0 1 0 16,0-1-1-16,1 1 0 0,-1 0 2 15,1-1-2-15,-1 1 2 0,0 0-2 0,-2-2-1 16,-1 2 2-16,0 0-1 0,1 0 0 15,-3 0-1-15,1 2 2 0,1-2 1 0,-1 1-1 16,0 0 0-16,0-1 0 0,-1 2-1 16,2 0-1-16,1 0 1 0,0-1 1 15,-1-1-1-15,3 2 1 0,-1-2 1 16,-1 0 2-16,2 0-2 0,-2 0 1 0,2 0-1 15,0 0 1-15,0 0-2 0,-1 0-1 16,0 0 1-16,0 0-1 0,-2 0 2 16,2 0 3-16,-1 0-2 0,-1 1 1 15,0-1-2-15,0 1-1 0,1-1-1 0,-1 1-2 16,1 0 1-16,-1-1 0 0,0 2 3 15,1-1-1-15,-1-1 1 0,0 0-1 16,0 1 1-16,0-1 0 0,0 0-1 0,0 2 4 16,0-1 0-16,1-1 2 0,-1 1-2 15,-2 0 0-15,0-1 0 0,-1 1-2 16,-1-1-2-16,0 2 2 0,-1-1 1 15,-1-1-2-15,1 0-1 0,0 1 2 0,-3-1 0 16,-1 0 1-16,0 0 0 0,-2 0 2 16,0 0 2-16,0 0-2 0,-1 0-2 15,0 0 0-15,0 0-1 0,-2 0-1 16,0 0-1-16,1 0-1 0,-1 0 1 0,-1 0-2 15,1 0-2-15,-1 0-4 0,0 0-10 16,0 0-12-16,-1 0-12 0,0 0-10 0,-3 0-15 16,-1 0-45-16,0-2-82 0,-3 0-139 15,-2 0-109-15,-1-2-56 0,-3 2-15 16,-1-2 30-16,0 2 82 0</inkml:trace>
  </inkml:traceGroup>
</inkml:ink>
</file>

<file path=ppt/ink/ink15.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0:41:52.752"/>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A3674E37-497C-4F8E-9945-E2135B955147}" emma:medium="tactile" emma:mode="ink">
          <msink:context xmlns:msink="http://schemas.microsoft.com/ink/2010/main" type="inkDrawing" rotatedBoundingBox="22780,13352 24310,13386 24309,13412 22779,13378" shapeName="Other"/>
        </emma:interpretation>
      </emma:emma>
    </inkml:annotationXML>
    <inkml:trace contextRef="#ctx0" brushRef="#br0">-2 23 121 0,'1'-2'368'0,"0"1"41"0,1-2 30 15,-1 3-32-15,-1-2-122 0,2 1-85 16,-2 1-45-16,0-1-26 0,0-1-20 16,0 1-18-16,0 0-16 0,0-1-16 15,0 2-16-15,0-2-14 0,0 1-7 0,0 1-1 16,0 0-1-16,-2 0 2 0,2 0 4 15,-1 0 2-15,1 0 3 0,-2 0 3 16,2 0 4-16,0 0 5 0,0 0 7 16,0 1 10-16,0-1 11 0,2 0 10 0,-1 0 3 15,2 0 1-15,4-1 2 0,4 1-1 16,4-1-7-16,4-1-5 0,5 2 4 0,6 0 4 15,4 0-4-15,6 2-3 0,10-1 2 16,6 0-4-16,7 1-10 0,6 1-14 16,4-2-7-16,2 2-8 0,1 0-8 0,3-3-4 15,-2 2-1-15,0-1-3 0,0-1 1 16,-2 1-4-16,-5 1 0 0,-2-1 4 15,-8 2 1-15,-5-3 2 0,-8 2 1 16,-7 0 0-16,-6 0-2 0,-6-1-2 0,-6 2 0 16,-4-3 1-16,-5 0-1 0,-3 2 4 15,-2-2-2-15,-1 0-1 0,-3 0-4 16,-1 0-3-16,0 1-5 0,-1-1-2 0,1 1-4 15,-3 1-14-15,0-2-50 0,0 1-78 16,0-1-80-16,0 1-61 0,0 0-38 16,0-1-47-16,-3 0-76 0,-2 1-115 15,-2 1-23-15,-3-2 6 0,-2 1 10 0,-2 0 43 16,-2 1 118-16</inkml:trace>
  </inkml:traceGroup>
</inkml:ink>
</file>

<file path=ppt/ink/ink16.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0:41:54.616"/>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AC197EBB-BDFC-48D3-95DF-204C289DB670}" emma:medium="tactile" emma:mode="ink">
          <msink:context xmlns:msink="http://schemas.microsoft.com/ink/2010/main" type="inkDrawing" rotatedBoundingBox="2317,14117 4642,14091 4643,14139 2318,14165" shapeName="Other"/>
        </emma:interpretation>
      </emma:emma>
    </inkml:annotationXML>
    <inkml:trace contextRef="#ctx0" brushRef="#br0">52 36 245 0,'-8'1'343'0,"1"-1"35"0,0 0-19 0,1 0-59 15,1 0-85-15,1 0-57 0,-1 0-33 16,1 0-22-16,2 0-9 0,0 0-8 0,-1 0-6 16,3 0-5-16,0 1-11 0,0-1-2 15,5 0-10-15,1 0-5 0,4 0-8 16,4-1-6-16,5 0-3 0,5-1-7 0,4 2-4 15,8 0-3-15,8 0-1 0,8 0 4 16,9-1 2-16,9-2 4 0,6 3 2 16,5-2 3-16,4 1-3 0,3 1-5 15,4 0 5-15,3 0 0 0,3 1-5 0,1 1-4 16,1-2-3-16,-1 0-3 0,-1 0-6 15,-2 0-3-15,-2 0 4 0,-6 0 4 0,-6 0 2 16,-5 0 10-16,-7-2 14 0,-7 1 17 16,-8-2 24-16,-5 2 27 0,-7-2 38 15,-9 1 31-15,-4 1 23 0,-5-2 11 16,-6 2 1-16,-2-1-13 0,-5-1-29 0,1 2-32 15,-4 0-34-15,-1 0-29 0,-1-2-27 16,0 2-18-16,-1-1-12 0,-1 1-6 16,1 1-5-16,-2-1-2 0,0 1 2 15,0 0-3-15,0 0-3 0,0 0-18 0,0 0-37 16,-1 0-60-16,-1 1-64 0,-2 0-55 15,0 1-54-15,-3 0-26 0,-1 2 11 0,-2-1 38 16,-1 1 45-16,-2 0 24 0,-2 1 8 16,-2-1-51-16,-2-1-143 0,0 1-80 15,-3 2-31-15,-1-3 5 0,2 0 35 0</inkml:trace>
  </inkml:traceGroup>
</inkml:ink>
</file>

<file path=ppt/ink/ink17.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0:43:43.149"/>
    </inkml:context>
    <inkml:brush xml:id="br0">
      <inkml:brushProperty name="width" value="0.06667" units="cm"/>
      <inkml:brushProperty name="height" value="0.06667" units="cm"/>
      <inkml:brushProperty name="color" value="#808080"/>
      <inkml:brushProperty name="fitToCurve" value="1"/>
    </inkml:brush>
  </inkml:definitions>
  <inkml:traceGroup>
    <inkml:annotationXML>
      <emma:emma xmlns:emma="http://www.w3.org/2003/04/emma" version="1.0">
        <emma:interpretation id="{E8CF2FF2-8231-41B6-8E62-77297F74BD7C}" emma:medium="tactile" emma:mode="ink">
          <msink:context xmlns:msink="http://schemas.microsoft.com/ink/2010/main" type="inkDrawing" rotatedBoundingBox="5482,5693 9235,5350 9238,5385 5485,5728" semanticType="underline" shapeName="Other">
            <msink:destinationLink direction="with" ref="{B0829A19-613E-4486-8CFA-C322B3A3841F}"/>
          </msink:context>
        </emma:interpretation>
      </emma:emma>
    </inkml:annotationXML>
    <inkml:trace contextRef="#ctx0" brushRef="#br0">233 350 1 0,'-33'1'309'16,"5"-1"36"-16,2 0 21 0,3 0-40 0,2-1-75 16,2 0-93-16,1 1-52 0,4 0-19 15,2-1-6-15,2 1 1 0,2 0 3 16,2 0-4-16,2 0-8 0,3 0-14 0,1 0-10 15,3 0-10-15,3 0-8 0,7 0 1 16,5 0 3-16,6-3 5 0,9 2 3 16,10-4 2-16,9 0-4 0,10 0-3 0,15-2-7 15,14-2-9-15,12 0-4 0,15-1-8 16,10-2 3-16,13-1-1 0,8-1 2 0,8 2 0 15,7-3-2-15,4 1 0 0,1 0-4 16,-1 1-1-16,-1 0-3 0,-3 1-2 16,-3-1 0-16,-9 1 2 0,-7 1-4 15,-12 0-1-15,-13 1-1 0,-10 0-1 0,-14 0 2 16,-11 3 2-16,-9-3 5 0,-13 3 6 15,-8 0 10-15,-8 0 10 0,-8 1 10 16,-6 0 12-16,-5 1 9 0,-4 0 2 0,-4 1-2 16,-2 0-6-16,-3 0-11 0,-2 1-12 15,-4 0-13-15,1 1-11 0,-2 0-5 16,1 0-5-16,-3 1-4 0,1 1-6 0,2 0-17 15,-3 0-19-15,1 1-17 0,0 1-15 16,0-1-9-16,0 1-20 0,0 1-31 16,-3-1-70-16,-4 0-117 0,-3 2-112 15,-4 2-55-15,-4-2-9 0,-4-2 28 0,-3 0 80 16</inkml:trace>
  </inkml:traceGroup>
</inkml:ink>
</file>

<file path=ppt/ink/ink18.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0:43:42.537"/>
    </inkml:context>
    <inkml:brush xml:id="br0">
      <inkml:brushProperty name="width" value="0.06667" units="cm"/>
      <inkml:brushProperty name="height" value="0.06667" units="cm"/>
      <inkml:brushProperty name="color" value="#808080"/>
      <inkml:brushProperty name="fitToCurve" value="1"/>
    </inkml:brush>
  </inkml:definitions>
  <inkml:traceGroup>
    <inkml:annotationXML>
      <emma:emma xmlns:emma="http://www.w3.org/2003/04/emma" version="1.0">
        <emma:interpretation id="{B0829A19-613E-4486-8CFA-C322B3A3841F}" emma:medium="tactile" emma:mode="ink">
          <msink:context xmlns:msink="http://schemas.microsoft.com/ink/2010/main" type="inkDrawing" rotatedBoundingBox="5658,5532 8594,5401 8598,5499 5663,5630" semanticType="callout" shapeName="Other">
            <msink:sourceLink direction="with" ref="{E8CF2FF2-8231-41B6-8E62-77297F74BD7C}"/>
          </msink:context>
        </emma:interpretation>
      </emma:emma>
    </inkml:annotationXML>
    <inkml:trace contextRef="#ctx0" brushRef="#br0">173 127 141 0,'-11'1'359'0,"0"-1"31"0,-1-1 18 0,-1 1-53 15,2-1-140-15,-1-1-86 0,0 2-46 16,-1-1-14-16,1 1 1 0,1 0 4 0,1 0 6 15,2 0 0-15,1 0-1 0,0 0-14 16,3 0-16-16,-1 0-14 0,2 0-9 16,0 0-1-16,2 0-4 0,1 0-2 0,-2 1-2 15,1-1 3-15,-2 2-1 0,3-1-6 16,-1-1-1-16,1 1 3 0,1 0 1 15,-1 0 0-15,3 2-3 0,1 0 0 16,3 1 1-16,3 0-4 0,3 2 1 0,2-3 2 16,7 2 3-16,5 0 5 0,6 0 6 15,8-1 1-15,7-1-2 0,11 1 0 0,8-2 0 16,8-2-4-16,6 2-2 0,7-2-2 15,4-2 0-15,10 2 4 0,6-3 0 16,11-1 5-16,7-1 3 0,5-1 0 0,1 0 7 16,0 1 5-16,-3-3 11 0,-1 0 30 15,-3 0 48-15,-7-1 56 0,-6-1 49 16,-8 2 43-16,-9-2 34 0,-11 0 6 0,-7 1-23 15,-10 0-33-15,-6 2-41 0,-6-2-42 16,-8 3-39-16,-7-1-32 0,-7 1-25 16,-6 2-21-16,-5-2-8 0,-4 2-6 15,-4 1-6-15,-3 0-3 0,-3 2-3 0,-1-2-2 16,-3 2-8-16,0 0-6 0,-1 0-5 15,-2 1-3-15,2-1-3 0,-3 1-6 16,1 0 0-16,-1 0-1 0,2 0 0 0,-2 0-1 16,0 0-3-16,0 0-2 0,0 0-2 15,0 0-3-15,0 0-6 0,0 0-6 16,0 0-6-16,0 0-8 0,-2 0-12 0,1 1-19 15,-2-1-28-15,-5 0-45 0,0 0-68 16,-3 1-106-16,-4-1-98 0,0 1-56 16,-3 0-17-16,-2-1 7 0,-2 0 5 15,0 0-12-15,-1 0-60 0,0 0-11 0,-2 0-3 16,0 0 20-16,0-1 59 0</inkml:trace>
  </inkml:traceGroup>
</inkml:ink>
</file>

<file path=ppt/ink/ink19.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0:44:05.805"/>
    </inkml:context>
    <inkml:brush xml:id="br0">
      <inkml:brushProperty name="width" value="0.06667" units="cm"/>
      <inkml:brushProperty name="height" value="0.06667" units="cm"/>
      <inkml:brushProperty name="color" value="#808080"/>
      <inkml:brushProperty name="fitToCurve" value="1"/>
    </inkml:brush>
  </inkml:definitions>
  <inkml:traceGroup>
    <inkml:annotationXML>
      <emma:emma xmlns:emma="http://www.w3.org/2003/04/emma" version="1.0">
        <emma:interpretation id="{DF62925A-B837-4B02-A756-65794090DCE8}" emma:medium="tactile" emma:mode="ink">
          <msink:context xmlns:msink="http://schemas.microsoft.com/ink/2010/main" type="inkDrawing" rotatedBoundingBox="5228,8555 22723,8814 22718,9131 5223,8871" shapeName="Other"/>
        </emma:interpretation>
      </emma:emma>
    </inkml:annotationXML>
    <inkml:trace contextRef="#ctx0" brushRef="#br0">20 251 73 0,'-2'0'231'15,"1"0"25"-15,0 0 4 0,-2 0-9 0,3 0-24 16,-3 0-33-16,2 0-38 0,-1-2-42 16,2 2-21-16,-1 0-11 0,0 0-5 15,1 0 2-15,0 0-1 0,-2 0 5 16,2 0-6-16,0-1-7 0,-1 0-8 0,0 1-12 15,1 0-7-15,-2 0-11 0,2 0-9 16,0 0-3-16,0 0-5 0,0 0-3 16,2 0-4-16,-2 0-1 0,1 0-1 15,0 1-3-15,2-1-3 0,1 0 0 0,2 0 1 16,1 0 1-16,1 0-2 0,3 0-4 15,0 0 4-15,1 0 0 0,2 0 0 16,1-1 0-16,2 1 0 0,-1 0 5 0,2-1-3 16,3 0-2-16,1-1 1 0,1 1 0 15,2-1 1-15,0-1 1 0,2 0-2 16,3 0 0-16,1 2 0 0,2-2 1 0,2 1 4 15,4-2 1-15,2 1 1 0,4-1 1 16,5 1 0-16,5-2-1 0,4 1-4 16,4 0-1-16,3 1 0 0,0 0-2 15,2-1 1-15,-1 2-2 0,2 0 0 0,-2-1 0 16,2 2-1-16,0-2 5 0,-2 1-1 15,1-1 4-15,-2 1-2 0,0-2-2 16,0 1 2-16,0-1-5 0,2 0 4 0,2-1-5 16,1 0 2-16,1 0 2 0,3-1 3 15,-2-1 1-15,2 2 0 0,1 1 1 16,1-3 0-16,-1 2 1 0,-1 1-2 0,-3 0-2 15,-1 0 0-15,-2 2-3 0,0-2-2 16,-2 2 0-16,-1-2 0 0,-3 3-1 16,-1-1 0-16,-3-1 0 0,-2 1 1 0,-5-1 0 15,-1 1-1-15,-3-1-1 0,-3 1 0 16,-2-2 0-16,-3 1-1 0,-2-1 1 15,0-2-4-15,-3 2 4 0,1-2-1 16,0 2 3-16,0-2 0 0,1 3 4 0,0-1 2 16,1 1 3-16,2 0 3 0,1-1-1 15,5 2 2-15,1 0-1 0,3 1-2 16,1 1-5-16,2 0-1 0,0 0-2 0,2 1-2 15,3-1 0-15,0 2-3 0,0-2 1 16,1 1-1-16,-2-1 1 0,3 1 0 16,-3 0 0-16,1 1 2 0,-2-1-1 15,1-1 1-15,-1 1-1 0,-1-1 0 0,-1 0 4 16,-1 0-2-16,0 0-1 0,-2-1 2 15,0 1 0-15,1 0 0 0,0 0-3 16,2 0 1-16,2 1 0 0,-1-1 0 0,0 3 0 16,0-2-1-16,0 1 0 0,-1 1 2 15,-1 0-1-15,1 0 0 0,-2 0 1 16,-1-1 0-16,-3 0 2 0,0 1 1 0,-4 0 1 15,0-1 0-15,-1 0-1 0,-2 1 2 16,1-2-5-16,-3 1 1 0,0-1-2 16,-1-1 0-16,2 1 0 0,-1 1-1 15,2-2 1-15,2 1 1 0,-1 0 2 0,2-1-2 16,2 1 0-16,-4 2-1 0,2-2 1 15,0 1-2-15,0 1-2 0,2-2 2 16,-2 1-1-16,0 1 1 0,-3 0 0 0,2-1 1 16,-2 0 0-16,0 1-2 0,2 0 1 15,-3-1-1-15,0 0-2 0,-2 2 1 16,-1-2 1-16,0 2 2 0,-1-1 1 15,-2 1-1-15,1-2 2 0,-2 1 0 0,1-1 0 16,-1 1-1-16,-1-2-1 0,-1 1 0 16,1 1 0-16,1-1 0 0,-3 1 0 15,2-2-2-15,-2 2 1 0,0-1 0 0,1-1 0 16,-2 2 1-16,-2-2 1 0,2 1 0 15,0-2-1-15,-2 3 0 0,2-2 1 16,0 1 0-16,-1-1-1 0,0 2-1 0,1-3-1 16,2 2 0-16,-1-1-2 0,2 2 0 15,-1-2 2-15,1 2 3 0,1-3 1 16,0 2 3-16,0 0 3 0,4 0-2 0,1 0 0 15,2 0-1-15,2 1 0 0,-1 0-1 16,1-1-3-16,1-1 0 0,-2 3-1 16,2-2 0-16,-3 1-1 0,0-2 0 15,-2 1 0-15,-2-1 0 0,-2-1 1 0,-3 1-1 16,-1-1 1-16,0 0 0 0,0 0 1 15,1 0-1-15,-1 0 0 0,3 0-1 0,-2 0 0 16,3 0 0-16,-1 0-1 0,1-1-1 16,-1 1 1-16,1-3 1 0,2 2-2 15,0 0 0-15,0-1 1 0,-2 0 1 0,0 1 1 16,-1-2 0-16,-1 3 1 0,0-1-1 15,-4 1 0-15,0 1 0 0,-2 1-1 16,-1 0 0-16,0-1 1 0,-2 2-2 16,2-2 2-16,1 0-1 0,0 2 1 15,3-1 0-15,1 1 0 0,3-1 2 0,0 0-2 16,4 1 2-16,0-2-2 0,2 3 3 15,-2-2-3-15,0 2-1 0,-2-2-1 16,-2-1 1-16,-3 0-2 0,0 1 1 0,0-1 1 16,-2 1 2-16,-1-1-1 0,-1 1-1 15,-1-1 1-15,-1 2-1 0,-1-2-1 16,0 1 1-16,1-1-1 0,-1 2 1 15,2-1 3-15,0 1-1 0,1-2 5 0,0 3-2 16,3-2 2-16,1 4-1 0,2-3 0 16,2 2-1-16,2 0-3 0,1 0 1 0,1 0-6 15,-1 0 3-15,1-1 1 16,-1 0-1-16,0-2 0 0,-3 1 0 0,1-2 4 15,-4 0-3-15,-1 0 0 0,-1 0 0 16,-1-1 1-16,-2 0 1 0,0 0 1 0,-1-1-2 16,0 0 0-16,-2 1 0 0,0 0-2 15,1 0 0-15,-2 0 1 0,1 0-2 16,1 1 1-16,2 0 0 0,1 2 0 15,2-2 1-15,1 3 0 0,2-2-2 0,0 1 2 16,1 0-2-16,0 0-3 0,0 0 2 16,-2 1-1-16,2-4 4 0,2 4 0 0,-2-1 0 15,0 0 7-15,1-1-3 0,-1-1-1 16,-1 0-2-16,-2 1-1 0,-1-2 0 15,-2 1-4-15,-1-1 3 0,-1 0 2 16,0-1-1-16,1 1-2 0,-1-2 1 0,-2 1 0 16,1 0 1-16,-1 1-4 0,-1-2 2 15,0 2 2-15,1 0 0 0,-1-2 0 16,3 2-1-16,0-1 2 0,1 1-2 15,0 1 1-15,2 1 1 0,0-2 0 0,1 2-2 16,4 0 0-16,0 1 1 0,0-1 0 16,2 2-1-16,-2-1-1 0,1 0 0 0,-1 0 3 15,1-1 2-15,2 1 0 16,0-1 2-16,1 0 1 0,-1 1 1 0,0-2-3 15,-1 2-1-15,0 0-2 0,-1-3 1 16,0 0-1-16,2 2 0 0,-1 0-1 0,0-2-1 16,0 0-2-16,1 0 1 0,1 0-3 15,0-2 3-15,0 0 0 0,1 2 2 16,0 0 0-16,0-2 2 0,-1 1 0 15,0-2 0-15,0 3 1 0,-2-1-2 0,1 1-1 16,-2 0 0-16,0 0 0 0,-1 0 0 16,-1 0 0-16,0 0 1 0,-1 1-1 15,-1-1-2-15,3 3 2 0,2-2-3 0,-2 1 0 16,1 2-1-16,-2-1 2 0,-2 1 0 15,-1-1-1-15,-1-1 2 0,-2-1 3 16,0 0-1-16,-1 1 1 0,2-2-1 0,1 0 0 16,0 0 0-16,4 0-2 0,0 1 0 15,2-1-1-15,-1 2 0 0,3 1 2 16,1-2 1-16,1 3 2 0,4-2 1 15,0 1 2-15,4 0 0 0,-2 1-3 16,-2 1-1-16,1-1-2 0,-5 1 0 0,-2-1-4 16,-3-3 1-16,0-1 2 0,-1 1 3 15,-2-1 0-15,0 0 2 0,-2-1 3 16,-1 1 0-16,-2-1-1 0,-1 1-5 0,-4-2 2 15,2 1-1-15,-3 0-1 0,3-1-2 16,-1 2-1-16,1-3 1 0,0 3 1 0,0-3-2 16,1 2 1-16,-1 0 1 0,2-1 1 15,2 2-1-15,1 0-1 0,5 0 1 16,1 0 1-16,-1-3 0 0,1 0-1 15,-2 0 0-15,5 0 3 0,1 2 0 0,3-2-3 16,5 1-1-16,5 1 1 0,-1 2 0 16,0 1-3-16,-3 0 1 0,-4-1 2 15,-5-1 1-15,-3 0 0 0,-1-1-1 0,-3-1-1 16,-1 0-1-16,-1-1-3 0,-1 1 1 15,2 1-1-15,-1 0 4 0,1 1 1 16,-3 0 1-16,-2 0 0 0,0-2 2 0,-4 0 0 16,0 0-1-16,-1-1 0 0,-1 0-1 15,1-1 1-15,-1 0-1 0,1 2-1 16,-1-2 1-16,1 2-1 0,-1-2 0 15,3 0-2-15,-2 1-1 0,2-1 1 0,1-1 1 16,-2 1 1-16,2 1-1 0,2-3 2 16,-2 3 1-16,1-4-1 0,-1 4-1 15,0-1 0-15,0 1 0 0,-1-3 0 0,-1 2 0 16,0 1 0-16,-3-1 0 0,0 2 0 15,-1-2-1-15,0 2 0 0,-1-2 0 16,-2 1 1-16,3 0-1 0,-3 0-4 16,1 0 3-16,0 1 1 0,0 0 1 0,-2 0 0 15,0 1-1-15,1-2 3 0,-2 3-1 16,0-2-1-16,1 0-1 0,-1-1-1 15,2 0 0-15,-2 1 1 0,1 1 1 0,0-2 0 16,2 2 1-16,-2-2-1 0,4 2 0 16,-3 0-1-16,1 0 1 0,1 1-1 15,-2-1 0-15,0-1 1 0,0 1-2 0,-2 0-3 16,0 0 2-16,-2 1 0 0,1-2 2 15,-2 1 1-15,2 1 0 0,-2 0 0 16,2 0 2-16,-3 0-2 0,1-1-2 0,-1 0-1 16,1 0 2-16,-1 1 0 0,-2-2-1 15,2 1 0-15,1 1 0 0,-1-1 1 16,0 1-1-16,0 0-3 0,0-2 0 15,0 1-2-15,-2 1-4 0,1-2-13 0,-1 1-22 16,-1-3-43-16,1 0-104 0,-4 2-166 16,0-4-87-16,-1 2-38 0,0-2-2 15,-1 2 30-15</inkml:trace>
  </inkml:traceGroup>
</inkml:ink>
</file>

<file path=ppt/ink/ink2.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0:39:40.409"/>
    </inkml:context>
    <inkml:brush xml:id="br0">
      <inkml:brushProperty name="width" value="0.26667" units="cm"/>
      <inkml:brushProperty name="height" value="0.53333" units="cm"/>
      <inkml:brushProperty name="color" value="#00FF00"/>
      <inkml:brushProperty name="tip" value="rectangle"/>
      <inkml:brushProperty name="rasterOp" value="maskPen"/>
      <inkml:brushProperty name="fitToCurve" value="1"/>
    </inkml:brush>
  </inkml:definitions>
  <inkml:trace contextRef="#ctx0" brushRef="#br0">113 25 65 0,'-12'1'334'0,"1"0"44"0,1-1 32 0,-1 1-35 15,0-1-86-15,1 1-75 0,2 1-55 16,0-1-31-16,0 0-19 0,2 0-20 0,1-1-18 16,-1 2-11-16,3-1-8 0,1 0-11 15,0-1-8-15,1 2-9 0,2-2-3 16,3 3-5-16,2-2-1 0,5-1-1 0,4 0-2 15,4 0-2-15,6 0-1 0,4-1 1 16,2-2-3-16,4 1-3 0,2-2 2 16,3 1 1-16,2 0 3 0,1 0 3 15,0 0 6-15,-1 0 8 0,-2 1 7 0,-3 0 12 16,-4 0 14-16,-1 0 22 0,-5 0 19 15,-3 2 23-15,-2 0 16 0,-4-2 15 16,-5 1 7-16,-2 0-9 0,-1-2-12 16,-3 3-21-16,-2-1-21 0,0-1-26 15,-1 2-23-15,-2 0-17 0,1 0-15 0,-1 0-19 16,-1 0-37-16,0 0-71 0,2 0-68 0,-2 2-48 15,2-1-31-15,0-1-38 0,0 0-75 16,-2 0-122-16,-1 0-47 0,3 0-13 16,0 0-1-16,1-3 30 0,1 3 99 15</inkml:trace>
</inkml:ink>
</file>

<file path=ppt/ink/ink20.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0:45:38.190"/>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44A5D908-2B24-402F-A9AA-600F509CE5A5}" emma:medium="tactile" emma:mode="ink">
          <msink:context xmlns:msink="http://schemas.microsoft.com/ink/2010/main" type="inkDrawing" rotatedBoundingBox="19734,12455 23959,12441 23960,12495 19735,12509" shapeName="Other"/>
        </emma:interpretation>
      </emma:emma>
    </inkml:annotationXML>
    <inkml:trace contextRef="#ctx0" brushRef="#br0">122 38 4 0,'-8'2'382'0,"-1"0"52"0,-4-2 29 0,2-3 14 16,-1 2-133-16,1 0-140 0,0 0-72 15,0-1-40-15,3 1-21 0,-1 0-9 16,4 1-7-16,1-2-12 0,0 2-13 15,1 0-9-15,1 0-10 0,1 0-4 0,1 0-4 16,1 0-1-16,1 2-1 0,2 0 1 16,4 1 2-16,6-1 1 0,4 1 1 15,7-1 2-15,8-1 0 0,5-1 0 0,10 0 0 16,10-2-2-16,13-1 6 0,16 0 2 15,18-2 3-15,14 0 1 0,16-2 1 16,14 3-1-16,7 2-5 0,11 0-2 16,10 0-5-16,9 2-3 0,6 0-2 0,4 0 6 15,-5 0-1-15,-6 0-6 0,-5 3 2 16,-5-2 3-16,-7 1-3 0,-7 0-4 0,-10 0 1 15,-12-2-1-15,-13 0-1 0,-13 0 1 16,-14-2 0-16,-12 0 1 0,-13 0-1 16,-9 0 2-16,-13 0 5 0,-8-2 4 15,-8 4 11-15,-9-2 8 0,-3 1 5 0,-6 0 4 16,-5-1-3-16,0 2-5 0,-4 0-8 15,0 0-8-15,-4 0-6 0,2 3-5 16,-2-2 0-16,2 3 0 0,-1 0-4 16,1 0 2-16,1 0 2 0,-1 3-7 0,0-1-14 15,-2-1-15-15,1 0-12 0,-2-1-16 16,-1 1-46-16,-3-3-99 0,-3-2-178 15,-3 0-84-15,-2-2-42 0,-3-1-14 0,-3-2 31 16,-1 0 98-16</inkml:trace>
  </inkml:traceGroup>
</inkml:ink>
</file>

<file path=ppt/ink/ink21.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0:45:41.668"/>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D878A7E1-75E3-40B1-90A5-9251D250D762}" emma:medium="tactile" emma:mode="ink">
          <msink:context xmlns:msink="http://schemas.microsoft.com/ink/2010/main" type="inkDrawing" rotatedBoundingBox="2132,13079 9691,12921 9698,13256 2139,13414" shapeName="Other">
            <msink:destinationLink direction="to" ref="{4F68F4CE-1B4E-4AD2-B3AA-E270C6B10D9B}"/>
          </msink:context>
        </emma:interpretation>
      </emma:emma>
    </inkml:annotationXML>
    <inkml:trace contextRef="#ctx0" brushRef="#br0">245 59 90 0,'-18'0'347'0,"2"-1"36"0,-2-3 24 16,0 2-32-16,0-2-136 0,1 2-81 16,0-2-45-16,1 1-19 0,1 0-5 0,2-1 0 15,0 4-4-15,2-2-8 0,2 1-10 16,0 0-17-16,1-1-16 0,1 2-12 15,0 0-9-15,2 0-4 0,2 0-4 0,0 0 0 16,1 2-2-16,0-1 1 0,1-1 4 16,1 1 5-16,0 1 4 0,1 2 4 15,3 2 4-15,2-2-2 0,2-1-1 16,3 2-3-16,6 1-6 0,5-1-3 0,9 0 3 15,10 0 1-15,13 0 1 0,11-1 1 16,12-1 0-16,12 0 3 0,16-2-5 16,12 1-1-16,16-2 1 0,17-2 2 15,16 1 1-15,17-2 0 0,12 1 0 0,10-2 11 16,7 1 9-16,7-1 6 0,8-1 16 0,4 1 27 15,2-1 28-15,4 1 12 0,-6-2 11 16,-4 2 9-16,-4 0 9 0,-7-2-5 16,-6 2-12-16,-6 1-14 0,-8-2-15 15,-7 1-12-15,-18 2-23 0,-12-2-23 0,-16 3-12 16,-15-2-8-16,-16 2-6 0,-11 0-8 15,-13 1-6-15,-13 1-4 0,-11 0-5 0,-11 2-4 16,-9-2-3-16,-8 2 2 16,-9-1 3-16,-5-1 7 0,-5 2 6 0,-3-2 11 15,-5 1 10-15,0-2 6 0,-3 3 4 16,0-2 3-16,-2 1-1 0,-1-2-5 0,1 4-5 15,-1-4-5-15,-1 2-6 0,3-1-4 16,-1 2-2-16,3-2-3 0,1 2 2 16,0-3-1-16,3 3-2 0,1 0-2 15,1-2 0-15,1 0-5 0,-2 1-3 0,0-2-4 16,1 2 3-16,-1-2-5 0,-2 1-2 15,-2 0 2-15,-1-1 0 0,0 0 0 0,-3 0 0 16,0 0 5-16,-1 0-1 16,-1 2 1-16,1-2 0 0,-1 0 1 0,-1 0 0 15,0 0-4-15,1 0-2 0,-1 0 0 16,2 0-2-16,1 0 0 0,0 0-1 0,3 0 2 15,0 0 1-15,3 0 2 0,1 1 0 16,1-1 0-16,2 1-1 0,1 0 0 16,0-1 0-16,3 2-3 0,0-1 3 15,0-1-2-15,-1 1 2 0,3-1 0 0,-2 1 1 16,-1-1 0-16,1 0 1 0,-1 1 0 15,-3-1-2-15,-2 2 0 0,-2-1-3 0,-2-1-2 16,-3 0-5-16,1 0-7 16,-2 1-8-16,0-1-5 0,-1 2-7 0,-2-1-7 15,2 0-2-15,-3 0-4 0,1 0-2 16,-1 2-1-16,2-2 2 0,-1 1 5 0,0 1 7 15,1-2 6-15,1 2 7 0,-1 0 8 16,2-1-1-16,1 0 5 0,0 0 1 16,1 0 3-16,2 0 2 0,-1 0 0 15,1 0 5-15,0 0 1 0,2-1 0 0,1 2 0 16,3-3 1-16,-1 1-1 0,2 0 1 15,1-1 1-15,1 0 0 0,1-1 0 16,0 0 1-16,1 1 7 0,2-2-4 16,0 1-2-16,-1-2-2 0,1 1 2 0,-2 0-3 15,2-2-7-15,-1 2 1 0,0-2 5 16,-1 1-2-16,0-1 3 0,0 1-2 0,1 1 3 15,0 0 1-15,0-1 0 0,-1 2 0 16,0 0 2-16,0-2-1 0,2 3-2 16,-2-1 0-16,0 1-3 0,1 0 1 0,-1 0-2 15,-1 1 1-15,1-1 2 0,-1 3 2 16,3-2 1-16,-3 1-1 0,1 0 0 15,-1 0 2-15,1 0-3 0,0 1 0 0,-1-2-4 16,1 1 3-16,-1-1 1 0,-1 2-1 16,-1-3 1-16,-1 2 0 0,-1 0 3 15,0-2-2-15,-3 0-1 0,-2 2-1 16,1-2 0-16,-3 1 1 0,-2-1-1 0,1 0 1 15,-3 0 0-15,-1 0 3 0,0 0 2 16,1 0-2-16,-3 0 0 0,1 0-1 16,0 0 1-16,-1 0-1 0,0 0 0 15,0 0 1-15,0 0 1 0,0 0-1 0,0 0 0 16,0 0 0-16,0 0-2 0,0 0-2 15,0 0 2-15,-1 0 1 0,0-1 0 0,1 1-2 16,-2-2 0-16,1 2 1 0,-3 0-4 16,-2-2 0-16,-1 0-4 0,-4 2-2 15,-1 0 1-15,-5 0-3 0,0 0-10 0,-4 0-19 16,2 0-17-16,-3 0-22 0,1 0-35 15,-1 0-30-15,0 0-19 0,-1 0-4 16,-2 0 6-16,-1 0 18 0,0-2 29 16,-3 1 31-16,-2 1 27 0,-2-1 19 0,-4-1 12 15,-4 2 5-15,-6-1 3 0,-2 0 2 16,-5-1 2-16,-2 0 3 0,-3-2 0 15,-5 1 3-15,-2-1 6 0,-1 0 0 0,-2 1 0 16,3-1 0-16,2 0-1 0,0 1 2 16,5 0-1-16,3 0 1 0,2 1-1 15,6 0-1-15,4 2 2 0,7 0-1 0,5 0-1 16,5 0-2-16,6 0-1 0,5 3 0 15,2-2-2-15,4 2 0 0,3 0-1 16,2-1 1-16,4 2-1 0,1-1 0 16,2 1 0-16,5-2-2 0,0 1 0 0,3-2-2 15,2 1 4-15,2-1 1 0,0-1 1 16,1-1 3-16,3-1 2 0,-1 0 1 15,4-1 0-15,1 1-1 0,0-2 1 16,0 2 0-16,3-2-1 0,0 0 1 0,-1 2 1 16,3-2-2-16,-1 2 0 0,1-1 3 15,1 2-1-15,-2-2-5 0,0 2 1 0,-1-1 0 16,-5 2 0-16,0 0-2 0,-5 2 3 15,-3-1 3-15,-2-1 0 0,-5 3 2 16,-1-2 0-16,-4 2 1 0,-2-1 0 16,-4 2 0-16,-5 0-2 0,-3 2-1 0,-5-3-1 15,-2 3 0-15,-1-2 0 0,-2 1 0 16,-1 0 0-16,-3 0 0 0,-2-1 2 15,0-1-1-15,-5 1-1 0,0-1-2 16,-1 0 1-16,-3-1 0 0,0-1-5 0,-5 2 0 16,-3-3 5-16,0 1 1 0,-2-1 0 15,-1 1 5-15,-1 1 1 0,-2-2 1 0,-4 1-4 16,-2 0 0-16,-4 0 1 0,-3 2-4 15,-3-2-1-15,-1-1 1 0,0 1-3 16,0 0 0-16,-1 1-3 0,1-1 2 16,0 1 2-16,1 2-1 0,1-3 4 0,2 3-1 15,0-2 1-15,2 2 3 0,1-2-2 16,0 2 2-16,-2-1-2 0,1 0 0 0,-1 1 0 15,0-4-2-15,1 3-1 0,2 1 1 16,0-2-2-16,1 2 0 0,4-1-1 16,-1 0 1-16,3 1 0 0,1-2-2 15,3 2 1-15,3-1 3 0,0 0 1 0,3 0 2 16,-1 0 0-16,1 0 1 0,0 1 2 15,1-1-2-15,0-1-2 0,0 2 0 16,1-2 0-16,-2 0 1 0,1 2-3 16,0-1 0-16,0 1 0 0,0-2 1 0,1 1 0 15,2-1-1-15,-1-1 0 0,0 2-2 16,-1-1 0-16,1 1-3 0,-2-1-2 0,0 1-3 15,1-1-1-15,0-1 1 0,2 2 1 16,-2-3 3-16,4 1 2 0,-1-1 1 16,0 2 0-16,0-2 0 0,1 0 0 0,2 2 0 15,2 0-2-15,-3-2 2 0,3 0-1 16,-3 3 3-16,1 0-1 0,0 1-1 15,0-2 2-15,-1 2-1 0,0-1 1 16,1 0-1-16,0 1 1 0,1-2 1 0,-1 0-1 16,3 1 1-16,1-2-2 0,0 0 0 15,1 1-5-15,-1-1-1 0,3-1-1 16,-2 3 1-16,2-3 1 0,-1 0-1 0,0 2 2 15,1-1 1-15,0-1 1 0,0 1 1 16,-1-1 2-16,2 2 2 0,1-1 2 16,-1-1 0-16,1 0 0 0,1 0 1 0,-1 0-6 15,1 0 0-15,0 0 1 0,3 1 2 16,-1-1 0-16,2 2-2 0,-1-2 2 15,1 0-2-15,-2 0-2 0,0 3-8 16,-1-2 3-16,-1 1 2 0,-2-1 3 0,1 2-1 16,-1-3 1-16,1 3 5 0,-1 0-2 15,0-1-1-15,1 0 0 0,2 0 0 16,0-1 1-16,3 0-3 0,-1 1 0 0,4-1-3 15,0-1-2-15,3 0-8 16,-1 0-9-16,3 0-10 0,-1 0-18 0,4 0-27 16,0 0-42-16,-1 0-67 0,2 0-86 15,-1 1-113-15,-2 0-48 0,2 0-9 0,-1 1 28 16,2-1 63-16</inkml:trace>
  </inkml:traceGroup>
</inkml:ink>
</file>

<file path=ppt/ink/ink22.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0:45:45.577"/>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4F68F4CE-1B4E-4AD2-B3AA-E270C6B10D9B}" emma:medium="tactile" emma:mode="ink">
          <msink:context xmlns:msink="http://schemas.microsoft.com/ink/2010/main" type="inkDrawing" rotatedBoundingBox="4898,12730 9626,12668 9632,13129 4904,13191" semanticType="callout" shapeName="Other">
            <msink:sourceLink direction="to" ref="{D878A7E1-75E3-40B1-90A5-9251D250D762}"/>
          </msink:context>
        </emma:interpretation>
      </emma:emma>
    </inkml:annotationXML>
    <inkml:trace contextRef="#ctx0" brushRef="#br0">2 164 242 0,'-1'-2'388'0,"1"-4"39"0,-1 2 26 16,1 0-80-16,0-2-118 0,0 0-68 15,0 3-46-15,0-2-29 0,1 0-16 0,-1 1-19 16,1-1-21-16,-1 1-14 0,2 2-7 15,-2-2-9-15,0 3-5 0,0-1-3 16,-2 0-3-16,2 1-3 0,0 1-6 16,0 0 1-16,0 1 0 0,0 3-2 0,2 0 2 15,-1 2 5-15,1 4 13 0,-1 0 5 16,2 5 2-16,-2 1 11 0,2 0 9 15,0 1 2-15,-1 1-3 0,1-1-3 16,1-1-1-16,-1 0-12 0,1-2-7 0,0-2-4 16,-1-1-6-16,0-1-5 0,-1-1-2 15,1-2-2-15,-1 0-2 0,0-2-2 16,0-2 2-16,-1 1 4 0,-1-2 8 0,0 0 16 15,0-1 14-15,0 0 9 0,0-1 5 16,0 0 3-16,0-1-6 0,-1-3-15 16,-1 2-13-16,2-2-11 0,-1 0-7 0,0 2-5 15,1-2-2-15,-2 2 2 0,1-1 0 16,1 0-1-16,0 1 2 0,0 0 0 15,0-1 5-15,0 2-7 0,0-1-2 16,0 2-3-16,0 0-4 0,1-3-1 0,1 2-10 16,0-1 4-16,2 1 1 0,2 0 3 15,1-1 0-15,1 2 4 0,3-3 0 16,3 0 0-16,0 1 1 0,2-2 0 0,2 0 0 15,1 2-2-15,3-2 1 0,2 2-1 16,2-2 0-16,1 3 0 0,2-3 1 16,0 0 0-16,0 2 0 0,1 0-2 15,2-1 1-15,1-1 1 0,1 1-1 0,2-1-1 16,1 2 2-16,0-2-3 0,0 1 2 15,2-1 2-15,-1 1 2 0,2 0 2 16,1 0-2-16,-1 0 3 0,0 0-6 0,0-1 0 16,-3 2-3-16,2 1-1 0,-4-2 4 15,1 2 1-15,-3 0 0 0,0 0 2 16,-1 1-1-16,-2-2-2 0,-1 2 0 0,0 0-4 15,-2 0 2-15,2 0 1 0,0 0 1 16,-1 0 0-16,0 0-1 0,1 2 1 16,0-2 0-16,2 1-1 0,-1-1 0 15,0 1-2-15,2 0 4 0,-1-1 0 16,1 0-1-16,0 0 0 0,1 1 1 0,-2-1-1 15,2 2-3-15,0-2 1 0,-1 0-1 16,1 1-2-16,0-1 0 0,0 0 2 0,0 0 1 16,0 1 1-16,0 0 0 0,0-1 3 15,-2 0 0-15,4 0-3 0,-2 3 1 0,3-3 0 16,-2 0 1-16,2 1-1 0,1-1 0 15,0 1 3-15,3 1-2 0,0-2 1 16,-2 0 0-16,1 0-1 0,-2 0-1 16,0 0-3-16,-1 1 0 0,0-1-1 15,-1 0 1-15,0 0 0 0,-1 0-1 0,-1 0 4 16,0 0-2-16,-1-1-1 0,1 1 2 15,-2 0 1-15,2 0 4 0,0 0-1 16,-1-2 4-16,1 2 0 0,-3 0 2 0,2-1-2 16,-2 1-2-16,2 0-2 0,-2 0-3 15,0-1 0-15,-1 1-1 0,0-3-2 0,-2 3 3 16,0-1 0-16,-1 0 0 0,1 1 1 15,-1-1-1-15,0 1 0 0,2 0-1 16,0 0 1-16,-1 0-3 0,1 0 1 16,-1 0 2-16,2 0 0 0,0 0 1 0,1 0-1 15,-2 0 3-15,-1-2-1 0,1 1 0 16,-2 1 0-16,0-2-1 0,-1 2 0 15,-1-1 0-15,0 1-1 0,-1-2 0 16,-1 2-1-16,0 0 0 0,0 0-3 0,1 0 1 16,-1 0 1-16,0 0-1 0,2 2 2 15,-2-2-1-15,0 0 2 0,1 0 1 0,-1 0-1 16,2 0 0-16,-1 0 1 0,0 0-2 15,1 0-1-15,-1 0-1 0,-1 0 3 16,0 0 2-16,-1 0-2 0,-1 0 2 16,-2 0 0-16,0 0 1 0,-1 0-1 0,-1 0 0 15,-2 0-2-15,0 0 0 0,-2 0 0 16,-1 0 0-16,0 0 0 0,-1 0-2 15,-1 0 2-15,1 0 0 0,0 0 1 0,1 0 0 16,-2 0-1-16,2 0 2 0,0 0 0 16,2 0-2-16,0 0 3 0,1 0 3 15,0 0-1-15,1 0 5 0,0 0 8 16,0 0 15-16,0 0 18 0,-1 0 15 0,-2 0 23 15,-1 0 17-15,-4 0 15 0,0 0 12 16,-1-2 11-16,-2 1 7 0,-1 1 3 16,-2-1-9-16,-1 1-11 0,0-2-16 0,-3 0-24 15,0 0-22-15,1-1-20 0,-4-2-13 16,1 0-9-16,-2-1-7 0,0-3-4 15,-1 0-5-15,-2-2-2 0,2-2 4 0,-2 0-2 16,1-2-2-16,-1-1-1 0,3-1 2 16,-1 3 1-16,2 1-1 0,1 1 8 15,1 2 0-15,0 0 0 0,1 4-2 0,0-1-4 16,0 5-6-16,3 1-7 0,0 3-2 15,3 4-2-15,0 6 2 0,2 5 2 16,-1 5 0-16,2 6 0 0,-1 4-9 16,0 4-40-16,-4 3-158 0,0-1-155 0,-3 1-204 15,-4-1-249-15,-1-1-124 0,-2-2-31 16,-1-3 119-16,-1-4 135 0,1-7 193 0</inkml:trace>
  </inkml:traceGroup>
</inkml:ink>
</file>

<file path=ppt/ink/ink23.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0:46:00.949"/>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31A53879-B7F3-443F-B8F6-2EC632C6BBCA}" emma:medium="tactile" emma:mode="ink">
          <msink:context xmlns:msink="http://schemas.microsoft.com/ink/2010/main" type="inkDrawing" rotatedBoundingBox="4684,15788 11207,15560 11209,15626 4686,15853" shapeName="Other"/>
        </emma:interpretation>
      </emma:emma>
    </inkml:annotationXML>
    <inkml:trace contextRef="#ctx0" brushRef="#br0">53 218 271 0,'-6'1'380'16,"3"-2"30"-16,-1-1 5 0,-1 2-78 0,1 0-112 15,0 0-65-15,-1-2-35 0,3 1-13 16,-2 1-9-16,1-1-14 0,0 1-15 16,0 0-15-16,2 0-12 0,0 0-12 15,-1 0-12-15,1 0-3 0,-1 0-7 0,2 1-2 16,-1 0-1-16,0 1 0 0,1-2-2 15,-2 0 1-15,1 0 4 0,1 0 3 16,-1 0 5-16,-1 0 0 0,2 0 5 16,0 0-2-16,0 0 1 0,0 0-4 0,0 0-5 15,0 2-2-15,3-2-4 0,1 0 1 16,2 0-4-16,2 0-3 0,1 0-1 15,5 0 0-15,3 0-1 0,3 0-3 0,5 0 1 16,3-2 3-16,2 2-3 0,4 0 0 16,3 0 0-16,5 0 0 0,3 0 0 15,4 0-1-15,4-2 1 0,3 1-1 0,2 0-1 16,4-1-1-16,1 0 0 0,4 0 0 15,4-2 1-15,1 0 2 0,5-1 1 16,5-1 2-16,-1 1-1 0,3 0-1 16,-1 0-1-16,0 1 0 0,-3 1-2 0,-1-1-1 15,-3 4 2-15,-2 2 0 0,-3 2-1 16,-3-2 1-16,-2 2 2 0,-1-2-1 15,0 1 1-15,-2-2 1 0,1 0 2 0,1 1-2 16,1-2-1-16,1 0 2 0,1-2 0 16,2 2-3-16,0-2-2 0,0 1 2 15,2-2-2-15,-1 1 0 0,-1-2 2 0,1 1 0 16,-3-1 1-16,-2 1-1 0,0 0 0 15,-1-1 0-15,-2 0 0 0,2 0 2 16,-3-1-1-16,1 0 0 0,-4 1 0 16,2 1 0-16,-1-1-3 0,1-1-1 0,-2 2-1 15,0-1 1-15,-3 0 2 0,1 0 0 16,-2 0 1-16,-2 0 0 0,1 0 3 15,1-2 0-15,1 2-1 0,1-2 2 0,-1 3 0 16,0-2 0-16,1 0-2 0,-1 0-1 16,3 1-1-16,0 1 1 0,2-1-1 15,0 1 0-15,-1 0 0 0,-1-1 2 0,-1 4-2 16,-2-2 1-16,-2 2-1 0,-2-1 0 15,-1 1 0-15,-3-1 0 0,-2 1 1 16,-4 0-3-16,-1 0 2 0,-2-2 1 16,-1 2 0-16,0-1-1 0,-1 1-2 0,0-2 1 15,0 1 0-15,1-1 1 0,4 1 0 16,0 0 2-16,5-1 2 0,0 1 3 0,5 0 5 15,2 0-2-15,1 1 3 0,1-3 3 16,-1 3 5-16,0-1 2 0,-4 1-1 16,-3-1 1-16,-4 0-2 0,-5 1-1 15,-5 0-5-15,-6 0-5 0,-4 0 2 0,-4 0 6 16,-3 0 19-16,-3-2 26 0,-3 2 27 15,0-1 29-15,-1 1 27 0,-1-1 11 16,1 1 1-16,-2-1-12 0,1-1-12 16,-1 2-18-16,1-1-24 0,1 0-17 0,0 0-17 15,-1 1-10-15,2-2-13 0,-1 1-11 16,0 1-4-16,-1 0-6 0,-2 0-4 0,1 0-5 15,-2 0-4-15,-1 0-2 0,-1 1-10 16,-2 1-23-16,1-2-50 0,-3 1-74 16,-2 0-70-16,-1 0-51 0,-1 2-28 15,-1-3-34-15,-2 0-79 0,-3 0-117 0,1 0-26 16,-5-1-1-16,0-1 9 0,-1 1 39 15,-1 0 127-15</inkml:trace>
  </inkml:traceGroup>
</inkml:ink>
</file>

<file path=ppt/ink/ink24.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0:46:03.181"/>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34C600D1-7700-4D25-8121-B8308D37EEF5}" emma:medium="tactile" emma:mode="ink">
          <msink:context xmlns:msink="http://schemas.microsoft.com/ink/2010/main" type="inkDrawing" rotatedBoundingBox="4945,17114 13257,16775 13261,16887 4949,17226" shapeName="Other"/>
        </emma:interpretation>
      </emma:emma>
    </inkml:annotationXML>
    <inkml:trace contextRef="#ctx0" brushRef="#br0">1 374 161 0,'-4'4'369'0,"1"-1"38"15,2 0 22-15,-1-3-65 0,1 0-120 0,1 2-88 16,3-2-52-16,-1-2-25 0,2 2-7 15,3 0-2-15,2 0 2 0,3-2 0 16,2 1-3-16,4-2-7 0,1 1-12 16,3 0-9-16,0-1-8 0,3 0-7 0,1 0-6 15,1 0-3-15,2-1-1 0,1 2-6 16,2 0-2-16,0-1-3 0,1 2 0 0,1 0-4 15,0-2-1-15,2 2 0 16,3-1-1-16,1 2 1 0,1-2-2 0,1 1 0 16,1 0 2-16,2-2 1 0,4 0 4 15,1 3 1-15,4-4 5 0,4-2 5 16,2 0 6-16,4 2 6 0,0-4 7 0,4 0 9 15,2 0 6-15,0 0 1 0,1-1-1 16,1 2-7-16,-1 0-8 0,-2 3-8 16,0-1-10-16,-3 1-6 0,1 2-5 0,-1 0-1 15,2 1-1-15,-1 1 0 0,0 1-2 16,1 1 2-16,-2-2-2 0,1 1-1 15,1 0-2-15,-1-1-4 0,2 1 2 16,1 1 0-16,1-1 0 0,0-1 3 0,1-1 2 16,1-1 5-16,4 1 0 0,6-1 0 15,2-1 1-15,4 1-3 0,4-2-2 0,-4 3-1 16,0-2-2-16,-2 2-1 0,-4 0 0 15,-5 1 1-15,-2 1 0 0,-6-1-1 16,-3 1 1-16,-5 2-1 0,-4-2 4 0,-2 0-2 16,-1 0-1-16,-1 1 1 0,1-1 0 15,0-1-1-15,0 0-2 0,0 0-1 16,3 0 2-16,1 0 0 0,1-3 0 0,3 2 0 15,3-1 1-15,2-1 0 0,1 2 1 16,1-1 5-16,1-1 5 0,-1 0-1 16,2-1 0-16,-1 1 2 0,1 2-3 0,-2-3-5 15,-3 2-4-15,-3-2 0 0,-4 1-1 16,-3 0-3-16,-4 0 1 0,-3 0 1 15,-4 1 0-15,-3 0 0 0,-3-1 0 16,-3 0 0-16,-1 1 3 0,0-1 0 0,-1 0-1 16,1 0 1-16,0 1-1 0,0 0 3 15,-1-1-3-15,4 2 0 0,-2-1 0 0,1 1-4 16,1-2 3-16,1 3 1 0,0 0-1 15,1-2 2-15,-1 1 1 0,1 0 1 16,2-2-3-16,-2 2 0 0,2-1 0 16,1 0-1-16,-2 0 0 0,2-1 1 0,-1 0 0 15,-2 0 0-15,0 0-1 0,-2 0-1 16,-1 0 2-16,1-2 2 0,-2 1 1 15,-1 1 2-15,-2-1-2 0,1 1 0 16,-2-1-1-16,-3-2-1 0,0 2 1 0,0-2-4 16,-2 2 2-16,-1-2 0 0,1 2 3 15,-3 0-3-15,-1 0 1 0,0 0 2 16,-1 1-1-16,1-1 2 0,-2 2-1 0,0-2 1 15,0 1-3-15,0 0-1 0,-2 1 1 16,1 0 0-16,1 0 1 0,0 1 0 16,0-2-1-16,1 3 0 0,-1 0 1 0,0-2 1 15,0 1-3-15,-1 1-2 0,-2-1 2 16,2-1 1-16,-3 2 0 0,-1-1-1 15,0 1 1-15,-2-3 3 0,-1 3 1 16,0 0 1-16,-2 0 1 0,3-2 4 0,0 2 2 16,2-1 2-16,1 1-1 0,-1 0 2 15,4-1-2-15,1 1-2 0,0 0 1 16,3 1 1-16,2-1 3 0,-1 1-2 0,1-1-1 15,-4 0-1-15,-1 0-5 0,-1 0-4 16,-2 0-3-16,-4 0 2 0,0 0 0 16,-3 0 1-16,-2 0 1 0,-2 0 2 0,-2-1 0 15,-1 1-2-15,-1 0 0 0,-1 0-2 16,-1 0-9-16,-1 0-20 0,0 0-24 15,-1-1-34-15,-1-1-30 0,0 2-18 16,-2-1-49-16,-3 0-106 0,-1 0-161 0,-1-2-65 16,-1 2-24-16,-1 0-7 0,-1 0 40 15,0-2 117-15</inkml:trace>
  </inkml:traceGroup>
</inkml:ink>
</file>

<file path=ppt/ink/ink25.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0:47:17.715"/>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0C3F3700-86ED-4D4C-8F92-0962F2507353}" emma:medium="tactile" emma:mode="ink">
          <msink:context xmlns:msink="http://schemas.microsoft.com/ink/2010/main" type="inkDrawing" rotatedBoundingBox="1799,10263 7101,10461 7037,12178 1735,11980" hotPoints="6973,10908 4018,11812 961,11362 3916,10458" semanticType="enclosure" shapeName="Ellipse"/>
        </emma:interpretation>
      </emma:emma>
    </inkml:annotationXML>
    <inkml:trace contextRef="#ctx0" brushRef="#br0">1805 358 163 0,'1'-10'447'0,"2"-1"48"15,-3-2 28-15,-1-1 18 0,-2 1-223 0,0-2-128 16,-1 2-74-16,1 0-38 0,-2-1-20 15,1 2-13-15,0 0-6 0,0 0 0 16,-1 2 1-16,0 0-5 0,2 3-4 0,-1 1 1 16,1-1-6-16,-1 1-8 15,0 3-4-15,0-1-5 0,-2-2-3 0,1 2-5 16,-2 2 0-16,-3-2 3 0,1 1 0 15,-2 0-1-15,-3 2-1 0,-1 0 2 0,0-1-3 16,-3 2 0-16,0 0 0 0,-1 2 0 16,-2-1-1-16,0 0-2 0,-1 1 0 15,-1 0 2-15,-2 0-1 0,-1 2 0 16,0 0 1-16,-1 0 2 0,-2 0-1 0,-2 2-1 15,-2-1 1-15,0 1 0 0,-1-1-1 16,-2-1-1-16,1-1 0 0,0 1 1 0,1 0 0 16,2-2 0-16,-1 2 0 0,3 0 1 15,0 0 1-15,1 0-1 0,-1-1 0 16,2 2-1-16,-1 0 0 0,2 0 1 15,-2 0-2-15,0 3 1 0,-1-1 0 0,-1 0 0 16,-2 2 0-16,2 0 2 0,-1 1 3 16,0 0-1-16,-2 0 1 0,0-1-1 15,-2 5-1-15,0-4-2 0,0 3 3 0,2-2-1 16,0 0 4-16,2 1 1 0,0-1 5 15,4-1 3-15,0 2 0 0,1-2 4 16,2 2-3-16,1-2-2 0,4 3-1 0,1 0-3 16,1 0-3-16,1 3-4 0,3 0-1 15,2 0-2-15,1 3-1 0,3 1 2 16,1 2 1-16,0 1-1 0,3 2 1 15,0 3 1-15,2 1-1 0,1 1-2 0,2-2 0 16,2 2 1-16,0-1 0 0,2 0-2 16,2-2 1-16,2 1 1 0,0-3 0 15,1 1-1-15,1 1 0 0,0-3 2 0,0 0-2 16,1 0 0-16,1-1-1 0,-1-1-1 15,3-1 1-15,0 1 1 0,0-3 3 0,3 3 2 16,-1-2 5-16,3-1 4 0,1 1 0 16,2 2 0-16,2-4 0 0,3 3-1 15,0-2-2-15,1 0-4 0,2-2-3 16,0 1-2-16,2-2 1 0,0-3 2 0,3 3-3 15,-2-4 1-15,2 2 3 0,1-3 0 16,0 1 0-16,3-2-4 0,2 2 1 16,2-1-2-16,1 1 0 0,2 1 2 15,2 0-3-15,2-1 0 0,-1 0 1 0,-1-1-1 16,1 2-1-16,-1-3-2 0,3-1 1 15,-2-1 1-15,-1-1-2 0,1-2 1 16,-2-3-3-16,0-1 3 0,-1 1 3 0,1-4-1 16,0 1 1-16,0-1 1 0,0-2 3 15,-1 1-3-15,0 1-1 0,0 1-1 16,-2-2 0-16,2 0-1 0,-2 0 0 15,1 2 0-15,-2 1-1 0,-2 0-1 0,-2 1 1 16,0-1 1-16,0 0-2 0,-2 0 2 16,-1 0-1-16,-1 0 0 0,0 1 1 15,-2-1-1-15,-1 0 0 0,0 0-2 16,0 0 1-16,0-1 1 0,0 1 1 0,2-1 0 15,-1-2-1-15,2 0 0 0,0 3 1 0,-1-3 2 16,4 0-3-16,1-3 0 0,1-2 4 16,2 2 0-16,-1 0-2 0,1-1-1 15,0-1 2-15,-1 1 0 0,1 0-3 16,-1 0 0-16,1 0 0 0,-2-1-1 0,-1 2-1 15,-1-2 1-15,-2 2 0 0,-1 0-1 16,-2 0 3-16,0-1 0 0,2 1 0 16,-2 0 0-16,2 0 0 0,-1-2 0 15,-1 1-2-15,0 1 0 0,1-3 1 0,1 2 1 16,-2 0 1-16,0 0 2 0,1-1 0 15,-2 3-1-15,-2-1 0 0,0 0-1 16,0 0 0-16,1 2-2 0,-2-1 1 0,2 0 1 16,-2-1-1-16,2 2 1 0,-1-1-1 15,1-2 3-15,1 3-2 0,0-3-1 16,1 1 2-16,-2 0-1 0,1 0-2 15,-2-3 1-15,0 2 3 0,-2-1-1 0,-1-2-1 16,-1 0 3-16,-3 0 12 0,0 1 18 16,-4 1 24-16,1-2 26 0,-3 1 34 15,0 0 13-15,-2 0-2 0,2 2-17 0,-3 0-17 16,2-3-27-16,-2 4-32 0,1-1-15 15,1 1-9-15,1-3-5 0,-2 3-9 16,4-1 1-16,-1 1-2 0,0-2 1 0,2 0 1 16,-2 2 0-16,2-3 2 0,-2 2-1 15,0-1 1-15,2-1-2 0,-1 1 1 16,0-1-6-16,0 0 5 0,1 1-2 0,-2-1 3 15,-1 0 3-15,1 0-3 0,-1-1 7 16,-1 3-1-16,-2-2-2 0,-2-1 1 0,0 3 7 16,-1-2 13-16,-2-1 16 0,1 1 20 15,-2-1 15-15,1-1 7 0,-2 0 3 16,1 0-8-16,-4-1-10 0,1-1-18 15,-1 0-11-15,-2 1-8 0,1-1-6 0,-1-1-5 16,-2 2-2-16,0 0-3 0,1-1 0 16,-2-1 0-16,-2 3-1 0,0-1 2 15,-1 1 1-15,0-3-1 0,-1 1-2 0,-1 1-2 16,-1-1-1-16,-1 0-4 0,0 2-5 15,0-2 4-15,-1 1-2 0,0-2 0 16,-2 2 1-16,-1-1-1 0,-1 0 1 0,-2 0-5 16,0-1 0-16,-2 0 3 0,-2 1-1 15,0-1 0-15,-2-1 0 0,-2 2 2 0,0-4-3 16,-2 2-1-16,-1 0 0 15,-1-1 0-15,0 0-2 0,0-1 3 0,-1 0 0 16,0 2-1-16,0-1 2 0,1 0-2 16,0 1 0-16,0 0-2 0,-1-1 1 0,1 2 2 15,0 0 2-15,-1 2 1 0,1-1 0 16,-2 2 2-16,1 1 0 0,-2 0-1 15,-2 0-3-15,-2-1 3 0,2 1-1 16,-2-1-1-16,0 1 1 0,0 0 0 0,1-2 1 16,0 3-2-16,1-3 2 0,2 2 0 15,-1-1 3-15,2 2 0 0,2 1 3 0,1-1 2 16,2 0 2-16,0 2 1 15,1-1 1-15,0 2 1 0,1 1 0 0,2-1-4 16,-1 1-3-16,3 1-2 0,-1 0-5 16,1 1-3-16,1 0-3 0,-2 2 0 0,1 1 0 15,-1 0 1-15,-1 0-1 0,1 1 0 16,-1 0 1-16,0 1-1 0,0 0-3 15,-2-1 3-15,0 2 2 0,-1-2-2 0,2 1 2 16,-2 0 0-16,-2 0 2 0,0-2-2 16,-3 2 1-16,0-2 0 0,-3 0-1 15,-1-2 0-15,0 2 3 0,-2-1 0 0,-2 0-4 16,0-1 1-16,-3 2 0 0,-4-1 1 15,1 0-5-15,-2 1 0 0,-1-1 4 16,3 1 1-16,-2-1 2 0,-4-1-1 16,-1 1 2-16,-5-1 0 0,-2-1-2 0,-2 3-2 15,-5 0-6-15,-4 1-18 0,-7 3-42 16,-9 0-124-16,-12 3-121 0,-9 3-81 15,-8 2-89-15,-6 4-151 0,-4 1-135 0,-1 2 29 16,-2 1 73-16,0 2 55 0,0 4 79 16</inkml:trace>
    <inkml:trace contextRef="#ctx0" brushRef="#br0" timeOffset="63133.6111">2608 1440 47 0,'0'-3'317'0,"0"0"33"0,0 0 22 0,0-1-27 16,0-2-124-16,0 3-76 0,2-2-40 15,-1-1-16-15,-1 0-4 0,1 0 0 16,-1 2-2-16,0-1 0 0,2-2-10 0,-2 4-12 15,0-3-12-15,0 3-10 0,0-1-3 16,0 1-3-16,-2-3 5 0,2 4 1 0,-1 0 1 16,-2-1-3-16,0 0-6 0,-1 2-6 15,0 0-5-15,-1-1-7 0,-2 1-2 16,0 0-2-16,0 1-3 0,0 0-1 15,0 0-2-15,3 1 1 0,-1-1-2 16,2 1 0-16,1-1 1 0,2 2 1 0,3-1-1 16,4 2-3-16,4 1 3 0,8-1-2 15,6 4 1-15,7-4-2 0,8 1 1 16,5-1 5-16,7 0 1 0,9-3 0 15,6 0-1-15,7 0 1 0,5-1 1 0,6-1-1 16,2-2 1-16,1 1 5 0,-2 0 1 16,0-1 0-16,-8 1-4 0,-5 0 1 0,-8 1-6 15,-9 1-4-15,-11 1-3 0,-8 0-1 16,-9 1 3-16,-6 1 5 0,-8-2 2 15,-9 3 6-15,-6 0 3 0,-6 4-1 0,-5-2 0 16,-6 0-3-16,-4-1-3 0,-4 1-3 16,-3-1-2-16,-4-2-1 0,-3-1 1 15,-4 1 0-15,-4-2 2 0,-3 0 1 0,-4 0 1 16,-4-2-1-16,-5 2-2 0,-5 0-2 15,-2 2 0-15,-3-1-1 0,0 1-2 16,-1 2 3-16,4-1 4 0,4 1 3 0,2 2 0 16,6-2-1-16,6 2 3 0,5 1-2 15,8-1-4-15,7 0-4 0,7-1-2 16,6 0-2-16,7 3-3 0,9-2 3 15,10 2-1-15,8-4 1 0,11 3 3 0,9-2 2 16,13-4 2-16,11-1 0 0,15-1-2 16,12-5 2-16,15 0-6 0,7-4-1 0,7-2 0 15,3 1 5-15,2-4 4 0,0 0 8 16,3 0 12-16,-1-1 4 0,-2 2 4 15,-2 0-2-15,-11 3-1 0,-12 2-11 0,-14 1-7 16,-11 3-4-16,-13 0-4 0,-13 2-1 16,-11 2 8-16,-11 1 9 0,-13 1 5 15,-9 2 3-15,-14 2 1 0,-11 1 0 16,-13 1-9-16,-11 2-7 0,-12-2-7 15,-8 3-2-15,-7 0-3 0,-4-3-2 0,-4 2 1 16,-4-3 0-16,-3 0 2 0,-5 0-1 16,0 1 1-16,-2 0-1 0,2-1-1 0,3 1-2 15,6-1 5-15,10 0 2 16,11-2 6-16,10-1 0 0,11 1 1 0,12 1-1 15,10-2-3-15,12 1-3 0,14-4-7 16,10 3 4-16,17 0 0 0,12-3 2 0,15-3-3 16,12 0-2-16,14-4 4 0,9-2-1 15,12-1-3-15,7-2-1 0,11-2 4 16,7-1-1-16,2 2-3 0,-2-1-3 15,-10-2-5-15,-8 6-42 0,-12 0-44 0,-14 1-34 16,-12 0-108-16,-15 6-224 0,-12-1-113 16,-14 4-20-16,-11 0 11 0,-12 1 16 0,-8 2 100 15</inkml:trace>
  </inkml:traceGroup>
</inkml:ink>
</file>

<file path=ppt/ink/ink26.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0:48:48.632"/>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7EDF7315-6EED-4DA9-99B3-7FD113D0C3AC}" emma:medium="tactile" emma:mode="ink">
          <msink:context xmlns:msink="http://schemas.microsoft.com/ink/2010/main" type="writingRegion" rotatedBoundingBox="5992,14112 9467,14112 9467,15303 5992,15303"/>
        </emma:interpretation>
      </emma:emma>
    </inkml:annotationXML>
    <inkml:traceGroup>
      <inkml:annotationXML>
        <emma:emma xmlns:emma="http://www.w3.org/2003/04/emma" version="1.0">
          <emma:interpretation id="{C6B02E30-2E7A-42D9-9AD7-2E6526234D6E}" emma:medium="tactile" emma:mode="ink">
            <msink:context xmlns:msink="http://schemas.microsoft.com/ink/2010/main" type="paragraph" rotatedBoundingBox="5992,14112 9467,14112 9467,15303 5992,15303" alignmentLevel="1"/>
          </emma:interpretation>
        </emma:emma>
      </inkml:annotationXML>
      <inkml:traceGroup>
        <inkml:annotationXML>
          <emma:emma xmlns:emma="http://www.w3.org/2003/04/emma" version="1.0">
            <emma:interpretation id="{D7953AB3-EEDB-436E-BABC-3EAC619A6C49}" emma:medium="tactile" emma:mode="ink">
              <msink:context xmlns:msink="http://schemas.microsoft.com/ink/2010/main" type="line" rotatedBoundingBox="5992,14112 9467,14112 9467,15303 5992,15303"/>
            </emma:interpretation>
          </emma:emma>
        </inkml:annotationXML>
        <inkml:traceGroup>
          <inkml:annotationXML>
            <emma:emma xmlns:emma="http://www.w3.org/2003/04/emma" version="1.0">
              <emma:interpretation id="{B14A6F36-7777-4F5E-96C7-8CB6A5834EB8}" emma:medium="tactile" emma:mode="ink">
                <msink:context xmlns:msink="http://schemas.microsoft.com/ink/2010/main" type="inkWord" rotatedBoundingBox="5992,14268 6190,14268 6190,15303 5992,15303"/>
              </emma:interpretation>
              <emma:one-of disjunction-type="recognition" id="oneOf0">
                <emma:interpretation id="interp0" emma:lang="" emma:confidence="1">
                  <emma:literal/>
                </emma:interpretation>
              </emma:one-of>
            </emma:emma>
          </inkml:annotationXML>
          <inkml:trace contextRef="#ctx0" brushRef="#br0">199 340 207 0,'-3'-2'287'0,"1"-2"38"0,0 2-24 16,-1-2-26-16,0 0-15 0,2 0-18 0,-1 0-22 15,2-2-24-15,-1 2-31 0,1-2-39 16,-1 2-37-16,-1-3-30 0,2 0-15 15,0 2-12-15,0-1-11 0,-1 0-3 0,0-4-3 16,1 4-1-16,-3-1-4 16,1-2 1-16,1 2 0 0,-2-2-1 0,1 0 0 15,-1-1 2-15,-1 0 3 0,1-1 2 16,-1 0 1-16,-2-2 3 0,1 1 8 15,1-2 11-15,-3 3 0 0,1-1 6 0,1-1 24 16,-1 2 24-16,2-1 6 0,-1 3-1 16,1-1-1-16,-1 1-1 0,1 0-25 15,-1 1-25-15,2 1-17 0,-1 1-9 0,1 1-8 16,0 1-5-16,1 3-1 0,-1 0-3 15,0 3-2-15,-1 4-2 0,1 6 0 0,-1 4-2 16,-1 8-3-16,-1 5 3 16,1 8 0-16,-1 5 2 0,1 5 2 0,1 4 2 15,-1 4 2-15,1-1 3 0,2 4 0 16,-1 0 2-16,0 0 0 0,2-4 0 0,-2 0-2 15,3-4-1-15,0-3 0 0,-1-3-2 16,1-3-3-16,1-5 1 0,-1-4-3 16,3-3-3-16,-2-4-6 0,0-5-6 0,1-2-27 15,1-4-48-15,-2-2-44 0,0-5-37 16,2-4-121-16,-2-3-204 0,-1-6-84 15,2-2-12-15,-2-1 14 0,-2-4 24 16,2 0 115-16</inkml:trace>
        </inkml:traceGroup>
        <inkml:traceGroup>
          <inkml:annotationXML>
            <emma:emma xmlns:emma="http://www.w3.org/2003/04/emma" version="1.0">
              <emma:interpretation id="{63F2CE1F-61D9-4ADD-B1B7-4506F769F0D2}" emma:medium="tactile" emma:mode="ink">
                <msink:context xmlns:msink="http://schemas.microsoft.com/ink/2010/main" type="inkWord" rotatedBoundingBox="6103,14112 9467,14112 9467,15226 6103,15226"/>
              </emma:interpretation>
              <emma:one-of disjunction-type="recognition" id="oneOf1">
                <emma:interpretation id="interp1" emma:lang="" emma:confidence="0">
                  <emma:literal>&gt;</emma:literal>
                </emma:interpretation>
                <emma:interpretation id="interp2" emma:lang="" emma:confidence="0">
                  <emma:literal>-</emma:literal>
                </emma:interpretation>
                <emma:interpretation id="interp3" emma:lang="" emma:confidence="0">
                  <emma:literal>_</emma:literal>
                </emma:interpretation>
                <emma:interpretation id="interp4" emma:lang="" emma:confidence="0">
                  <emma:literal>3</emma:literal>
                </emma:interpretation>
                <emma:interpretation id="interp5" emma:lang="" emma:confidence="0">
                  <emma:literal>y</emma:literal>
                </emma:interpretation>
              </emma:one-of>
            </emma:emma>
          </inkml:annotationXML>
          <inkml:trace contextRef="#ctx0" brushRef="#br0" timeOffset="1933.1106">113 23 83 0,'0'-4'118'0,"-1"0"-3"16,1-1 3-16,0 1 0 0,0 2 1 15,0-2 10-15,1 2 5 0,2-2-4 0,1 2-11 16,0-4-12-16,3 2-13 0,1 2-22 16,2 0-15-16,2-2-6 0,4 2-5 15,1-1 0-15,4 0-3 0,2 1 5 0,5-2 1 16,2 3-2-16,3-2 1 0,4 1-1 15,3-1-6-15,6 1-10 0,0-2-4 16,3 2-4-16,1-2-3 0,3-1-5 0,2 2-2 16,2-1-1-16,4 1-2 0,2 0-2 15,2-1-3-15,2 1 0 0,1 0-3 16,0-1 0-16,1 2 0 0,1 1 0 0,-2-2-2 15,-1 0 0-15,0 0 0 0,-2 0 2 16,-2 0-1-16,-1-1 0 0,0 1 1 16,0 0 1-16,0 0 2 0,0 0-2 15,1 2 1-15,-3-2-1 0,2 0-1 0,-3 3-2 16,2-3-1-16,-1 0-2 0,0 2 2 15,-3 0 1-15,1-1-1 0,-6 2 0 16,-1 0 1-16,-4-2 1 0,-4 2 0 16,-5 0-1-16,-2 0 0 0,-4 0 1 0,-4 0 1 15,-3 0-1-15,-4 0 0 0,-2 0 1 16,-4 0 8-16,-2 0 8 0,-2 0 9 15,-3 0 9-15,-1 0 6 0,-2 0 6 0,-1 0-3 16,-1-1-2-16,0 1-6 0,0-1-4 16,1-1-6-16,-2 2-6 0,4 0-5 15,1 0-5-15,0 0-1 0,1-1-7 0,2 1-1 16,2 0-1-16,0-1 2 0,1-1-2 15,2 2-1-15,-1 0 0 0,-1-2 0 16,2 2 2-16,-2 0-2 0,-1-1 0 16,-1 1 2-16,-1 0-1 0,-2 0 2 0,-1 0-1 15,-2 0-2-15,0 0 1 0,-1 0-2 16,0 0 2-16,-1 0-3 0,-2 0 0 15,2 0 2-15,-2 0 0 0,2 0 1 0,0 0 5 16,-1 1 3-16,1-1 9 0,1 0 0 16,-1 2 2-16,2-2 2 0,0 0 0 15,-3 0-1-15,2 0-4 0,1 0-1 16,-3 0-1-16,0 0-2 0,0 0-2 0,1 0-3 15,-1 0 2-15,-1 0-1 0,-1 0-4 16,1 0-1-16,-1 0 0 0,0 0-1 16,0 0-3-16,0 2 1 0,2-1-1 0,-2-1 1 15,1 1-1-15,2 2-1 0,0 0 1 16,-1 1 0-16,4 2 1 0,-2 1-1 15,1 0 0-15,1 5 0 0,1 0 0 0,-2 5 3 16,2 2 0-16,-1 6 4 0,1 5 2 16,-2 2 1-16,-1 7 1 0,2 3-3 15,-1 6-3-15,1 3 3 0,1 3-1 16,-2 1 2-16,2 2-2 0,0-4-1 0,1-3 1 15,-1-4-4-15,0-4-1 0,0-7 1 16,0-3 2-16,0-3 2 0,1-1 2 16,-1-1-1-16,0-5 0 0,-1-1 1 0,1-1-4 15,-1-1 0-15,1-2-3 0,-2 0-2 16,1-4 0-16,-1 1 0 0,1-2 0 15,-2-2 2-15,0 2-1 0,0-5 1 0,-1 0-1 16,0-1 0-16,-2-3 0 0,0 1 0 16,1 0 0-16,-1-2 0 0,0 1-1 15,-1-1 0-15,0-1 0 0,0 1-1 16,2 0 1-16,-1-1 0 0,-1 0 0 0,0 2 0 15,2-2 0-15,-2 1 1 0,0-1-1 16,1-1 0-16,-1 3 1 0,0-3 0 16,0 0-1-16,0 2 1 0,0-1-1 0,0-1 0 15,0 3 0-15,0-3 0 0,0 1 0 16,0-1 0-16,1 1-1 0,1 1-1 15,-2-2 2-15,0 0-2 0,0 0 1 16,0 0 0-16,0 0 1 0,0 0 1 0,-2 0-1 16,1 0 0-16,1 0 0 0,-1 0 2 15,-1-2-2-15,1 1 0 0,-2 1 0 16,0-1 0-16,-2-2 0 0,-1 2-1 0,1-1-1 15,-3 2-2-15,-1-3-1 0,0 0-2 16,-4 1-1-16,1-1-1 0,-2 1 0 16,-2-1 1-16,-2 2-1 0,-3-1 1 15,-1 0-1-15,-5 1 3 0,-4 1-1 0,0-1 0 16,-5 1 0-16,0-1 1 0,-2-1 2 15,-2 0-1-15,0 1 2 0,-3-1 0 0,1 0 1 16,-2 0 2-16,0-1 0 0,1 0 0 16,-1 1 2-16,0 0 1 0,0 0-1 15,-1 1-2-15,1-2-1 0,1 3-1 16,0 0 0-16,2-2 0 0,1 0-1 0,0 2 2 15,2-3 1-15,-1 3 0 0,2-1-2 16,-1 1 3-16,-1 0-1 0,2 0-1 16,0 0 1-16,-2 1 2 0,2-1-2 15,-3 1 2-15,2 1 1 0,-2-2 3 16,3 0-2-16,0 0-2 0,-2 0 4 0,2 0-4 15,0 0 0-15,-3 0-1 0,2 0-1 0,-2 0 0 16,0-2 0-16,0 1-1 0,0-2 1 16,0 2 0-16,3 0-1 0,0-1 0 15,0 0 0-15,2 1 1 0,4 1 0 16,1-1 0-16,-1-1 0 0,4 2 1 15,-1 0-1-15,1 2 1 0,-1-1-2 0,2-1 0 16,-1 0 1-16,-1 0 0 0,1 0 0 16,-1 1-2-16,-2-1 1 0,-3 2 0 15,1-2-1-15,-1 2-2 0,2-1 1 0,-1-1-1 16,0 1 1-16,2 2 2 0,1 0 0 15,0-1 1-15,3 2-1 0,0 0 1 16,1 0 3-16,2 0-1 0,1-1 1 0,0-1-1 16,1-1-2-16,2 1 0 0,-1 0 0 15,2 1 0-15,0-1 0 0,1 1-1 16,-1-1 1-16,3-1 0 0,0 3 1 15,1-2-1-15,1 0 0 0,0-1 1 0,4 0-1 16,0-1 1-16,1 2-3 0,1-1 2 16,0-1-4-16,-1 0-8 0,0 0-32 15,0-3-102-15,-2 2-182 0,-2 0-111 0,-1-1-54 16,1 1-22-16,-1 0 16 0,1-1 93 15</inkml:trace>
        </inkml:traceGroup>
      </inkml:traceGroup>
    </inkml:traceGroup>
  </inkml:traceGroup>
</inkml:ink>
</file>

<file path=ppt/ink/ink27.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0:48:27.622"/>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7A2E5B85-563F-4CE8-BA58-04583DF41108}" emma:medium="tactile" emma:mode="ink">
          <msink:context xmlns:msink="http://schemas.microsoft.com/ink/2010/main" type="inkDrawing" rotatedBoundingBox="17082,13442 19864,13453 19863,13496 17081,13485" shapeName="Other"/>
        </emma:interpretation>
      </emma:emma>
    </inkml:annotationXML>
    <inkml:trace contextRef="#ctx0" brushRef="#br0">95 36 203 0,'-11'-4'352'0,"2"0"38"15,0 1 27-15,0-1-89 0,0 0-86 16,3 2-53-16,-3-2-39 0,4 2-23 16,-2-1-16-16,1 1-16 0,2 1-18 15,2 1-14-15,-1-2-13 0,0 1-9 0,2 1-10 16,-1 0-6-16,2 0-4 0,0 0-3 15,0 0 0-15,0 0 3 0,0 0 4 16,0 0 9-16,0 0 11 0,3 0 19 0,0 0 23 16,4 0 40-16,2 0 32 0,4 0 34 15,3 0 27-15,3 0 27 0,8 0 14 0,4 0-12 16,5 0-13-16,7 0-18 0,6 1-19 15,3 1-34-15,9-2-28 0,6 1-26 16,8 0-20-16,8 0-25 0,7-1-17 16,5 1-13-16,5 1-11 0,6-2-9 0,7 1-4 15,5 0-5-15,3 0-6 0,3 2-1 16,-3-3 2-16,-3 1 0 0,-5-1 0 15,-6 0-1-15,-7 0 2 0,-5 0 0 16,-5-1-3-16,-10 1-1 0,-6-3 4 0,-10 2 7 16,-7-1 8-16,-8 0 11 0,-7 1 14 15,-9 0 9-15,-5 0 4 0,-6 1 0 0,-2-1-3 16,-5 1-8-16,-3 0-12 0,-1 0-10 15,-3 0-5-15,-1 0-8 0,2 0-5 16,-4 0-3-16,1 1-2 0,-2-1 0 16,0 2 0-16,1-1 0 0,-1 2-2 0,2-1-8 15,-1 2-17-15,-2-1-27 0,0 0-49 16,-2 0-78-16,-1 0-120 0,-1 0-119 15,-5 1-68-15,-5-1-169 0,-4 0-162 16,-4-2-33-16,-6 1 62 0,2-2 97 0,-3-3 68 16,-2 2 188-16</inkml:trace>
  </inkml:traceGroup>
</inkml:ink>
</file>

<file path=ppt/ink/ink28.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0:52:44.931"/>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ACDA6E45-5D2E-4E06-9F7D-EC2AEC1313A1}" emma:medium="tactile" emma:mode="ink">
          <msink:context xmlns:msink="http://schemas.microsoft.com/ink/2010/main" type="inkDrawing" rotatedBoundingBox="15681,17049 23697,16933 23699,17061 15682,17177" shapeName="Other"/>
        </emma:interpretation>
      </emma:emma>
    </inkml:annotationXML>
    <inkml:trace contextRef="#ctx0" brushRef="#br0">161 182 189 0,'-15'2'334'0,"0"-2"25"16,0-2 6-16,0 2-83 0,1-1-94 0,0 1-54 15,1 0-23-15,0-1-5 0,2-1 3 16,0 2 0-16,2 0-3 0,-1 0-11 16,3 0-13-16,2 0-16 0,1 0-15 0,1 0-11 15,1 0-8-15,2 0-7 0,3 0-3 16,3 0-1-16,3 0-2 0,5 0-4 15,5 0-4-15,6 0 3 0,3-2-1 0,6 1 0 16,4-2-1-16,8 1 0 0,6-2 3 16,9 0-4-16,6 1 0 0,6-1-2 15,5-1 0-15,6 2-1 0,3 0-1 16,5 2-2-16,6-2 0 0,3 0 0 0,5 1-2 15,4 0 0-15,4 2-1 0,2 0 0 16,2 0-2-16,-1 0-2 0,4 0-3 0,0 2 4 16,0 0 2-16,1-2 2 0,1 0 2 15,-1 0 1-15,2 0 2 0,-2 0-6 16,1-2-1-16,-1 0-4 0,-4 2-2 15,-1-2 0-15,-1 0 1 0,-5 0 2 0,-1-2 0 16,-1 2 2-16,0 0 0 0,-1-1 0 16,-1 0-3-16,-2-1-2 0,-3 0 0 15,-5 2-1-15,-3-1 6 0,-3 1 1 16,-2-1 0-16,-4 2 5 0,-2-1 0 0,-5 0 2 15,-2 1-4-15,-5 1-1 0,-2 0 0 16,-4 1-2-16,-2 1-1 0,-4-2-1 16,-1 2 1-16,-3-1-1 0,-3 0-1 0,-1 1 0 15,-2 0-1-15,-2-1 0 0,1 2 0 16,0-1 1-16,1 1 0 0,-1-1-1 15,-1 1 2-15,1-1 3 0,-2 1-1 0,1-1-1 16,1 0 2-16,0 2-1 0,1-1 2 16,0 0-2-16,-1 1-1 0,0-1 3 0,-1 0 4 15,0-1-2-15,-2 0-3 16,-2 0-2-16,-1-1-1 0,-2 0-2 0,-3-1-4 15,1 0 1-15,-4-1 3 0,-1 1 2 16,-1-1-1-16,-1-1-3 0,1 0 2 0,-1 0 1 16,-2-1 0-16,2 0 2 0,-4-1-2 15,2 1 1-15,0 0 2 0,-2-1 1 16,2 2-1-16,-1-2 1 0,-1 2 2 15,-1-2 0-15,2 1 0 0,-2 0 0 0,0 2-2 16,0-2 0-16,0 1 1 0,1-1-2 16,-1 1-3-16,0 0 2 0,1-1 0 0,-1 2 0 15,2-3 2-15,-1 2-1 16,4-1 2-16,-2 2-2 0,-1-2-1 0,1 0 0 15,0 3-1-15,-1-2 0 0,-1 1-1 16,-1-2 1-16,0 2 1 0,2 0-1 0,-3-1 1 16,-1 0-1-16,3 1 1 0,-4-2 0 15,0 2-2-15,2 0 0 0,-1 0 2 16,0-2-2-16,1 1 0 0,-2-1 0 15,1 1 1-15,-4-1 1 0,1 1-1 0,-2-1 1 16,-2 2-1-16,-2 0 0 0,-1-1 1 16,-3 2 0-16,0-2-1 0,-3 1-1 15,0 1 1-15,-1-1 1 0,0 1-2 16,-2 0 0-16,0 0 2 0,-3 0 0 0,2 0 1 15,-1 0-1-15,0 0 0 0,0 1 0 16,-1-1-1-16,0 1 1 0,1 1 0 16,-1-2 0-16,1 0 2 0,-2 0-1 0,1 0 0 15,1 0-1-15,-2 0-1 0,0 0-4 16,-1 0-3-16,0 0-3 0,0-2-11 15,0 1-26-15,-1 0-67 0,0-2-116 16,-2 0-157-16,0 0-80 0,-1-2-34 0,-3-1 1 16,0 0 57-16</inkml:trace>
  </inkml:traceGroup>
</inkml:ink>
</file>

<file path=ppt/ink/ink29.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0:49:08.825"/>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FFF17C3C-0BAF-487D-B21F-3D2C6CF144B1}" emma:medium="tactile" emma:mode="ink">
          <msink:context xmlns:msink="http://schemas.microsoft.com/ink/2010/main" type="inkDrawing" rotatedBoundingBox="1786,9720 14832,9121 14841,9302 1794,9901" shapeName="Other">
            <msink:destinationLink direction="with" ref="{9B5BA68F-D410-4321-BEFB-ABD724DE4C63}"/>
          </msink:context>
        </emma:interpretation>
      </emma:emma>
    </inkml:annotationXML>
    <inkml:trace contextRef="#ctx0" brushRef="#br0">81 642 73 0,'-9'0'345'16,"-2"0"34"-16,2 0 24 0,1-2-27 15,0 1-119-15,1 0-95 0,0-2-53 16,2 3-28-16,-1-1-17 0,1-1-12 0,1 2-8 16,1 0-4-16,0 0-3 0,2 0-2 15,1 0 0-15,1 0-4 0,3 0-2 16,2 3-2-16,3-2 1 0,2 1 0 0,4 0-3 15,2 0 1-15,4 1-3 0,3 0-1 16,4-1-3-16,5 0-5 0,4 1-3 16,6-1-4-16,2 1-2 0,6-2 1 15,5 2 0-15,5-2 1 0,6 0 0 0,7-1 1 16,9 0 1-16,5 0-1 0,10 0 0 15,9-2 2-15,10-1-2 0,11 1 3 0,9-3 2 16,12-1 0-16,9 0-2 0,10-1-3 16,8 1 5-16,9-3 2 0,13 1-2 15,11 0-2-15,13-2 2 0,6 3 9 0,4-3 2 16,6 0 8-16,4 0 12 0,4 1 23 15,7-1 28-15,7 1 23 0,4-1 19 0,2 0 23 16,-2-1 24-16,-1 1 4 0,1-1-5 16,-2 1-6-16,1-2 1 0,4 2-12 15,1 0-19-15,3-1-11 0,-2 1-13 0,-3 0-20 16,-5-1-24-16,-4 2-17 0,-1-1-10 15,-3 1-9-15,0 0-7 0,-3-1-2 0,-1-1-1 16,-10 3 6-16,-12-2-2 0,-5 0 2 16,-9 0 8-16,-5 1 7 0,-5-1 7 15,-9-1 7-15,-8 0 4 0,-12 0 0 0,-10-1-1 16,-9 0-5-16,-5 1-5 0,-10-2-9 15,-6 1-8-15,-10-1-4 0,-12-1-8 0,-9 2-6 16,-9 0-3-16,-11-2-4 0,-9 1-5 16,-10 1-1-16,-7 2-5 0,-9-1 0 15,-8 1-1-15,-9 2 6 0,-3-2 1 16,-5 4-3-16,-6 0 1 0,-3 1 0 0,-3-1-3 15,-3 1-6-15,-3 1-3 0,-1 1-5 16,-1 0-5-16,-1-1-17 0,-2 1-27 16,-2 1-57-16,-1 1-93 0,1 0-137 15,-2-1-119-15,-2 4-61 0,-1-1-61 0,2 2-114 16,-1 0-80-16,2 0 47 0,1 1 74 15,3-2 52-15,0 2 71 0</inkml:trace>
  </inkml:traceGroup>
</inkml:ink>
</file>

<file path=ppt/ink/ink3.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0:39:42.951"/>
    </inkml:context>
    <inkml:brush xml:id="br0">
      <inkml:brushProperty name="width" value="0.26667" units="cm"/>
      <inkml:brushProperty name="height" value="0.53333" units="cm"/>
      <inkml:brushProperty name="color" value="#00FF00"/>
      <inkml:brushProperty name="tip" value="rectangle"/>
      <inkml:brushProperty name="rasterOp" value="maskPen"/>
      <inkml:brushProperty name="fitToCurve" value="1"/>
    </inkml:brush>
  </inkml:definitions>
  <inkml:trace contextRef="#ctx0" brushRef="#br0">57 77 45 0,'-3'0'328'0,"1"0"45"16,1-1 21-16,-2 1-31 0,-1-2-81 16,1 1-86-16,-1 1-59 0,0-1-35 0,0-1-19 15,1 2-14-15,-1 0-12 0,1-2-7 16,1 1-2-16,-1 1 0 0,0-1 0 15,2-1-1-15,1 2-1 0,-2-1-3 16,2 1-5-16,0-1-5 0,0-1-7 0,-1 2-6 16,1 0-5-16,0-2-3 0,0 1-3 15,0 1-2-15,0-3-3 0,-1 2 0 16,-1 0-1-16,2-1-2 0,-1 0-1 0,0 1 2 15,1 0 1-15,0-1-1 0,-2 1 4 16,2-1-2-16,0 2 0 0,0-2-2 16,0 1-1-16,0 1 1 0,0 0-5 15,0 0 2-15,0 0 0 0,0 0 3 0,2 0-2 16,-1 0 2-16,0 0 0 0,3-1 2 15,-1 1-2-15,3 0-2 0,1-1 2 16,-2 1-2-16,3-1 1 0,-1 1 0 0,3-3 4 16,1 3 1-16,0-1 2 0,3-1 8 15,1 1 5-15,1 0 3 0,2 0 3 16,3 0 6-16,-1-2 3 0,2 2-2 0,0-1-1 15,0-2-5-15,3 4-2 0,-1-3-7 16,-1 0-6-16,0 3-3 0,-1-2-5 16,0 0 0-16,0 2-4 0,0 0 2 15,0 0 0-15,2 0-1 0,-4 0 2 0,1 4-3 16,0-1 0-16,-2-2 0 0,0 1 0 15,0-2 0-15,1-2-1 0,0 1 1 0,-1 1 3 16,1-1 6-16,-1-1 4 0,0 2 6 16,2 0 11-16,-2-4 8 0,0 4 1 15,1-2-1-15,-1 1-4 0,0 1-4 16,-1-1-6-16,0-1-10 0,0 2-3 0,0 0-5 15,-2 2-1-15,2-1-3 0,0-1-3 16,1 1 0-16,-1 1 0 0,1-2 0 16,0 0 0-16,1 0 1 0,0 2 0 15,1 0-1-15,0-2 0 0,1 0 0 0,-2 0 1 16,2 0 0-16,-1 2 1 0,1-1 0 15,0-1-2-15,0 0 1 0,1 1-1 16,1-1 0-16,-2 0 0 0,1 2 1 0,0-2-2 16,1 0 2-16,1 0-1 0,-1 2 0 15,2 0-1-15,-1-2 2 0,1 2 4 16,0-1-2-16,-1 2 1 0,3-2 0 15,-2 0 0-15,0 0-1 0,1 2-2 0,0-3 1 16,-1 1 0-16,0-1-1 0,0 0 0 16,0 0 2-16,-1 0 0 0,1 0-1 15,0 0 0-15,-3 0 3 0,1 0 2 0,-1 0-1 16,-2 0-1-16,-1 0 0 0,0 0-3 15,-1 0 1-15,-1 0-1 0,0 0 1 16,0 0-1-16,-1 0 0 0,0 3-1 0,0-3 0 16,0 0 0-16,1 0-1 0,2 0 1 15,-3 0 1-15,3 0-1 0,-2 0 2 16,1 0-3-16,0 0 1 0,0-3 1 0,2 3-1 15,0-1-1-15,-1 1-1 0,1 0 2 16,-2 0 0-16,0 0-1 0,1 0 1 16,0 0 2-16,1 0 2 0,-1 0-1 15,0 0 2-15,0 0 1 0,1 0 1 0,-2 1-2 16,3-1-1-16,-1 3 3 0,2-1-1 15,-1-1 1-15,0 2 2 0,2-1 6 16,-1-2 4-16,0 0 6 0,2 0 10 16,0 0 11-16,0 0 9 0,-1 0 11 0,1 0 13 15,0 0 3-15,-3 0 0 0,0-1-1 16,0 0 1-16,-2-1-1 0,1 1-7 0,-2 0-2 15,-1-1-2-15,0-1-5 0,-1 2-10 16,0-1-7-16,0 0-3 0,0 0-4 16,-2-1-6-16,1 2-6 0,-1-1-5 15,2 2-2-15,-1-4-9 0,-1 4-6 0,2 0-1 16,-1 0-5-16,1 0-2 0,1 0-2 15,0 0 0-15,-2 4 2 0,1-4-2 0,-1 2 5 16,2 0-1-16,-4 1-1 0,1-1 1 16,1 1 1-16,1-2-1 0,-1 2 0 15,1-2 1-15,-1 1 0 0,0 1 0 16,-1-1 0-16,0-1-1 0,0-1 2 15,-1 0 0-15,-1 0 0 0,0 0 4 0,-1 0 8 16,1 0 7-16,-1 0 7 0,0 0 8 16,1 0 7-16,0-1-2 0,-2 1-3 0,0-1-6 15,0 0-8-15,-1 1-7 0,0-2-5 16,-3 1-2-16,1 1-4 0,-3 0-2 15,1 0-2-15,-2 0-1 0,0 0-1 16,-1 0-1-16,-2 0 1 0,1 0 0 0,-1 0-2 16,-1 0-12-1,-1 0-38-15,-5 1-96 0,-1 1-134 0,-1-2-91 0,-6-2-181 16,0 0-205-16,-1-3-76 0,-1 1 35 0,2-2 98 15,0-1 76-15,2 1 173 0</inkml:trace>
</inkml:ink>
</file>

<file path=ppt/ink/ink30.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0:49:15.480"/>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9B5BA68F-D410-4321-BEFB-ABD724DE4C63}" emma:medium="tactile" emma:mode="ink">
          <msink:context xmlns:msink="http://schemas.microsoft.com/ink/2010/main" type="inkDrawing" rotatedBoundingBox="3001,3495 15921,3734 15826,8864 2906,8626" semanticType="callout" shapeName="Other">
            <msink:sourceLink direction="with" ref="{FFF17C3C-0BAF-487D-B21F-3D2C6CF144B1}"/>
            <msink:sourceLink direction="with" ref="{E1D46741-4D5D-4E9E-A295-CEC8A5688ED3}"/>
          </msink:context>
        </emma:interpretation>
      </emma:emma>
    </inkml:annotationXML>
    <inkml:trace contextRef="#ctx0" brushRef="#br0">6 5029 84 0,'-3'4'329'0,"1"-2"40"0,1-1 30 15,1-1-57-15,1-1-82 0,2 0-82 16,3-2-53-16,-2 1-35 0,4-3-25 0,2 1-16 15,-1-2-9-15,4 2-6 0,-1-1 1 16,3 0-1-16,0 0-1 0,0 0 1 16,1 0-1-16,0 1-4 0,1-1-1 15,-1 1 0-15,1-2 0 0,-1 2 0 16,2-2-1-16,-2 0-2 0,1 0-1 0,-1-2-2 15,2 2-2-15,2-1-1 0,-1-2-1 16,0 2-2-16,2-2-1 0,-1-1-4 16,1 0 0-16,1 0-2 0,3-1 0 0,0 1-1 15,-1-1-4-15,2-1 2 0,-1 1-4 16,1-1-1-16,0 0-1 0,-1 1 0 15,0-2 1-15,1 0 0 0,-1-1 1 0,1 0-1 16,-1 1 0-16,-1-1-1 0,0-1 3 16,-1 2-1-16,1-3-1 0,-1 2 1 15,0-1 2-15,-1-1 0 0,2 0 0 0,-1 3 0 16,-1-3 0-16,0 0 3 0,1-1 3 15,1 0 5-15,-1-1 5 0,1-1 4 16,-1 1 11-16,0-2 7 0,1 0 3 16,-1 1 1-16,0 0-1 0,-1-3-4 0,0 2-10 15,2 0-9-15,-5 1-7 0,2 1-4 16,-5 1-1-16,2 0-3 0,-1 1-4 15,-1 0 1-15,-1 0-2 0,0 2-2 0,-1-1-3 16,0 0-3-16,0 1 6 0,-2-1-2 16,3-1 1-16,0-1 5 0,0 3 10 15,1-2 9-15,0 1 11 0,1-1 17 0,-2-1 15 16,1 1 14-16,1 0 8 0,-1-2 4 15,2 3 4-15,0-2-4 0,-2 0-6 16,2 4-8-16,0-3-12 0,0 0-10 16,1-2-13-16,3-1-4 0,0 1-10 0,2-4 1 15,-2 5 5-15,1-3 4 0,0 2 2 16,1-3-2-16,-1 3-1 0,2-1-6 15,1-1-9-15,0-1-5 0,2 1-4 0,-1 0-5 16,-1-1-1-16,0 0-1 0,-1 0-2 16,0-1-1-16,0 1 3 0,-2-1 3 15,0 0 0-15,1 2 4 0,-2-1 3 0,-2 0-1 16,2 0-1-16,-1 1 1 0,-2 1 0 15,-1-1-1-15,0 1-1 0,0 1 0 16,-1 0 3-16,-2-1 7 0,1-1 20 16,-2 2 23-16,0 1 12 0,-2-1 6 0,0-1-2 15,-1 1-4-15,0-1-21 0,2 0-24 16,-1 0-11-16,-1-1-6 0,0-2-2 15,0 3-4-15,0-1-3 0,0 2-2 0,0-2-2 16,0 0-1-16,2 1-2 0,-2 0 0 16,0-1 2-16,0 3-1 0,-2 0 0 15,2 0-3-15,2 0 0 0,-2-1 1 0,1 1 1 16,0-2-1-16,1 2 0 0,-1-1 1 15,-1-2 0-15,1 2-1 0,-1 1-1 0,2 0-1 16,-1-1-1-16,2-1 0 16,0 2 2-16,-2-4 1 0,2 3 0 15,0-2 1-15,-2 1 2 0,0 1-1 0,1-2 0 16,-1 1 0-16,2-1-2 0,0 0-1 0,-2 0 1 15,2 0 1-15,-2 1-1 0,-1 2 0 16,1-2 0-16,2 0 0 0,0-1-2 16,1 2 2-16,-1-1 0 0,1 0 0 15,-3 1-3-15,2 0 5 0,0 0 1 0,-2-1 1 16,2 1 1-16,0-2-1 0,-2 3 4 15,0-1-2-15,1 1 0 0,-1 1 1 16,-2-2 0-16,1 2 1 16,1-1-1-16,-1-1 0 0,2 0-1 0,-2 0-4 0,1 1 2 15,-1-1-1-15,1 0 2 0,-2 0-1 16,1-1-1-16,-1 1-1 0,-1-1 1 0,1 1-1 15,-2-3-1-15,2 3 2 0,-2-2 0 16,0 0 0-16,2-1-1 0,-2 1 0 16,2-3 1-16,-2 1-3 0,2-1 1 0,-1 1 1 15,1 0 0-15,0-4 1 0,-1 1-1 16,2-1-1-16,0 0 1 0,2 0-2 15,-1 1-1-15,0 0 0 0,-1 0-1 0,0 1 1 16,2 1 0-16,-2 0 3 0,1 0-5 16,-1 0 3-16,0 2 0 0,-1-2 2 15,1 2-2-15,-2 0-1 0,1 1 4 16,1-1-2-16,-1 1-1 0,-1 1 0 0,1 0 2 15,1-1-1-15,-2 3 2 0,2-1-1 16,-1-2 1-16,0 4-2 0,-1-1 1 16,-2-1-2-16,1 2 0 0,1 0 0 15,-2 0 0-15,-1 0 0 0,1-1-1 0,-1 2-1 16,1-1 1-16,-2 2-1 0,2-2 1 0,-1 2-1 15,0-1 0-15,1 1 0 16,-3-1 1-16,2 3 0 0,-1-2 0 0,1 2-1 16,-1-1 0-16,1 0 1 0,-2 2 0 15,0 1 0-15,0 0 1 0,2 0 2 0,-2 0 0 16,0 0 1-16,2-1-2 0,-1-1 0 15,1 0-1-15,-1-1 0 0,2 0-2 16,-2 0-2-16,2 0 3 0,2-1 1 16,-3 1-1-16,1-1 1 0,-1 3 1 0,1-1-1 15,-2 4 2-15,1-2 0 0,-1 0 0 16,2-1-2-16,0-2-2 0,-2 2 1 15,2-2 1-15,-1 2-1 0,1 0-1 0,0-1 1 16,-1 0 2-16,1 2-1 0,0-2-2 16,0 2-1-16,1 0 1 0,1 0 1 15,-1 0-2-15,1 0 0 0,0 0 0 0,-1 2 1 16,2-2 1-16,-2 0 1 0,1 3 1 15,2-3 0-15,-1 1 0 0,0 0 2 16,1 1-3-16,-2-1 0 0,4 0-1 16,-2 2-1-16,1 1-2 0,0-2-1 0,2 1 2 15,-1 0 1-15,2 0-1 0,-2 0 3 16,3 1 1-16,0-1-1 0,1 0 0 15,0-1 0-15,1 1 2 0,2 1-2 0,-1-4-1 16,0 4 1-16,0-1-1 0,2 1 1 16,1-2-3-16,-1 2-1 0,1 1 1 15,0-1-4-15,-2 1 0 0,1 0-1 0,-2 1 1 16,0 1 0-16,-1 1 0 0,-1 0 1 15,-1 0 0-15,-1 2-1 0,1-1-3 16,-3 1-5-16,1 0-1 0,-2 1-2 16,2-1-2-16,-1 2 0 0,-1-2-1 0,0 4 3 15,-1-4-1-15,2 3 2 0,-2 0 3 16,1 1 3-16,-1-1 0 0,1 2 4 15,2 0 0-15,-1 0 0 0,2 1 3 0,0 2 0 16,0-1 4-16,0-1-3 0,0 2 1 16,2 0 2-16,-1 2-2 0,1-3-1 15,-1 3 0-15,1-2 4 0,-1 2-1 0,1-2 0 16,-1 1 2-16,2 0-2 0,-1 0 6 15,-1 0-3-15,1 1-1 0,0 1-2 16,1-1 0-16,0 0 1 0,1 1-5 16,-1 2 2-16,2-2 3 0,0 2-1 0,-1-2 2 15,2 2 0-15,0-3-2 0,-1 3 1 16,1 0-1-16,-2-1 2 0,1-1-2 0,-1 1 0 15,0 2 0-15,-1-1 0 0,1-1 0 16,-1 1 2-16,1 0-1 0,1 0-1 16,-3-1 0-16,3 2-1 0,-2 1-1 15,1-1 1-15,-1 1 0 0,1-2 1 0,-1 3 0 16,0-3 0-16,-2 1-1 0,1 0-2 15,-1 0-1-15,2 2 0 0,-3-3 1 0,0 2-1 16,0-1 1-16,-1-1 2 16,0 3 0-16,-2-3 0 0,-1 1 1 0,-1 0 0 15,0-2 0-15,-1 1 2 0,1 1-1 16,-1-4-1-16,1 4 0 0,1-1 1 0,-1-1 1 15,1 0-2-15,0 2 0 0,0-2 1 16,0 0 1-16,1 1 0 0,2 1-1 16,1-2-1-16,0 2 1 0,2-1-1 0,-2 1-2 15,0-2-1-15,0 1-1 0,-3-1 1 16,1 0 1-16,-2-2-1 0,-2 4 2 15,1-5-2-15,-2 4 3 0,2-4 0 0,-1 4-1 16,2-3 1-16,0 3 0 0,0-3 0 16,0 1-2-16,0 0 2 0,-1 0 0 15,1 1 0-15,1 0 0 0,1 1 0 16,2-3 0-16,1 4 0 0,1-1 1 0,1 1-2 15,-2-2 0-15,1 2-1 0,-2-3 2 16,-1 3-1-16,0-2 0 0,-3 0 1 16,0 1 0-16,-2 1 1 0,1-2-2 0,-3 0 1 15,0 2 1-15,1-1-1 0,-1 1 0 16,0-1-1-16,1 1 1 0,-1-1 0 15,0-1-1-15,1 1 1 0,0 1 0 0,4-1 1 16,1 2 0-16,-1-3 1 0,2 2 0 16,0-1-2-16,-1 1 0 0,1 0 0 15,1-1 0-15,-1 1-2 0,0 0 0 16,1 0 0-16,-3-1 1 0,2 0 0 0,-2-2 0 15,1 2 0-15,-1-2 2 0,1 0 2 16,-2 1-1-16,1-1-1 0,-1 0-1 16,1-1 0-16,-1 0-1 0,0 0 0 15,3 3 2-15,-3-3 1 0,1 2 0 0,1-2 0 16,-1 2-1-16,2 1-1 0,-2-2-2 15,2 1 0-15,0 1 0 0,-2 0 2 16,2 0 1-16,-2 1-1 0,1 0 1 0,-1-1 0 16,0 1 1-16,1-2 2 0,-1 2 2 15,1-2 0-15,-1 2-2 0,3-1 0 0,-1-1-2 16,1 0-1-16,1 2 2 0,1-2-3 15,1 1 1-15,2 0-2 0,0-1-1 16,0 2 0-16,2-1-5 0,-2-1-3 0,0 1-1 16,1 0 4-16,-3 1-6 0,0-1 0 15,-2 1-3-15,1 0 2 0,-1-1 1 16,1-1 2-16,-2 1 2 0,1 1 1 0,1-2 4 15,-2 4 1-15,1-3-2 0,2 1 1 16,0-2-3-16,0 1 0 0,1 0 0 16,1-1 0-16,0-1 1 0,2 1-1 15,2 0 4-15,0 2 0 0,1-2 1 0,0 1-2 16,-2 1 0-16,2-1-1 0,-2-1-2 15,1 1 0-15,-4 0 0 0,1-3-5 16,-2 1 2-16,0-1-1 0,-1-2 2 0,0 2 0 16,0-1-2-16,-1-2 6 0,0 2 1 15,1-1 1-15,0-1-1 0,-1 2 5 16,1-1 3-16,-2-1-3 0,1 0-4 15,-1 1 3-15,2-1 1 0,0 0-4 0,-2-1 3 16,4 0 0-16,-1-1 2 0,0 0-2 16,0 0 0-16,2 0 0 0,0 0-1 15,1 0-1-15,-2 0 0 0,2-1 0 0,-1 2 1 16,1-2 0-16,-1 1 0 0,1-1 3 15,-2 0 0-15,2 0-2 0,-3 1-1 16,2-1 1-16,-2-1 0 0,1 0-2 16,-1 0-1-16,-1 1 3 0,0-2 1 0,-1 2 1 15,1-1-2-15,-1 0 1 0,-1-1 0 16,2 1-2-16,-1-1 1 0,1 1-1 0,1-1 1 15,-1-1 0-15,1 2 0 0,0 0 2 16,0 0-2-16,2-2 0 0,0 2 0 16,1 0 0-16,0 0 1 0,0 0-1 15,1 1 1-15,-1-1 0 0,1 1-4 0,1 1 3 16,-1-1-1-16,-1-1 1 0,2 1 0 15,-2 0 3-15,-3 0 1 0,1-1-2 16,0-2 0-16,-2 2 0 0,-1 0-2 16,1-1 0-16,-1 0 0 0,1-2 0 0,-2 3 0 15,1-2 0-15,-2 1 2 0,1-2-1 16,0 4-1-16,0-1 2 0,-1 0 1 0,0-2 3 15,0 1-4-15,1 1 1 0,-1-1-2 16,0 1 1-16,1-1 0 0,1 1-2 16,-1-1 0-16,1 1 1 0,-1-1-1 15,2 1 0-15,0-1 0 0,0-1 1 0,1 2-1 16,-1 0 0-16,0-1 1 0,1 0-1 15,-1 2-2-15,1-2-1 0,-1 1 3 16,1 0 0-16,-1-1 1 0,2 0 1 16,-1 1 1-16,-1 0 1 0,1-2-3 0,0 2-1 15,-1 0 0-15,1 0-1 0,-1-2 0 16,3 1-1-16,-2 1 1 0,2-2 2 0,-2 1-1 15,2 1 1-15,-2 0 0 0,0 0 0 16,0-2 0-16,1 3 1 0,-3-2-2 16,0 1 0-16,-1-2 0 0,0 2 0 0,-1 0 2 15,-2-3 0-15,3 4 0 16,-1-4-1-16,0 2-1 0,1-1 0 0,1 0 1 15,-1 1-1-15,1-2-1 0,1 1 1 16,1 0 0-16,0 0 0 0,1-1 0 0,0 0 0 16,-1 0 0-16,2 0 0 0,0 0 0 15,-2 0 2-15,2 1-2 0,-1-1 0 16,-1 2-1-16,1-2 1 0,-2 0 0 0,1 1-1 15,0-1 1-15,0 0 0 0,1 1 1 16,-1 1-2-16,1-2 1 0,1 1-3 16,0-1 0-16,-2 0 1 0,2 0 0 0,-1 0 0 15,2 0 0-15,-1 0 2 0,1 0 0 16,-2 0 1-16,2-1 0 0,-2 1 0 15,0-2-1-15,0 2 0 0,-3 0-3 16,3 0 3-16,-2 0 0 0,1 0 0 0,-1 0-1 16,2 0-1-16,0 2 1 0,-1-2 1 15,1 1-2-15,1 0 0 0,1-1 1 16,1 1 1-16,1-1 1 0,-1 1-1 0,-1 1-1 15,0 0-1-15,0-1 0 0,0 2-2 16,-1-2 1-16,0 3 0 0,-2-3 2 16,0 0 3-16,-2-1-1 0,-1 2 2 15,1-1-2-15,-2-1-4 0,-2 0 2 0,1 0-2 16,0 0 2-16,0 0 1 0,-2 0 0 0,0 0 4 15,1 0-1-15,1 0-1 16,-1 1 0-16,1 1-2 0,1-2 0 0,0 0 3 16,0 0 0-16,1 2-1 0,-1-1 0 15,0-1 1-15,0 0 1 0,0 0-3 0,-1 0 0 16,0 0-1-16,-1 0 0 0,0 0 0 15,-1-1-2-15,0 1 2 0,1-2-1 16,-1 2-1-16,1 0 1 0,-1 0 0 0,0 0 1 16,-1 0-1-16,2 0-1 0,-1 0 0 15,0 2 1-15,1-1-3 0,-1-1 3 16,1 1-1-16,-1-1 3 0,0 0 0 15,1 0 0-15,2 0 3 0,-1 0-4 0,-1 0 1 16,2 0-1-16,-2 0-1 0,-1 0 1 16,2 0-1-16,-3 0 2 0,0 0-1 15,1 0-2-15,-1 0 2 0,0 0-1 0,2 0 1 16,-2 0 0-16,1 0 0 0,0 0 2 15,1 0-1-15,-1 0 0 0,1 2 0 16,-1-2 0-16,0 0 0 0,1 0 0 0,-2 0 0 16,1 0 1-16,-2 0 0 0,2 0-1 15,-1 0 1-15,0 0-2 0,0 0-1 16,-1 0-2-16,2 0 0 0,-1 2-1 0,2 0 1 15,0-2-1-15,0 0 3 0,-1 0 1 16,0 0 1-16,-1 0-1 0,2 2 2 16,-4-2 0-16,2 1-2 0,-1-1 0 15,0 1-1-15,-1 1 2 0,0-1 0 0,-3-1-1 16,3 1 0-16,-2 1 0 0,1-2 0 16,-1 0-1-16,0 2 1 0,1-2 1 15,-1 1 0-15,1 0 2 0,0 1 1 16,2-1-2-16,-2-1 2 0,0 2-2 0,2-2 1 15,-2 1-2-15,-1 1-1 0,-1-2 2 16,-1 1-3-16,1-1 1 0,-2 1-1 0,-2 1 0 16,3-2 0-16,-3 0-1 0,1 0 1 15,0 0 0-15,0 0 1 0,-2 0 1 16,2 0-1-16,-1 0 3 0,1 0-1 15,0 0 1-15,0 1-1 0,1 0-3 0,1-1 1 16,-1 0-2-16,3 0 2 0,0 1-1 16,0-1-2-16,0 3 3 0,-2-3 0 15,2 1 1-15,-1-1-2 0,-1 0-1 16,-1 1 2-16,2-1 0 0,-2 1 0 0,0-1 1 15,0 0 2-15,2 0 0 0,-2 0 2 16,0 0-1-16,2 0 1 0,-1 0 1 0,-1 0-1 16,0 0-1-16,0 0 2 0,2 0 1 15,-2 0 2-15,0 0-1 0,0 0 1 16,-1 0-2-16,0 0-1 0,0 0-4 0,-1 0-2 15,0 0 1-15,0 0-1 0,-2 0 3 16,2 0 0-16,-1 0 2 0,-1 0 0 16,2 0 0-16,-1 0 2 0,-1 0 1 15,0 0 4-15,0 0 1 0,0 0 1 0,0 0-2 16,0 0 0-16,0 0-4 0,0 0-5 15,0 2-5-15,1-1-1 0,1-1 0 16,-2 1-12-16,1 1-40 0,-1 1-97 0,0 1-108 16,0-3-92-16,0 1-240 0,0-2-159 15,-3-2-49-15,-4 0 52 0,-1-4 84 16,0 3 78-16</inkml:trace>
  </inkml:traceGroup>
</inkml:ink>
</file>

<file path=ppt/ink/ink31.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0:49:16.943"/>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DDF0C0D8-695F-4D18-9890-CA57B11B141B}" emma:medium="tactile" emma:mode="ink">
          <msink:context xmlns:msink="http://schemas.microsoft.com/ink/2010/main" type="writingRegion" rotatedBoundingBox="17211,3828 20989,3658 21030,4582 17253,4752"/>
        </emma:interpretation>
      </emma:emma>
    </inkml:annotationXML>
    <inkml:traceGroup>
      <inkml:annotationXML>
        <emma:emma xmlns:emma="http://www.w3.org/2003/04/emma" version="1.0">
          <emma:interpretation id="{82462ED3-99E4-44E0-A241-794CBB6E2D6D}" emma:medium="tactile" emma:mode="ink">
            <msink:context xmlns:msink="http://schemas.microsoft.com/ink/2010/main" type="paragraph" rotatedBoundingBox="17211,3828 20989,3658 21030,4582 17253,4752" alignmentLevel="1"/>
          </emma:interpretation>
        </emma:emma>
      </inkml:annotationXML>
      <inkml:traceGroup>
        <inkml:annotationXML>
          <emma:emma xmlns:emma="http://www.w3.org/2003/04/emma" version="1.0">
            <emma:interpretation id="{FC0383D6-5F09-4308-9EBA-939C436BEF43}" emma:medium="tactile" emma:mode="ink">
              <msink:context xmlns:msink="http://schemas.microsoft.com/ink/2010/main" type="line" rotatedBoundingBox="17211,3828 20989,3658 21030,4582 17253,4752"/>
            </emma:interpretation>
          </emma:emma>
        </inkml:annotationXML>
        <inkml:traceGroup>
          <inkml:annotationXML>
            <emma:emma xmlns:emma="http://www.w3.org/2003/04/emma" version="1.0">
              <emma:interpretation id="{E1D46741-4D5D-4E9E-A295-CEC8A5688ED3}" emma:medium="tactile" emma:mode="ink">
                <msink:context xmlns:msink="http://schemas.microsoft.com/ink/2010/main" type="inkWord" rotatedBoundingBox="17211,3828 18682,3762 18721,4626 17250,4692">
                  <msink:destinationLink direction="with" ref="{9B5BA68F-D410-4321-BEFB-ABD724DE4C63}"/>
                  <msink:destinationLink direction="with" ref="{C743774C-758F-48FD-8906-DD2CC828BEC2}"/>
                </msink:context>
              </emma:interpretation>
              <emma:one-of disjunction-type="recognition" id="oneOf0">
                <emma:interpretation id="interp0" emma:lang="" emma:confidence="1">
                  <emma:literal/>
                </emma:interpretation>
              </emma:one-of>
            </emma:emma>
          </inkml:annotationXML>
          <inkml:trace contextRef="#ctx0" brushRef="#br0">422 699 299 0,'4'-1'380'0,"-1"-1"50"15,1-2-4-15,0 1-56 0,-1-2-84 0,1 0-66 16,-1-3-49-16,2 0-41 0,-2-1-28 16,1 0-11-16,-1-1 12 0,0 3 40 15,-2-2 64-15,2-1 61 0,-3 1 59 16,1-1 32-16,-1-1 8 0,-1 2-17 0,-2 0-41 15,0 0-47-15,-2 2-52 0,-1-3-40 16,-2 4-35-16,-1-1-33 0,-4 0-27 16,1 0-21-16,-2 1-16 0,-1 1-14 0,-2 1-5 15,-2 2-6-15,-1 1-6 0,-4 2-7 16,-1 4 0-16,-2 2 0 0,-1 3-2 15,0 5 0-15,-3 2 1 0,2 2 2 0,2 3-2 16,2 4-1-16,3 0 3 0,3 0 0 16,4 0 2-16,5 0 0 0,2-2 2 15,2-1-1-15,5 0-2 0,2-3-2 16,2-1 0-16,4-3-1 0,1-1 1 0,2-4 3 15,4-2 4-15,2-6 2 0,7-1 1 16,4-4 0-16,3-8-1 0,6-2-2 16,-1-4-1-16,3-1-2 0,-1-6-2 0,-3-3 0 15,-2-4 0-15,-3-3-1 0,-6-6 0 16,-2-3-1-16,-6-3 0 0,-3-4 0 0,-4-1-2 15,-4-2 0-15,-1-1-1 0,-3 2-1 16,-1 3 4-16,-2 1 0 0,0 8 3 16,-2 0 2-16,1 7 4 0,0 3 1 15,-1 4 0-15,3 4 0 0,-1 3 1 0,0 5-4 16,2 3-5-16,-2 3-3 0,2 4-3 15,-1 4 0-15,0 5-3 0,-1 7 2 16,-1 9 2-16,1 5 3 0,0 7-1 0,0 5-1 16,2 2 1-16,0 2-1 0,2 4 0 15,2-1-1-15,1 0-4 0,1 1-18 16,4-2-29-16,0-2-52 0,4-2-81 0,0-2-121 15,5 0-125-15,3-4-60 0,4-3-80 16,-1-2-186-16,4-8-60 0,-2-3 48 16,0-6 91-16,0-6 55 0,-1-4 102 15</inkml:trace>
          <inkml:trace contextRef="#ctx0" brushRef="#br0" timeOffset="766.0438">1018 491 282 0,'-2'-5'416'0,"2"-1"43"0,-3 0 34 15,2-1-84-15,0 4-132 0,-1-3-86 16,0 2-53-16,0 1-39 0,1-1-30 15,-1 2-19-15,1-1-15 0,1 1-10 0,-1 1-5 16,-1-2-1-16,2 3 2 0,-1-1-1 16,1 1 8-16,-3 0 11 0,2 0 12 15,-1 0 14-15,1 0 16 0,0 0 13 0,-2 1 8 16,2-1 1-16,-4 0 0 0,1 0-7 15,0 1-10-15,-1-1-8 0,-1 2-5 16,-1-2-9-16,2 1-11 0,-1 0-6 16,1 0-12-16,-1 0-13 0,1 2-9 15,-1 1-7-15,1 0-4 0,-2 3-3 0,0 0 1 16,-1 3 1-16,-2 2 5 0,2 0 13 15,-2 2 4-15,2 2 0 0,-2 1 8 0,4 1 3 16,-1-1-2-16,0 1-7 0,3-1-4 16,0-1 2-16,2 0-7 0,2-4 1 15,3-2 3-15,2-3 4 0,4-1 3 0,3-3 2 16,5-3 3-16,3-5-2 0,4-2-7 15,-1-3-3-15,0-3-3 0,-3-3-2 0,-3 0-5 16,-1-2 1-16,-3 0 19 0,-2 2 27 16,-2 0 26-16,-3 4 24 0,0 2 16 15,-2 3 6-15,-1 1-14 0,0 0-28 16,-2 5-30-16,0 0-26 0,2 2-17 0,-2 2-10 15,2 1-4-15,1 2 1 0,2-2 4 16,-1 2 2-16,5-2 3 0,1 2 5 16,4-6 2-16,4 0-2 0,5-3 0 15,2-4-1-15,1 0-2 0,1-5-5 0,1-3 1 16,-3-4 0-16,0-2-1 0,-4-4-1 15,-1-4 1-15,-5 0 0 0,-1-7-1 0,-4 1 0 16,-2-4 2-16,-4 1 12 0,1 2 14 16,-4 6 15-16,0 2 12 0,-1 6 8 15,-1 5 2-15,0 2-12 0,0 2-18 16,0 7-18-16,0 2-11 0,0 7-10 0,1 3-6 15,1 7 1-15,-1 4 0 0,2 5 3 16,-2 7-2-16,1 3 1 0,-2 3-1 16,0 5-9-16,0 1-17 0,-2-1-27 15,1 1-44-15,-2-3-62 0,2-2-97 0,-1-1-95 16,2-3-62-16,-1-4-26 0,1-5-5 15,1-3-25-15,-2-4-46 0,0-6-56 16,-2-4-1-16,-1-6 7 0,-2-4 27 0,2-2 74 16</inkml:trace>
        </inkml:traceGroup>
        <inkml:traceGroup>
          <inkml:annotationXML>
            <emma:emma xmlns:emma="http://www.w3.org/2003/04/emma" version="1.0">
              <emma:interpretation id="{16DEA214-03E8-418D-8B67-22829F21DBBD}" emma:medium="tactile" emma:mode="ink">
                <msink:context xmlns:msink="http://schemas.microsoft.com/ink/2010/main" type="inkWord" rotatedBoundingBox="18596,4211 19534,4169 19548,4467 18610,4509"/>
              </emma:interpretation>
              <emma:one-of disjunction-type="recognition" id="oneOf1">
                <emma:interpretation id="interp1" emma:lang="" emma:confidence="1">
                  <emma:literal>a</emma:literal>
                </emma:interpretation>
                <emma:interpretation id="interp2" emma:lang="" emma:confidence="0">
                  <emma:literal>m</emma:literal>
                </emma:interpretation>
                <emma:interpretation id="interp3" emma:lang="" emma:confidence="0">
                  <emma:literal>n</emma:literal>
                </emma:interpretation>
                <emma:interpretation id="interp4" emma:lang="" emma:confidence="0">
                  <emma:literal>M</emma:literal>
                </emma:interpretation>
                <emma:interpretation id="interp5" emma:lang="" emma:confidence="0">
                  <emma:literal>•</emma:literal>
                </emma:interpretation>
              </emma:one-of>
            </emma:emma>
          </inkml:annotationXML>
          <inkml:trace contextRef="#ctx0" brushRef="#br0" timeOffset="1297.0741">1378 569 298 0,'-7'-6'414'0,"0"-1"55"0,3-1 27 0,1 1-81 15,3-2-130-15,3-1-91 0,4 0-68 16,3-1-51-16,5 0-31 0,4-1-20 16,6 1-12-16,2 1-7 0,6 0-7 15,2 0-11-15,2 2-11 0,1 0-10 0,2 0-13 16,0 2-11-16,-2 1-8 0,0 0-6 15,-3-1-1-15,0 2-2 0,-5 2-8 0,-3-2-6 16,-2 3 0-16,-3-1 8 0,-4 2 6 16,-3-2 12-16,-2 2 19 0,-4 2 20 15,-1-2 14-15,-1 0 17 0,-3 2 19 16,-1-2 20-16,1 1 25 0,-1-1 24 0,-2 0 22 15,-1 0 10-15,-1 0 0 0,0 0-8 16,-3 0-17-16,-1-1-20 0,0 1-22 0,-2-2-15 16,-1 2-10-16,0 0-3 15,-3 2 0-15,1-1 1 0,-2 4 11 0,-1 0 7 16,-2 4 8-16,0 0 5 0,-3 5 5 15,2-4 3-15,-4 2-6 0,1 0-12 0,1 1-10 16,0 3-11-16,2-1-11 0,2 0-15 16,3 0-5-16,4-1-2 0,4 2 0 15,6-3-1-15,7-1 1 0,4 2 4 16,6-7-2-16,5-2-1 0,4-4 1 0,1-2 1 15,2-4 2-15,-2-2 2 0,-3-7 3 16,-2 1-1-16,-3-3 1 0,-4 0 3 0,-3 0 2 16,-2-2 31-16,-4 2 77 15,-2 3 61-15,-1 2 44 0,-2 1 23 0,-2 3 8 16,1 0-27-16,-1 4-74 0,-1 2-61 15,-1 1-46-15,0 3-28 0,-1 3-13 0,1 4-3 16,0 2-4-16,0 2-3 0,2-1 1 16,2 3-3-16,2 2-19 0,1 0-48 15,1 1-86-15,5-1-96 0,-1 2-71 16,4-4-65-16,2-3-160 0,3-1-138 0,1-5-12 15,3-2 46-15,2-3 44 0,2-5 51 16</inkml:trace>
        </inkml:traceGroup>
        <inkml:traceGroup>
          <inkml:annotationXML>
            <emma:emma xmlns:emma="http://www.w3.org/2003/04/emma" version="1.0">
              <emma:interpretation id="{96A17551-A176-424D-A230-B1221079EAD9}" emma:medium="tactile" emma:mode="ink">
                <msink:context xmlns:msink="http://schemas.microsoft.com/ink/2010/main" type="inkWord" rotatedBoundingBox="20149,3756 20991,3718 21030,4582 20188,4620"/>
              </emma:interpretation>
              <emma:one-of disjunction-type="recognition" id="oneOf2">
                <emma:interpretation id="interp6" emma:lang="" emma:confidence="1">
                  <emma:literal>1</emma:literal>
                </emma:interpretation>
                <emma:interpretation id="interp7" emma:lang="" emma:confidence="0">
                  <emma:literal>2</emma:literal>
                </emma:interpretation>
                <emma:interpretation id="interp8" emma:lang="" emma:confidence="0">
                  <emma:literal>L</emma:literal>
                </emma:interpretation>
                <emma:interpretation id="interp9" emma:lang="" emma:confidence="0">
                  <emma:literal>z</emma:literal>
                </emma:interpretation>
                <emma:interpretation id="interp10" emma:lang="" emma:confidence="0">
                  <emma:literal>u</emma:literal>
                </emma:interpretation>
              </emma:one-of>
            </emma:emma>
          </inkml:annotationXML>
          <inkml:trace contextRef="#ctx0" brushRef="#br0" timeOffset="1924.11">2939 142 126 0,'-4'10'376'15,"-1"-3"46"-15,3 2 44 0,-1-2-14 16,0-1-126-16,2 2-93 0,-1 0-56 0,1-4-30 15,1 2-18-15,1-4 1 0,1 0 31 16,2 0 54-16,1-2 35 0,6-3 12 16,3-2-6-16,3-3-33 0,2-4-50 15,0-2-66-15,2 0-42 0,-2-3-26 0,-2-1-14 16,-4-2 3-16,-2-1 7 0,-2-2 25 15,-4 2 18-15,-2 1 34 0,0 1 39 0,-3 3 27 16,-2 3 10-16,1 3-10 0,-2 2-18 16,2 0-33-16,-2 5-42 0,0 3-33 15,0 2-25-15,-1 5-9 0,2 1-4 16,-1 4 3-16,0 7 5 0,3 3 2 0,0 6 3 15,1 2-3-15,2 5-2 0,1 0-4 16,2 4-4-16,-1 0-1 0,1 5-4 0,-1 1 0 16,0 1-3-16,-1 2-3 0,-3-1-1 15,-1 1-2-15,0-1 3 0,-3-2 0 16,1-3 2-16,-3-6-2 0,1-1 2 15,-1-6-1-15,-2-6 1 0,-1-4 2 0,-1-4-1 16,-2-4 2-16,-1-2 0 0,-2-6 0 16,-1-3-2-16,0 0-2 0,0-3-2 15,0-1 0-15,2-1-1 0,4 1 3 16,2 1 1-16,0-1 2 0,3 2 1 0,2-1-1 15,5 0-1-15,5 1-2 0,8 0-1 16,8-1-1-16,9 0-1 0,7 1 1 0,10 0-4 16,5-1-9-16,4 0-22 0,4 3-44 15,0-4-85-15,2 4-176 0,-3-2-124 16,-3 1-133-16,-7-2-241 0,-4 1-100 15,-5-2 10-15,-6 3 137 0,-4 1 107 0,-4-1 130 16</inkml:trace>
        </inkml:traceGroup>
      </inkml:traceGroup>
    </inkml:traceGroup>
  </inkml:traceGroup>
</inkml:ink>
</file>

<file path=ppt/ink/ink32.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0:49:20.662"/>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BB3E0ED9-1DEB-4DA9-80D3-7434450F0759}" emma:medium="tactile" emma:mode="ink">
          <msink:context xmlns:msink="http://schemas.microsoft.com/ink/2010/main" type="inkDrawing" rotatedBoundingBox="2798,16239 19094,15495 19104,15709 2808,16452" shapeName="Other"/>
        </emma:interpretation>
      </emma:emma>
    </inkml:annotationXML>
    <inkml:trace contextRef="#ctx0" brushRef="#br0">415 865 21 0,'-26'-3'327'16,"1"0"41"-16,1 1 31 0,0-2-26 15,1 2-96-15,-2-1-89 0,2-1-55 16,-2 2-21-16,2-1-13 0,1 1 1 0,-2-1 0 15,2 1-5-15,2 1-7 0,0 0-18 16,2-1-16-16,2 1-16 0,1 1-16 16,2 0-8-16,4 0-5 0,1 1-3 15,1 1-5-15,4-1-3 0,2 0 1 0,2 1 0 16,6 1 1-16,4 1 0 0,4-1 1 15,7 1 1-15,7-3 1 0,5 2-1 16,7-3 1-16,8 0-1 0,3-1-2 0,6-2 0 16,5 1 1-16,8-5 1 0,9 2 2 15,8-1-1-15,8-2 2 0,8 2-1 0,3-1 0 16,7 0-5-16,4 3-2 0,7-2 6 15,9-1 1-15,7 1 3 0,9 0-2 16,7 0 1-16,5 0-1 0,3-1-4 0,4 2 0 16,7-1-1-16,5 1 1 0,7 1 5 15,6-1 1-15,1 2 7 0,0-3 5 0,2 2 1 16,4 0-1-16,4 0-3 15,4 0 2-15,4 0-6 0,2-2-6 0,-1 2-4 16,-1 0-1-16,-1-2 5 0,-3 2-4 16,3-4-2-16,2 2 0 0,2-1-1 15,1 1 7-15,-3-2-3 0,-3 0 1 0,-2 1 1 16,-1-2-2-16,1 2 1 0,2-2 0 15,-2-1 1-15,4-1-3 0,-3 2-1 0,-2 0-1 16,-3-1 6-16,-5 0-2 0,1 1-4 16,-1-2 1-16,3 1 2 0,-1-1 1 0,-4 0 2 15,-5-1 3-15,-2 2 12 0,-4-3 11 16,4 2 11-16,2 0 7 0,-4-2 5 15,-3 3 0-15,-4-1-5 0,-5 0-10 16,-1 1-10-16,-3-2-9 0,2 4-8 0,-3-4-4 16,-2 4-4-16,0-1 2 0,-4-2-1 15,-1 4 0-15,-3-3-1 0,-4 3-1 0,-2 0 4 16,-5-1-1-16,-4 1 2 0,-4 0 3 15,-1 0-3-15,-5 1 3 0,-1-2-5 16,-4 2-2-16,-2-2 0 0,-2 1 6 16,-6 0 6-16,-2-1 9 0,-6-1 7 0,-4 1 15 15,-4 0 24-15,-3 0 35 0,-1-2 45 16,-5 2 34-16,-5-2 24 0,-2 3 8 15,-9-2-11-15,-7-2-30 0,-6 4-45 0,-11 0-40 16,-4-2-32-16,-11 3-20 0,-5-2-16 16,-6 2-10-16,-7 0-15 0,-4 1-41 15,-7 1-92-15,-6-1-111 0,-4 0-88 0,-7-1-74 16,-6 0-157-16,-5 0-161 0,-4-1-15 15,-5 0 52-15,-2 1 58 0,-1 0 58 16,-5 0 159-16</inkml:trace>
  </inkml:traceGroup>
</inkml:ink>
</file>

<file path=ppt/ink/ink33.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0:49:26.254"/>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4BCB970A-D0DC-49C6-A755-6447CFA68833}" emma:medium="tactile" emma:mode="ink">
          <msink:context xmlns:msink="http://schemas.microsoft.com/ink/2010/main" type="inkDrawing" rotatedBoundingBox="4931,10305 15141,10842 14877,15853 4667,15316" shapeName="Other"/>
        </emma:interpretation>
      </emma:emma>
    </inkml:annotationXML>
    <inkml:trace contextRef="#ctx0" brushRef="#br0">17 4693 101 0,'-4'3'277'0,"1"-2"40"15,-1 1-9-15,1-1-35 0,2-1-43 16,-1 1-42-16,1 1-37 0,1-2-27 0,0 0-22 16,0 2-19-16,0-1-13 0,1-1-7 15,1 1-2-15,1 1-1 0,-1-1 1 16,1 2-1-16,1-1 1 0,2 2-4 15,1-2-4-15,-1 2-8 0,3 1-4 0,2-1-6 16,0-2-3-16,2 2-5 0,1-2-4 16,3 1-6-16,-1-1-2 0,3-1-1 15,2 2-3-15,1-3-2 0,1 1 1 0,1-1 4 16,1-1-1-16,2 0 0 15,2-2 3-15,3 1 1 0,1-2-3 0,1-1-1 16,2 0-2-16,-1 0-1 0,3-1-2 16,-1 1-2-16,1 0 0 0,-1-2-2 0,3 0-1 15,-1 1-1-15,-1 0-2 0,2-1 1 16,-1 1-2-16,1 0 2 0,-2-1 0 15,1-1 1-15,-2 0-1 0,1 1 1 16,-1-3 2-16,0 1-1 0,1 1 1 0,-3-3 3 16,2 1 4-16,2-3 7 0,-1 1 7 15,4-2 8-15,-1-1 4 0,-1 1 3 0,1-1-1 16,-1 2-3-16,0-3-5 15,0 3-6-15,-2-2-4 0,-1 1-1 0,-1-1-3 16,-3 1-1-16,0 1-1 0,-3-1-1 16,-1 2-3-16,0-4-2 0,-1 4-2 0,-2-1-1 15,0 0-1-15,-1-1 0 0,-2 2-2 16,0-1 1-16,-1 0 0 0,0-1 2 15,0 0 5-15,0-1 7 0,-1 1 17 16,1-3 12-16,-1 1 17 0,1-2 16 16,0 1 11-16,1-2 7 0,0 0-2 0,1-1-1 15,-2 3 2-15,1-3-3 0,1 2-3 0,-1-2-7 16,-1 1-8-16,1 0-10 15,-1-1-17-15,-1 2-15 0,0 0-12 0,-2-1-4 16,0 2-8-16,-1 0-2 0,1-1 1 16,-1-1 4-16,1 1 8 0,1-4 5 0,-1 4 3 15,1-3 3-15,0 1 0 0,-1-2-5 16,0 0-7-16,2-1-6 0,0-2 1 15,-1-1-4-15,2 0 1 0,-1 0 0 16,1 0-1-16,-2-3-3 0,1 0-3 0,0 0 1 16,-1 1-4-16,1 1-2 0,-2-1 1 15,-1 2 2-15,1 0 1 0,-1 0-1 16,-1 1 0-16,-1 0 3 0,2 0-2 15,0 0-2-15,-2 1 2 0,2 0 11 0,-3 1 9 16,1 1 5-16,-3-1 11 0,1 1 4 16,0 2 0-16,-2-1-2 0,-1 1-4 15,0-2-2-15,0 3-5 0,-1 1-1 0,-1-1-6 16,0-1-5-16,0 2-5 0,0 0-4 15,0 1-4-15,-1-1-3 0,2 2 1 0,-2 0 0 16,1-1 1-16,0 1 0 0,-1-1 2 16,2 1 1-16,-2 0-1 0,2-2 2 15,-2 1-2-15,2 1-2 0,-1-4-2 0,1 3-1 16,1-1 0-16,0-2-2 0,0 2 0 15,0-3 0-15,0-1 0 0,0 3 0 16,-1-3 5-16,1 0 6 0,0 1 6 16,-2-1 5-16,1 0 6 0,0 0 1 0,-1 2 0 15,-1 0-8-15,1-2-3 0,0-1-6 16,1 1-5-16,0-1-1 0,-1-1-3 15,1 0 1-15,-1 2-1 0,1 0 0 0,1-1 0 16,-1 1-2-16,-1-1 0 0,2 1-1 16,0 0 0-16,-1 1-2 0,0-1 1 0,-1 1 0 15,1 0 0-15,0 1 1 0,1-1 0 16,0 0 0-16,0 2 1 0,-2-3 2 15,1 2 0-15,-1 2 2 0,1-2 0 16,-2 0 2-16,2-2-1 0,0 0 0 0,-2 0-1 16,0 2 1-16,0-3 1 0,1 2-1 15,-3 1 1-15,1-3 0 0,0 2 0 16,0 0-1-16,1-1 1 0,1 0-1 15,-1 1-1-15,0 1 0 0,0-1 1 0,2-1-3 16,-2 2-2-16,0 1 2 0,2-3-2 16,-2 1 0-16,1-1 0 0,-3 0 1 15,3 3 0-15,-1-1-1 0,-1-2-1 0,0 1 0 16,1 1-2-16,0 0-1 0,0 1 3 15,-1-2 1-15,3 0 0 0,-2 1-1 16,0-1 5-16,-1 0-2 0,2-1-2 0,-1 2-1 16,-1 1 0-16,0-1-1 0,-1 0 0 15,1 0 0-15,-1-1 0 0,-1 3-1 16,1-1 1-16,-2 2-1 0,-1 1 3 15,1 0 0-15,0 0 0 0,-1 2-1 0,1-1 0 16,1 2-1-16,-1 0-3 0,1 0 1 16,-1-1 0-16,1 3 2 0,1-2 0 15,-1 0 0-15,1 0 1 0,1 1 0 0,-2-2 0 16,2 2 0-16,-2-1-1 0,2-1 5 15,0 1-2-15,0-1-2 0,1 0 0 16,1-2-2-16,-1 3 1 0,1-1-4 0,1-1 2 16,0-2 2-16,-1 3 1 0,1 0 2 15,0-1 1-15,-2 1 0 0,1-1 0 16,0 1-2-16,-1 0 0 0,2 0 1 15,-2 0-1-15,0 2-1 0,0-1 0 16,1 1 1-16,-1 1-1 0,-1 1-1 0,1 0 0 16,2-2 1-16,-2 2-1 0,1 0 1 15,4-1 0-15,-2 1-3 0,3 0 2 0,-2 0-1 16,2 0 1-16,-1 2 1 0,0-1-1 15,2 1 2-15,-1 1-1 0,1 1-1 16,0-1-1-16,0 3 1 0,0-2 1 0,2-1 0 16,-1 2-2-16,2-1 2 0,-1 0 1 15,2-2-2-15,0 3 0 0,-1 1 1 0,0-3 0 16,1 0 0-16,-1 1-1 15,1 0 1-15,1 1-1 0,0-1-2 0,-2 1 2 16,1-1 1-16,-1 1-1 0,0 0-1 16,-1-2 2-16,2 3 1 0,0 0-1 0,-1-1 0 15,0 1 0-15,0-1 0 0,-2 1-3 16,1 1 1-16,-2 0 1 0,3 1-1 15,0-1 2-15,-2 1-1 0,3 0 2 16,1 1 0-16,-1-1 0 0,1 1 0 16,2-1 0-16,0 1 2 0,0 1-1 0,0 1-2 15,0 1-1-15,0-2 1 0,-1 1 0 0,1 1 0 16,-1-1 0-16,1 2 0 0,0 0 2 15,-2-1-2-15,0 0-1 0,-3 2 0 16,3-1 0-16,-2 0 0 0,1 2-3 16,-1 1 4-16,0-3 0 0,-1 2 0 0,0 0 0 15,-2 2 1-15,0-1 2 0,0 0-3 16,1 0-1-16,-3 1 0 0,2 2 0 15,1-2 0-15,-1 3-1 0,0-2 0 0,0 1 2 16,0 1 0-16,0-2 0 0,0 2 0 16,0 0-2-16,1 0 1 0,-1 0-3 15,-2-1 1-15,1 1 0 0,-1 0 0 0,-1-1 2 16,0 2 0-16,1-1 0 0,-1 1 1 15,2-1 0-15,-2 2 0 0,-1-2 0 16,2 2 2-16,-1 0-1 0,2 1 1 16,-1 1-1-16,1 0 0 0,0 0 1 0,-3 1-2 15,1 1 0-15,-1-2 0 0,0 1-1 16,2 3 0-16,-2-1-1 0,0 0 0 15,-2 1 1-15,1-2-1 0,-3 1 2 0,1 0 0 16,-1-1-1-16,0 0 0 0,0-1 1 16,0 1 2-16,-1 0-2 0,3 0-1 0,-2 0 2 15,-1-3-1-15,3 3 0 0,-2-3-1 16,1 2 1-16,0-2 2 0,0 1-2 15,1 3 0-15,-3-2-1 0,3 0 0 16,-1-1 0-16,0 3-1 0,0-1 1 0,-1 0 1 16,0-1 0-16,0 1 1 0,0 0-1 15,0 1 1-15,0-1 2 0,1-1-1 16,0 1 2-16,-1 1-1 0,1 0-1 15,1 0 0-15,-1 0-1 0,0-1 0 0,-1 1 0 16,1-1-1-16,-1 2 0 0,0-2 0 16,-2 1 0-16,2-1 1 0,-1 1-1 0,-1 1 3 15,1-2-3-15,-1 4 3 0,1-2 3 16,-1 2 1-16,1-1 2 0,-1 1 1 15,2-1 4-15,-1 2 1 0,1 0-2 16,1-1-3-16,-1-1 1 0,1 0-1 0,-1 1-3 16,0-1-1-16,1-3-2 0,-1 3 0 15,0-3-4-15,0 2 0 0,-1-1 1 16,1 0 2-16,2 0 0 0,-4 0-1 15,2 0 5-15,-2-1-1 0,0 0-1 0,0 0-2 16,2-1 0-16,-2 0-1 0,2 1 0 16,-1-2-1-16,1 1-1 0,-2-3 1 15,2 2 0-15,-1-2 0 0,-1 2 0 0,-1-2-1 16,2 0 0-16,-1-1 0 0,-1 1 1 15,1-2-1-15,-1 0 0 0,0-1 1 16,-1 0 0-16,-2 0-1 0,0-1 1 0,2-2 2 16,-3 4-2-16,1-4 0 0,-1 0 1 15,0 0-1-15,0 0 1 0,-1-1-2 16,1 1 1-16,-1-2 1 0,-1 2 1 15,2-3 0-15,-1 1 1 0,0-1 1 0,-2 3-1 16,1-2 1-16,1-1-2 0,0 1 1 16,1 1 0-16,-2 0-1 0,1 0-2 15,1-2 1-15,0 3 0 0,0 0-1 0,0-2-2 16,1 3 1-16,1-1 2 0,0 3 0 15,0-2 4-15,2 2-1 0,0 0 2 16,2-1 5-16,-1 4 2 0,2-2 3 0,0 0-1 16,0 1 2-16,2 0-2 0,0 0-5 15,0 1-1-15,2 0-3 0,-1-1-1 16,-1 1-1-16,2 2-2 0,-1-2-2 15,0-1 2-15,-1 1 0 0,1 1-1 0,0 0-1 16,-1 0 2-16,1-1 1 0,-1 1-2 16,0 0-1-16,0 0-1 0,0 0 0 15,-1-2 0-15,1 1 0 0,0 0 0 0,-2 0 0 16,1-1 1-16,-3-1-1 0,2 2 1 15,-1 0 0-15,1 0 1 0,-2 1-2 16,1-1 1-16,-1 0-1 0,1 2 1 0,-1-1 0 16,1-1-1-16,-2 1 4 0,1 0-2 15,1 0-1-15,-1-1 1 0,1-2-1 16,-1 2 0-16,1-2-1 0,-1 0 0 15,-1-2 3-15,2 0 1 0,-1 1 2 0,1-2 1 16,-1 0 1-16,1-1 0 0,-1 0-3 16,1 0-1-16,-2 0-1 0,1 2 0 0,1-1-2 15,-1 1-1-15,1 0 3 0,-1 2-1 16,1 0 0-16,-2 2 0 0,2-3 1 15,-1 4-1-15,-1-3 1 0,0 1 0 16,0 1-1-16,1-4 1 0,-3 2 0 0,2-1-1 16,1-1-1-16,-3 0 0 0,2 0 0 15,-1-1-1-15,1 1 0 0,0-1 0 0,1-1 1 16,0 1-1-16,-1 1 1 15,3 0-1-15,0 0 2 0,1 2 0 0,0-1 0 16,1 3 0-16,0-2 0 0,0 0 0 16,0 0-1-16,-1 2 0 0,2-1 1 0,0 0 0 15,-1 0-1-15,1 1 1 0,0 0 0 16,-1-2-2-16,1 1 1 0,-1 1 1 15,1-2 1-15,-2 1-1 0,2-3 0 16,0 2 0-16,-2 0-2 0,0-1 0 0,2 1-1 16,-2-1 0-16,2 0-1 0,-2-1 2 15,0 0 1-15,0 0 2 0,1 0-3 16,0 0 2-16,-1-1-1 0,2 0 0 15,0 1 0-15,1-2-1 0,1 1 2 0,-1 1-2 16,1-2 2-16,1 0 0 0,-1 1-2 16,1-1 0-16,-1-1 1 0,0 1 1 0,2-1-1 15,-1 1-2-15,-1 0 1 0,0 1-1 16,1 2-1-16,-2-2-2 0,1 2 3 15,-2-2 1-15,1 1 1 0,-2-2 0 0,1 0-1 16,0 0 1-16,-1 0-1 0,1-3 0 16,1 1 0-16,0 0-1 0,0-2 1 15,3 1 1-15,-2-1 0 0,0 2-1 0,3-3 0 16,1 1-1-16,-1 2 0 0,1-1 1 15,2 0-1-15,0 3 1 0,-2-2 0 16,4 2-2-16,-2-2 1 0,-1 2-1 16,0-3 0-16,-1 1 2 0,0 1-1 0,-3-1 0 15,1-2 2-15,0 2-2 0,0-1 0 16,-2-1 1-16,2 0 3 0,-1 1-1 15,0 0-1-15,1-3 2 0,-1 4-2 16,1-4-1-16,1 0-2 0,2 2 2 0,-2-1 1 16,1-1 0-16,2 1-1 0,0-1 0 15,0 0 0-15,0 2-1 0,0-2-2 0,0 0 1 16,-1 4 0-16,0-2 0 0,-1 2 0 15,0-3 0-15,0 2 1 0,-1 0-1 16,-1 1 4-16,0-1-1 0,-1 1 0 16,0 0 1-16,-1-1 1 0,1 3-2 0,-1-2 0 15,-1 0 0-15,0 0-1 0,1 0 2 16,-2 0-2-16,1 0 0 0,-1-1 0 15,-1 0 0-15,1 0-3 0,-2 0 1 16,2 1 1-16,-1-2 0 0,0-1 0 0,0 2 1 16,0 0 4-16,-1 0 0 0,0-2-1 15,0 1-1-15,1-2 0 0,0 3-2 0,1-2 0 16,-1 1 0-16,1-1 0 0,2 2 0 15,-1-3-1-15,2 2 3 0,-1-1 0 16,1 0 1-16,-1 1-1 0,0-1 0 0,1 0 0 16,-1 1-2-16,0-2 2 0,1 0-2 15,1 0 0-15,-3 2 0 0,0-1-1 16,0-1 1-16,-2 1-2 0,1 1 2 15,-3-2 0-15,1 0-1 0,0 0 1 0,0 1-2 16,1-1-1-16,0 0 2 0,0 0 1 16,0 0 0-16,-1 0 0 0,1 0 0 15,0 0 2-15,0 0-2 0,0 0-1 0,-1 0 1 16,2 0-1-16,0 0 0 0,1 0 0 15,-2 0-1-15,2 0 2 0,0 0 0 16,0 0 0-16,-1 0 0 0,1 0 0 0,0 0 0 16,0 0 0-16,-1 1-2 0,2-1 1 15,-1 0 1-15,1 0 0 0,2 2 0 16,0-2 0-16,1 0 2 0,1 2-2 15,2-1-2-15,2 2 1 0,-1-2 1 0,-1 1-1 16,0 0-2-16,-2 0 3 0,-2-1 1 16,0 1 3-16,-3-2-2 0,0 1-2 0,-2 0-3 15,-2-1 1-15,-1 1-1 0,-2-1-3 16,-2 0 3-16,3 0 2 0,-3 0 2 15,1 0-1-15,0 0 1 0,0 0-1 16,-1 0 1-16,1 0-1 0,0 0 0 0,1 0-1 16,1 0 0-16,1 0 0 0,1 0 1 15,0 0-1-15,0 0 1 0,-1 0 0 16,1 0 0-16,-1 0 0 0,1 0-1 15,-2 0-2-15,2 0 3 0,-1 0 0 0,0-1-1 16,3 1 1-16,-4-1 0 0,2 0 1 16,-3 1-2-16,2 0-1 0,-1 0 1 0,1 0 0 15,-1 0 0-15,1 0-1 0,-1 0 3 16,1 0 0-16,-2 0 0 0,1 0-1 15,1 0 0-15,-1 0-1 0,1 0-1 16,-1 0 1-16,1 0 0 0,-1 0 2 0,2 0-1 16,0 0 1-16,-1 0-1 0,1 1 0 15,-2 0 0-15,2-1 0 0,-2 0 0 16,0 0 2-16,-1 0-1 0,0 0 0 15,-1 0-1-15,1 0-3 0,-2 0 2 0,1 0 1 16,1 0-1-16,0 0 1 0,1 0-1 16,-1 0 2-16,0 1 0 0,0-1-2 0,1 0 1 15,1 0-3-15,-1 0 0 0,2 0 1 16,-3 0-2-16,2 0 3 0,-1 0-1 15,1 0 1-15,-1 0 1 0,1 0-1 16,-1 0 1-16,1 0 0 0,-1 0-1 0,2 0 1 16,-1 0 0-16,-1 0 1 0,1 0 0 15,-1 0-1-15,1-1-1 0,-2 1-1 16,1-1 1-16,1 1 1 0,-1 0 0 15,2-1 0-15,-3 1 2 0,2-2 1 0,-1 1-1 16,1 1-2-16,-1-1 0 0,1-2 0 16,-1 2 1-16,1 0-3 0,-2 1 1 0,2-1-1 15,-1 1 0-15,1-2 0 0,-1 1 2 16,1 1 1-16,-1-1-1 0,2 1 0 15,-2-2 1-15,2 2-1 0,-1 0-1 0,1-2 1 16,-2 1 1-16,2 1 2 0,-1-1-3 16,2-1 0-16,-1 1 0 0,1-2 0 15,2 3-1-15,-1-2-2 0,1 0 2 16,-1 0-1-16,1 1 2 0,-2-2-1 0,1 3 1 15,-1 0 0-15,-1-2 0 0,0 1-1 16,-1 1-1-16,0 0 1 0,-1 0 0 16,1 0 0-16,-2 0 1 0,0-1 0 0,-1 1 0 15,0-2 0-15,-2 2 0 0,0 0 0 16,2 0 1-16,-1 0 0 0,-1 0 0 15,0-1 1-15,1 1-6 0,-1 0-11 16,0 0-18-16,2-1-23 0,0-1-41 0,1 0-72 16,-1-2-132-16,1 1-127 0,-1-3-87 15,-2 2-202-15,-2-1-144 0,-2 0-26 16,-1-1 85-16,-2 0 111 0,-1-1 87 0</inkml:trace>
  </inkml:traceGroup>
</inkml:ink>
</file>

<file path=ppt/ink/ink34.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0:49:27.520"/>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5D385225-9695-4BCC-BBCD-3D71D8BE8CFE}" emma:medium="tactile" emma:mode="ink">
          <msink:context xmlns:msink="http://schemas.microsoft.com/ink/2010/main" type="writingRegion" rotatedBoundingBox="18257,11923 22108,11663 22187,12831 18336,13091"/>
        </emma:interpretation>
      </emma:emma>
    </inkml:annotationXML>
    <inkml:traceGroup>
      <inkml:annotationXML>
        <emma:emma xmlns:emma="http://www.w3.org/2003/04/emma" version="1.0">
          <emma:interpretation id="{B257C9F9-E897-4E5D-85AB-1AE4871F368D}" emma:medium="tactile" emma:mode="ink">
            <msink:context xmlns:msink="http://schemas.microsoft.com/ink/2010/main" type="paragraph" rotatedBoundingBox="18257,11923 22108,11663 22187,12831 18336,13091" alignmentLevel="1"/>
          </emma:interpretation>
        </emma:emma>
      </inkml:annotationXML>
      <inkml:traceGroup>
        <inkml:annotationXML>
          <emma:emma xmlns:emma="http://www.w3.org/2003/04/emma" version="1.0">
            <emma:interpretation id="{9CC82AF4-6BF5-4A88-A05C-C83CA335A278}" emma:medium="tactile" emma:mode="ink">
              <msink:context xmlns:msink="http://schemas.microsoft.com/ink/2010/main" type="line" rotatedBoundingBox="18257,11923 22108,11663 22187,12831 18336,13091"/>
            </emma:interpretation>
          </emma:emma>
        </inkml:annotationXML>
        <inkml:traceGroup>
          <inkml:annotationXML>
            <emma:emma xmlns:emma="http://www.w3.org/2003/04/emma" version="1.0">
              <emma:interpretation id="{934DB340-D0D5-4CB9-8140-C10753A3B0FE}" emma:medium="tactile" emma:mode="ink">
                <msink:context xmlns:msink="http://schemas.microsoft.com/ink/2010/main" type="inkWord" rotatedBoundingBox="18257,11923 20467,11774 20546,12941 18336,13091"/>
              </emma:interpretation>
              <emma:one-of disjunction-type="recognition" id="oneOf0">
                <emma:interpretation id="interp0" emma:lang="" emma:confidence="1">
                  <emma:literal/>
                </emma:interpretation>
              </emma:one-of>
            </emma:emma>
          </inkml:annotationXML>
          <inkml:trace contextRef="#ctx0" brushRef="#br0">271 1006 28 0,'4'0'231'16,"1"0"38"-16,2 0 20 0,0-3 3 15,0 2-10-15,1-3-14 0,0 2-25 0,1-4-29 16,-1 1-21-16,1-2-24 0,2 0-20 16,0 0-18-16,2-2 2 0,-4 0 20 15,2-1 63-15,0 3 80 0,-1-3 83 16,-2 1 59-16,-1 2 22 0,-1 0-12 0,-4 0-64 15,1 2-81-15,-1 0-86 0,-4 1-67 16,-1 0-52-16,-2 1-35 0,-2 1-22 0,-5 1-16 16,-6 2-9-16,-3 2-6 0,-5 2-3 15,-3 1-2-15,-4 1-2 0,-3 6 2 16,1 0-2-16,-2 4 0 0,1 1-1 15,4 0 2-15,2 1-2 0,5 1-2 0,3 0 0 16,6-3 0-16,3 2 0 0,6 0 0 16,5-1 0-16,7 0 1 0,7-1 2 0,6-1-1 15,9-2-1-15,6-3-1 16,8-3-1-16,6-6-1 0,1-3-4 0,1-5-6 15,-1-6-7-15,-1-1-1 0,-4-8-6 16,-6-3-4-16,-4-6 3 0,-4-5 4 0,-7-6 5 16,-4-5 6-16,-6-6 7 0,-5-7 3 15,-6-5 2-15,-4-9-2 0,-3-6 0 16,-4-3 0-16,-4 1 2 0,-1 4 5 0,-1 6 5 15,-2 10 6-15,1 9 4 0,1 4 2 16,1 9 0-16,1 7-2 0,3 4-6 16,1 7-5-16,3 3-3 0,2 6-6 0,1 5-5 15,2 7-1-15,4 6 1 0,2 7 2 16,1 7 0-16,2 9 0 0,1 6 2 15,5 6 1-15,-1 8-2 0,2 2 2 16,2 5 0-16,1 2-1 0,-1 2-6 0,1 2-20 16,-2-1-36-16,2 0-56 0,-1 0-137 15,1-3-137-15,0-1-90 0,3-6-49 16,0-7-125-16,0-7-150 0,-1-9 24 0,0-7 83 15,2-7 63-15,1-6 53 0,-2-8 151 16</inkml:trace>
          <inkml:trace contextRef="#ctx0" brushRef="#br0" timeOffset="648.037">1331 695 97 0,'4'-4'409'0,"-3"1"51"0,2-2 30 16,-3 1-8-16,0 0-132 0,0 0-132 0,0 0-79 16,-1 0-47-16,-1 0-27 0,1 0-18 15,-2 1-16-15,-1 0-6 0,0 0-5 16,0 0 2-16,-2 0 3 0,1 1 12 15,-3 1 15-15,-2 0 22 0,-1 1 22 0,-1 1 28 16,-4 0 24-16,-1 3 21 0,-1 0 22 16,-4 3 9-16,0 2 7 0,-4 0-4 0,1 3-7 15,1 0-18-15,1 2-29 0,1 1-28 16,1 0-27-16,3 0-28 0,3 0-26 15,2 0-15-15,2 0-9 0,4-1-5 0,1-2-3 16,6-2 1-16,6-3 5 0,3-1-4 16,6-2-12-16,7-8-17 0,3-2-17 15,1-1-20-15,2-5-16 0,-1-1-3 16,0 0 5-16,-4-1 12 0,-1 2 13 0,-4 3 15 15,-2 2 10-15,-2 4 1 0,-2 3 3 16,1 3 8-16,-4 4 20 0,2 5 29 16,0 1 23-16,-1 3 25 0,0 0 26 0,1 0 16 15,-2 1-3-15,4-4-14 0,0 0-12 16,4-5-16-16,4-1-23 0,3-7-20 15,7-2-21-15,2-7-24 0,4-5-19 0,1-6-15 16,2-2-11-16,0-7-8 0,-2-3 6 16,-2-4 4-16,-1-5 12 0,-4-5 8 15,-5-4 9-15,-2-2 10 0,-5-2 4 16,-1 1 15-16,-4 4 12 0,-3 5 15 0,-2 8 11 15,-2 6 4-15,-1 6 1 0,-1 5-9 16,-2 9-13-16,1 6-14 0,-1 8-12 0,2 10-6 16,-1 7-2-16,0 9 0 0,2 4 0 15,-1 5 0-15,0 2 1 0,-3 2-1 16,0 6-11-16,-2 1-37 0,-3 0-95 15,0-2-140-15,-1-3-100 0,1-6-112 0,-1-5-217 16,0-7-120-16,0-8 11 0,-2-6 97 16,-2-10 75-16,1-4 102 0</inkml:trace>
          <inkml:trace contextRef="#ctx0" brushRef="#br0" timeOffset="786.0449">1767 555 395 0,'2'-12'459'0,"5"2"30"0,3 3 15 0,5-2-119 15,4 4-171-15,6 1-100 0,5 2-55 16,5 0-40-16,3 2-53 0,1 0-110 15,1 0-176-15,0-2-94 0,-3 1-50 0,1 1-14 16,-1-3 23-16</inkml:trace>
        </inkml:traceGroup>
        <inkml:traceGroup>
          <inkml:annotationXML>
            <emma:emma xmlns:emma="http://www.w3.org/2003/04/emma" version="1.0">
              <emma:interpretation id="{AE123B9B-796A-4136-9B90-398895304E22}" emma:medium="tactile" emma:mode="ink">
                <msink:context xmlns:msink="http://schemas.microsoft.com/ink/2010/main" type="inkWord" rotatedBoundingBox="20517,12421 22152,12311 22178,12697 20543,12807"/>
              </emma:interpretation>
              <emma:one-of disjunction-type="recognition" id="oneOf1">
                <emma:interpretation id="interp1" emma:lang="" emma:confidence="0">
                  <emma:literal>an</emma:literal>
                </emma:interpretation>
                <emma:interpretation id="interp2" emma:lang="" emma:confidence="1">
                  <emma:literal>a ~</emma:literal>
                </emma:interpretation>
                <emma:interpretation id="interp3" emma:lang="" emma:confidence="0">
                  <emma:literal>as</emma:literal>
                </emma:interpretation>
                <emma:interpretation id="interp4" emma:lang="" emma:confidence="0">
                  <emma:literal>92</emma:literal>
                </emma:interpretation>
                <emma:interpretation id="interp5" emma:lang="" emma:confidence="0">
                  <emma:literal>at</emma:literal>
                </emma:interpretation>
              </emma:one-of>
            </emma:emma>
          </inkml:annotationXML>
          <inkml:trace contextRef="#ctx0" brushRef="#br0" timeOffset="1190.068">2632 514 269 0,'-10'4'445'0,"-1"-1"45"16,-1 0 28-16,-1-1-64 0,-2-1-149 0,-3 2-109 15,2 0-55-15,-5 1-17 0,-2 1-7 16,-1 2 2-16,-2 3 3 0,0 0-3 16,-1 0-12-16,-1 2-22 0,2 0-21 0,-1-1-21 15,2 5-16-15,1-4-12 0,4 1-4 16,3-1-5-16,5-1-3 0,4-1 3 15,4 0-6-15,6-1 0 0,8-6-5 16,5 0 1-16,6-6-5 0,3 0-2 0,5-6 4 16,2-1 0-16,-1-3 2 0,-1 0 4 15,-2 0 5-15,-2 0 7 0,-3 0 24 16,-3 3 31-16,-4 1 28 0,-4 3 13 0,-1 0 4 15,-2 5 23-15,-1 1 33 0,-1 3 11 16,-2 5 0-16,-2 3-1 0,1 3 3 16,0 2-26-16,-3 3-49 0,0 0-43 0,0 4-28 15,1 1-27-15,1 0-51 0,0-2-89 16,3-1-119-16,-1 1-85 0,1-4-56 15,2-3-105-15,-1-3-145 0,0-3-59 16,1-2 39-16,0-5 43 0,0-2 36 0,-1-5 106 16</inkml:trace>
          <inkml:trace contextRef="#ctx0" brushRef="#br0" timeOffset="1444.0826">2790 630 259 0,'22'-18'437'0,"1"-2"42"0,2 1 26 16,1 1-58-16,0 0-161 0,3 2-106 15,-1 2-62-15,0 1-36 0,0 4-22 16,-2 0-15-16,-2 3-8 0,-1 3-4 15,-2 2-5-15,-1 4-2 0,-3 1-2 0,-1 3-4 16,-2 0-5-16,-2 4-3 0,-2 2-4 16,-3 2-4-16,-2 2-1 0,-2 5 0 15,0 1-6-15,0 3 3 0,1 3 1 0,0-1 2 16,3 2 0-16,2-5 12 0,5-1 26 15,4-3 12-15,5-2 9 0,8-5 4 16,7-4-12-16,9-1-49 0,6-7-56 16,8-2-222-16,2-4-185 0,2-3-97 0,-2-3-37 15,-2-3 8-15,-4 1 21 0</inkml:trace>
        </inkml:traceGroup>
      </inkml:traceGroup>
    </inkml:traceGroup>
  </inkml:traceGroup>
</inkml:ink>
</file>

<file path=ppt/ink/ink35.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0:49:33.183"/>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C743774C-758F-48FD-8906-DD2CC828BEC2}" emma:medium="tactile" emma:mode="ink">
          <msink:context xmlns:msink="http://schemas.microsoft.com/ink/2010/main" type="inkDrawing" rotatedBoundingBox="15915,6449 20164,8208 19995,8616 15746,6858" semanticType="callout" shapeName="Other">
            <msink:sourceLink direction="with" ref="{E1D46741-4D5D-4E9E-A295-CEC8A5688ED3}"/>
            <msink:sourceLink direction="with" ref="{AF92AB06-18D3-4D05-8CE4-F25751FA4EFC}"/>
          </msink:context>
        </emma:interpretation>
      </emma:emma>
    </inkml:annotationXML>
    <inkml:trace contextRef="#ctx0" brushRef="#br0">0 1 70 0,'0'1'144'16,"0"1"-13"-16,2-2-20 0,-2 0-22 15,0 0-21-15,1 0-15 0,-1 0-9 16,0 0-7-16,0 0-2 0,0 0 3 15,0 0 12-15,0 0 11 0,0 0 18 0,0 0 14 16,1 0 12-16,-1 0 8 0,2 0-3 0,-1 0-5 16,-1 0-10-16,1 0-11 0,-1 0-7 15,0 0-5-15,2 2-2 0,-2-2-1 16,1 0 0-16,1 0-4 0,-2 0-1 15,0-2-4-15,0 2-4 0,0 0-4 0,0 0-4 16,0 0-3-16,0-2-6 0,0 1-1 16,0 1-1-16,0 0-2 0,0 0-5 15,0 0 0-15,0 0-2 0,0 0-3 16,0 0-5-16,1 0-6 0,-1 0-3 0,3 0-4 15,-1 0-6-15,1 0-1 0,0 0 1 16,1 1 0-16,2 1-1 0,0-2 2 16,3 3 3-16,-1 1-1 0,2-1-2 0,1 1-1 15,0 0-1-15,0 1 1 0,0 0-1 16,1 1-1-16,0-1 1 0,2 1 2 15,-2 1 0-15,1 2 1 0,-1-3-2 0,-1 0 2 16,0 2 0-16,2-2-3 0,-1 1 0 16,0-1 0-16,1 2 0 0,0-2 0 15,1 0 0-15,0 0 1 0,1 1 1 16,0-1 1-16,2 0 0 0,-2-1 1 0,3 2-2 15,-2-3 0-15,2 2 1 0,1 0-3 16,-1 2-1-16,1-2-1 0,1 0 0 16,-1 0 2-16,0 1-1 0,-1 1 1 0,1-1-2 15,-1 2 0-15,0-1 0 0,-1 0 1 16,-1 1 0-16,2 0 1 0,-1 1 2 15,-1-1 1-15,1-1-2 0,-1 1 0 16,-1 0-1-16,0 1 0 0,0-1 0 0,-1 0-1 16,1 2 3-16,-1-3-2 0,0 1 0 15,-2 0 1-15,2-1 0 0,0 1-1 16,-2-1-2-16,2 0-1 0,0 0 2 15,-1-1-1-15,1 2 0 0,1-3-1 0,0 0 2 16,0 1 1-16,2 0-1 0,1-1 1 16,0 1-1-16,-2-1 1 0,-1 0-2 0,0 0 0 15,1 0 1-15,-1 1-1 0,-2 0 1 16,1 0 1-16,1-1 0 0,-1 4 0 15,0-4-1-15,1 1 2 0,-1 2 0 16,-1-2 0-16,3-1 0 0,-3 2 1 0,2 0 0 16,1 0 2-16,-1-2-2 0,-2 1-2 15,1-2 0-15,1 1-1 0,-1-1 1 16,0 0-4-16,0 1 4 0,-1 1 0 0,0-3 0 15,-1 3 0-15,0 0-2 0,1-1 3 16,-1 1 0-16,1-1-2 0,-1 0 2 16,0 2-1-16,1-1 4 0,-1 0-4 0,0-1 0 15,1 0 0-15,-1 0-1 0,1 2 0 16,0-3-1-16,0-1 1 0,1 2 0 15,-2 1 0-15,0 0 1 0,2-1 2 16,0 0-2-16,0 1 0 0,-1 1-2 0,2-1 1 16,-1 0-2-16,0 1 0 0,0 0 1 15,1-1 0-15,-3 2 3 0,2-3 1 16,0 1 0-16,-1 0 0 0,0-1-2 15,-1 0 0-15,1-1-2 0,-1 0 0 0,0 0 2 16,1 0 0-16,-1 2 2 0,0-3-3 16,1 1 1-16,-1 3 0 0,2-2-1 0,-2 0-2 15,1 2 1-15,-1 0 0 16,0-1 0-16,-2 0-2 0,1 1 0 0,-1-1 4 15,-1-1 1-15,1 2 0 0,0-2 0 16,1 0 2-16,-2 0-2 0,1 1 0 0,-1-1-2 16,1 0 0-16,0 0 0 0,1 1 1 15,0-1-1-15,0 0-1 0,1 1 2 16,0-1 1-16,1 0 1 0,-2 0 0 15,1 0-1-15,-1 2 2 0,-1-2-1 0,1 1-5 16,0-1 6-16,-2 4-3 0,2-3 0 16,-2 2 0-16,-1-2 0 0,2 2 6 15,-2-3-5-15,0 1-1 0,2 0 0 16,-3 0 0-16,1-1 0 0,0 0-1 15,0 0-1-15,1-2 1 0,0 1-1 0,2-1 2 16,2 3 0-16,-1-2 0 0,0 1 0 0,2 2 0 16,0-1 3-16,-2-1-3 0,2 3 3 15,0-2-2-15,-2 2 2 0,-1-2 0 16,0 3-2-16,0-3 0 0,0 0 0 15,0 1-1-15,-1-1-2 0,-1-1 1 0,1 0 0 16,-2 1 0-16,2-2 0 0,-2 0 2 16,0-2 4-16,2 3-3 0,-2-2 1 15,2-1 1-15,0 1 1 0,1-2-4 16,0 2-3-16,1-1 2 0,3-1 1 0,0 1-3 15,0 0 2-15,2 0 0 0,1-1 0 16,0 2 0-16,-1-2 0 0,1 2 0 0,-1 0-2 16,-1 0 0-16,1 1-1 0,-2 0 0 15,-1 0 1-15,-1 0 1 0,0-2 0 16,-2 4 1-16,0-4 4 0,-2 3-2 15,1-2-1-15,-2 0 0 0,2 0 0 0,-2 0 0 16,2 0-2-16,-2-4 1 0,2 3 0 16,-1 0-2-16,1-1 2 0,1 0-1 15,0 0 1-15,0-1 1 0,1 2-1 16,1-1 3-16,-1-1-2 0,0 2 0 15,1-1 1-15,1 1-2 0,-1-1-1 0,1 1 0 16,0-1 1-16,1-1 0 0,-1 2-1 16,-1 0 0-16,3 1 2 0,-3-4-2 0,1 3 2 15,1 0-1-15,-1-3 0 0,0 4 0 16,-2-4-2-16,2 2 7 0,0-2 0 15,-2 1 1-15,0-1 0 0,1 1 0 16,-2 1 3-16,1-2-6 0,-1 1-3 0,1 0 0 16,1 0 0-16,-1 2 0 0,2-1 0 15,0 1 0-15,-1-1 1 0,3 1-1 16,-1-1 2-16,0 2-3 0,0-2-2 15,0 2 1-15,0-3 1 0,2 5 1 0,-1-6 2 16,1 3 2-16,1 0 2 0,1-1 1 16,0 0 0-16,0 1-1 0,1 0-1 0,-1-2-2 15,0 2 0-15,-1 0-1 0,-1 0-2 16,-1-2 1-16,-1 0 1 0,-1 0 1 15,0 0 0-15,-1 1 2 0,0-2 0 16,-1 1-1-16,2-1 0 0,-2 0-2 0,3 0 0 16,-1 0-1-16,1 0-1 0,0 0 1 15,1 0 1-15,0 0-1 0,-1 0-1 16,2 0 1-16,-2 0 5 0,1 0-3 15,1 0 1-15,-1 0 1 0,1 0 0 0,-1 0-1 16,2 0-2-16,-3 0 1 0,-1 0-1 16,0 1 1-16,-3-1 1 0,0 0-2 0,-2 2 0 15,0-2-1-15,-2 0 1 0,1 1-2 16,-3-1 0-16,2 1 1 0,-1-1 0 15,-2 0 0-15,1 0-1 0,-1 0-1 16,1 0-5-16,-1 0-6 0,-2 0-34 0,1-2-121 16,-1-1-188-16,-2-1-100 0,-2 1-49 15,-3-3-23-15,-1 0 20 0,-1 2 112 16</inkml:trace>
  </inkml:traceGroup>
</inkml:ink>
</file>

<file path=ppt/ink/ink36.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0:49:35.189"/>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AF92AB06-18D3-4D05-8CE4-F25751FA4EFC}" emma:medium="tactile" emma:mode="ink">
          <msink:context xmlns:msink="http://schemas.microsoft.com/ink/2010/main" type="inkDrawing" rotatedBoundingBox="14593,9244 20744,8907 20751,9030 14600,9367" shapeName="Other">
            <msink:destinationLink direction="with" ref="{C743774C-758F-48FD-8906-DD2CC828BEC2}"/>
          </msink:context>
        </emma:interpretation>
      </emma:emma>
    </inkml:annotationXML>
    <inkml:trace contextRef="#ctx0" brushRef="#br0">4 366 301 0,'-3'0'393'0,"1"2"40"0,1-2-6 16,1 0-77-16,-1 0-100 0,1 0-82 15,0 0-56-15,0 0-38 0,0 0-22 16,0 0-15-16,0 0-7 0,0 0-3 0,0 0 2 15,1 1 1-15,-1-1 0 0,1 0-1 16,1 0-2-16,-2 0-1 0,1 0-3 0,1 0-2 16,-1 0-2-16,0 0-3 0,3 0-5 15,1 0-1-15,1 0-2 0,3 0-1 16,2 0-2-16,4-1 0 0,3-1 2 15,2 2 0-15,4-1 1 0,0 1-1 0,3 0 0 16,3 0 0-16,1 0 1 0,2 0 1 16,2 1-2-16,1-1 2 0,-2 0 1 15,0 2-2-15,2-2-1 0,1 0-3 16,4 0 2-16,1-2-2 0,-1 2-2 0,0-1 1 15,-1-2 0-15,0 1-2 0,-2 0 0 16,2-2 0-16,0 1-1 0,-1 1 0 0,-1-3 0 16,2 2 0-16,-1 1 0 0,1 0 0 15,-1 0 1-15,3 1 0 0,-1 1 1 16,2 0 2-16,1 0-1 0,1 0-1 15,0 1-1-15,2 1 1 0,0-2 0 0,1 2-2 16,0-1 0-16,2-1 2 0,0 1 0 16,0 1-1-16,-2-2-1 0,0 0-2 15,0-2-1-15,-1 1 2 0,0-2-1 16,0 0 2-16,1 0 0 0,-1-1 1 0,1 1-2 15,-3-1-1-15,2-1 1 0,-2 3 0 16,-1-1 0-16,-1 0 1 0,-1 0 1 0,1 0-1 16,-3 1 0-16,0 1 1 0,-3-2-1 15,1 3 0-15,0-1 1 0,-1 1 1 16,-2 0-1-16,1 0-3 0,-1 0 1 15,-1-1 0-15,-1 0 0 0,0-1-1 0,0 1-1 16,0 0 3-16,0-1 0 0,-1 0 0 16,-1 0 1-16,1-1 0 0,0 0 0 15,-1 3 0-15,4-4-2 0,-1 0 3 16,2 2-3-16,-2-2-1 0,2 1-1 0,0 0 1 15,-2 3 2-15,0-3-2 0,-1 2 3 16,0-1 1-16,-1 1 1 0,0-1 0 0,-2 2-2 16,0-2 0-16,-2 1-1 0,-1 1 0 15,-1-1 1-15,0 1 1 0,-1 1-1 16,1-1 0-16,-1 0 0 0,1 0 1 0,0-1 0 15,2-2-2-15,2 1 0 0,0-1 0 16,5 1-1-16,-1 0-1 0,2-1 1 16,0 2 1-16,1-1-1 0,1 1 1 15,1-2-1-15,1 3 0 0,-1 0 0 0,1-3 1 16,-1 3-1-16,-1-1 0 0,2-1 0 15,-1 2 1-15,-1 0 0 0,-1-4 0 16,-1 4 0-16,0-2 1 0,-2 1 0 0,-1-2 0 16,-3 1-1-16,1 0-1 0,-2-2-1 15,0 1 2-15,-2 0 0 0,-1-1 0 16,2 0 2-16,-4 0 6 0,4 1 5 15,-1-3 6-15,2 2 6 0,3-2 1 0,2 3 4 16,1-1-3-16,0 1-2 0,1-3-6 16,1 2-2-16,0 1 0 0,1-1 0 15,-1-1 3-15,0 1 1 0,0 1 8 0,-3-2 8 16,1 1 7-16,-1 1 3 0,-1 0 7 15,-3-1 5-15,1 1 2 0,-4-1-1 16,-1 1 2-16,-1 0 3 0,0-1 0 0,-2 2-1 16,0-2-10-16,1 2-5 0,-2-2-9 15,0 1-9-15,-1 0-9 0,-1 2-9 16,-1-2-4-16,1 1 1 0,-4-1-1 15,1 2-1-15,-4 0 0 0,1-1 3 0,-1 0 7 16,-1 1-4-16,0 0 3 0,1 1 3 16,2-2 2-16,0 2 6 0,1-2 2 15,1 0 8-15,-1 2 6 0,0 0 12 0,-1 0 7 16,-2 0 12-16,0-2 12 0,-1 1 9 15,-2 0 2-15,1-1-4 0,-3 1-4 16,0-2-7-16,-2 3-6 0,-2 0-6 16,0 0-6-16,-3-2-5 0,1 1-11 0,-2 1-8 15,0 0-13-15,-2 0-13 0,1 0-14 16,-2 0-24-16,1 0-66 0,-3 0-99 15,3 0-108-15,-2 0-79 0,-1-1-69 0,1-1-173 16,0-2-113-16,-1 1 5 0,1-2 60 16,1-1 51-16,0-1 63 0</inkml:trace>
  </inkml:traceGroup>
</inkml:ink>
</file>

<file path=ppt/ink/ink37.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0:53:04.931"/>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905A4A89-0816-401D-9A10-A170FEC4F91A}" emma:medium="tactile" emma:mode="ink">
          <msink:context xmlns:msink="http://schemas.microsoft.com/ink/2010/main" type="inkDrawing" rotatedBoundingBox="14479,3214 19742,3460 19641,5619 14378,5373" hotPoints="20272,4417 17357,5511 14300,4924 17214,3829" semanticType="enclosure" shapeName="Ellipse"/>
        </emma:interpretation>
      </emma:emma>
    </inkml:annotationXML>
    <inkml:trace contextRef="#ctx0" brushRef="#br0">1374 212 186 0,'-34'-7'243'0,"-2"-2"13"16,-1 4-52-16,0 3-53 0,0 0-34 15,-3 4-30-15,1 1-21 0,0 3-14 0,-1 4-8 16,0 1-1-16,-3 4 2 0,-1 4 5 16,0 2 6-16,0 2 7 0,1 3 4 15,1 3 6-15,-1 1 4 0,2 4 5 0,0 1-3 16,1 4-3-16,0 3-3 0,0-1-8 15,3 3-9-15,-2-1-9 0,5 1-5 16,-2-1-6-16,2 0-2 0,0 2-3 16,-2 1-5-16,4-1-3 0,-1 0-4 0,3 3 0 15,1-1 0-15,3 3 3 0,1-1 1 16,3 1 1-16,3 1 0 0,5 0-4 0,5 0-3 15,2 0-3-15,5 0 0 16,6 0-2-16,5 0 1 0,6 0 1 0,4-3-3 16,4 0-3-16,8-3-1 0,2-4-4 15,7 1-1-15,5-4 1 0,7-2 2 0,7-1 3 16,6-5 2-16,6-3 1 0,6-3 1 15,7-5-5-15,4-5-1 0,7-5-4 16,6-4-2-16,3-5 1 0,6-3 2 16,6-3 1-16,2-1 1 0,7-3 2 0,3 2 0 15,5-2-6-15,2 0-2 0,-3 2 1 16,0-1 0-16,-3 2 0 0,-3-1 0 0,-3 1 5 15,-3 1 0-15,0 0-3 0,-5-2-1 16,-3 0 0-16,-7 1 1 0,-4-2 0 16,-6-2 3-16,-5 0 2 0,-3 2 0 15,-4-2 0-15,-2-2 1 0,-3 1-1 0,-1-4-2 16,-1 0 1-16,-3-1 1 0,-2 1 0 15,-3 0 1-15,-2 0 5 0,-3 1 1 16,-3 1 4-16,-2-3 3 0,-3 2 3 0,0 0 2 16,-3 1-4-16,2-2 0 0,-2 0-5 15,0 0-4-15,1-3-4 0,-1-1-4 16,-3 2-2-16,1-1-3 0,-3-1 2 0,-5-1 6 15,-2 1 18-15,-3 0 17 0,-5 0 22 16,-2 0 25-16,-2-1 34 0,-2-1 29 16,-3 0 13-16,-2-1 17 0,0 0 14 0,-4-2-5 15,0-1-18-15,-1 0-23 0,-2 0-24 16,-1-3-28-16,-2-2-32 0,-5-2-17 15,-1-5-14-15,-8-5-12 0,-7-6-7 16,-9-6-8-16,-11-10-3 0,-14-6-7 0,-15-8-3 16,-16-5 0-16,-26-7-4 0,-30-1-13 15,-34 2-41-15,-40 0-63 0,-33 12-90 0,-33 9-77 16,-30 13-37-16,-30 12-73 0,-45 12-205 15,-42 19-65-15,-36 17 23 0,-15 14 39 16,13 15 24-16,28 6 78 0</inkml:trace>
  </inkml:traceGroup>
</inkml:ink>
</file>

<file path=ppt/ink/ink38.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0:53:14.720"/>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CCEFC14B-23AE-4D2E-A234-E233D43A1A86}" emma:medium="tactile" emma:mode="ink">
          <msink:context xmlns:msink="http://schemas.microsoft.com/ink/2010/main" type="writingRegion" rotatedBoundingBox="2279,7022 3668,7022 3668,7223 2279,7223"/>
        </emma:interpretation>
      </emma:emma>
    </inkml:annotationXML>
    <inkml:traceGroup>
      <inkml:annotationXML>
        <emma:emma xmlns:emma="http://www.w3.org/2003/04/emma" version="1.0">
          <emma:interpretation id="{0BCB9AE8-D8D7-48BA-88D7-BB10852374EC}" emma:medium="tactile" emma:mode="ink">
            <msink:context xmlns:msink="http://schemas.microsoft.com/ink/2010/main" type="paragraph" rotatedBoundingBox="2279,7022 3668,7022 3668,7223 2279,7223" alignmentLevel="1"/>
          </emma:interpretation>
        </emma:emma>
      </inkml:annotationXML>
      <inkml:traceGroup>
        <inkml:annotationXML>
          <emma:emma xmlns:emma="http://www.w3.org/2003/04/emma" version="1.0">
            <emma:interpretation id="{99B9CAF1-3CD7-491D-9089-547CD354FB27}" emma:medium="tactile" emma:mode="ink">
              <msink:context xmlns:msink="http://schemas.microsoft.com/ink/2010/main" type="line" rotatedBoundingBox="2279,7022 3668,7022 3668,7223 2279,7223"/>
            </emma:interpretation>
          </emma:emma>
        </inkml:annotationXML>
        <inkml:traceGroup>
          <inkml:annotationXML>
            <emma:emma xmlns:emma="http://www.w3.org/2003/04/emma" version="1.0">
              <emma:interpretation id="{86E5C650-22D7-439B-948B-E4FF7409C761}" emma:medium="tactile" emma:mode="ink">
                <msink:context xmlns:msink="http://schemas.microsoft.com/ink/2010/main" type="inkWord" rotatedBoundingBox="2279,7022 3668,7022 3668,7223 2279,7223"/>
              </emma:interpretation>
              <emma:one-of disjunction-type="recognition" id="oneOf0">
                <emma:interpretation id="interp0" emma:lang="" emma:confidence="0">
                  <emma:literal>•</emma:literal>
                </emma:interpretation>
                <emma:interpretation id="interp1" emma:lang="" emma:confidence="0">
                  <emma:literal>*</emma:literal>
                </emma:interpretation>
                <emma:interpretation id="interp2" emma:lang="" emma:confidence="0">
                  <emma:literal>-</emma:literal>
                </emma:interpretation>
                <emma:interpretation id="interp3" emma:lang="" emma:confidence="0">
                  <emma:literal>+</emma:literal>
                </emma:interpretation>
                <emma:interpretation id="interp4" emma:lang="" emma:confidence="0">
                  <emma:literal>.</emma:literal>
                </emma:interpretation>
              </emma:one-of>
            </emma:emma>
          </inkml:annotationXML>
          <inkml:trace contextRef="#ctx0" brushRef="#br0">174 200 176 0,'2'-3'259'0,"-1"-1"38"0,0 1-30 0,2-1-21 16,-1 0-8-16,-1-1-6 0,-1 0-9 15,1 1-19-15,-1-2-19 0,0 2-22 16,0-1-27-16,0 1-25 0,0 1-27 15,-1-1-15-15,1 1-5 0,-3-1 8 0,2 4 18 16,-1-2 27-16,1 2 27 0,-2 0 27 16,3 0 23-16,-1 0 8 0,0 0-6 15,1 0-12-15,-2 0-16 0,2 2-24 0,2-2-32 16,3 0-23-16,3 0-12 0,6-2-6 15,8 1-2-15,6-2 1 0,10 1 5 16,9-2 2-16,8-1-6 0,8-1-10 16,7 0-11-16,4 0-13 0,3 0-9 0,0-4-7 15,-1 3 0-15,-4 0-6 0,-4-1-5 16,-4 2 0-16,-5 1-3 0,-6 0-3 0,-6 2-4 15,-6 0-1-15,-5 2 0 0,-6 1-1 16,-5-2 2-16,-6 2 1 0,-3 0 3 16,-5 0 0-16,-5 0 2 0,-1 0 1 15,-7 0 0-15,-3 2 0 0,-8-2-1 0,-6 1 1 16,-8 1-3-16,-8-1-1 0,-6 2 0 15,-9 0 0-15,-2 0-2 0,-6 1-1 0,-5 1-1 16,-3 1-2-16,-5-1 2 16,-4 1-1-16,-3 4 1 0,-3-3-1 0,1 2-1 15,2-1 2-15,3 2 0 0,3-3 1 16,4 1 3-16,8 0 0 0,5-2-1 0,9-2-2 15,8-1 3-15,7 1-2 0,8-1-2 16,7 0 1-16,5-2 1 0,11 1 1 16,6-2-2-16,11-2 1 0,8 1-1 0,8-2 2 15,8-1-1-15,10-1-1 0,5-2 0 16,10 0-2-16,4-3 1 0,5 1 1 15,0-2-1-15,0 0 0 0,-3 0 1 0,-1-1 3 16,-4 2 2-16,-5-2-1 0,-3 2 2 16,-7 0 1-16,-5 3-2 0,-9-1-2 15,-6 2-1-15,-7 1 0 0,-7 1-1 0,-6 2 1 16,-8-1 0-16,-5 2 0 0,-7 0-1 15,-6 2-1-15,-7 0-1 0,-5 2-2 16,-3 2-2-16,-7-1 0 0,1 4 1 0,-4-2 2 16,2 0-1-16,1 1 0 0,2-1 2 15,4-1-1-15,2 0 2 0,3-1 0 16,5-2 0-16,3 3-6 0,4-4-9 0,3 2-19 15,4-2-22-15,4-1-33 0,3 2-79 16,7-2-93-16,6-2-71 0,8 1-33 16,6-3-50-16,5-1-134 0,5-2-101 0,5-1 3 15,3-2 32-15,5-1 24 0,3 0 58 16</inkml:trace>
        </inkml:traceGroup>
      </inkml:traceGroup>
    </inkml:traceGroup>
  </inkml:traceGroup>
</inkml:ink>
</file>

<file path=ppt/ink/ink39.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0:55:40.193"/>
    </inkml:context>
    <inkml:brush xml:id="br0">
      <inkml:brushProperty name="width" value="0.26667" units="cm"/>
      <inkml:brushProperty name="height" value="0.53333" units="cm"/>
      <inkml:brushProperty name="color" value="#00FF00"/>
      <inkml:brushProperty name="tip" value="rectangle"/>
      <inkml:brushProperty name="rasterOp" value="maskPen"/>
      <inkml:brushProperty name="fitToCurve" value="1"/>
    </inkml:brush>
  </inkml:definitions>
  <inkml:trace contextRef="#ctx0" brushRef="#br0">1931 780 98 0,'4'-30'405'0,"0"0"48"16,-2 0 30-16,-2 1 17 0,-3 0-196 16,-3 0-113-16,1 1-74 0,-3 2-44 0,-5-1-27 15,0-1-13-15,-5 0-3 0,-3-2-2 16,-2-4-1-16,-5-1 2 0,-2-2-3 15,-4-2-2-15,-5 0-7 0,1 4-2 0,-2 2-2 16,-2 5-2-16,1 5-1 0,-3 5 0 16,-1 6-2-16,-3 7-2 0,-3 8-4 15,-4 6-2-15,-6 11 2 0,-1 8 3 16,-5 9-2-16,-6 12-1 0,-7 10 0 0,-5 12 0 15,-4 12 2-15,-2 8 0 0,-1 11 3 16,2 8 2-16,5 7 2 0,5 4-2 16,10 5-3-16,8-1 6 0,11 1 11 0,12-7 17 15,12 0 24-15,14-3 27 0,11-2 20 16,16 1 8-16,16-3-3 0,13-1-8 15,16-3-15-15,10-5-15 0,11-4-17 0,6-4-14 16,11-6-13-16,7-5 0 0,7-6-5 16,8-5-5-16,0-10-3 0,4-8-1 0,-4-9 0 15,2-11-6-15,-5-9-5 16,-1-12-6-16,-2-11 0 0,-1-10-2 0,-4-13-3 15,-2-8-7-15,-1-15-8 0,-2-8 4 0,-1-9-4 16,1-10 0-16,-2-9 3 0,1-8 4 16,-4-9 4-16,-3-4 0 0,-7 1 5 0,-7 1 1 15,-6 2 0-15,-6 2 2 0,-8 3 5 16,-8 3 2-16,-4 1-4 0,-11 5-3 15,-6-1-1-15,-10 3-1 0,-7-1-4 16,-10-5-3-16,-7-4-3 0,-12-6-4 0,-8-4-5 16,-8-4-9-16,-5-5-1 0,-6 0-2 15,-4 0 1-15,-4-1 2 0,-2 7 6 16,1 6 7-16,-4 11-2 0,-1 11 4 0,-3 11 1 15,-4 9 1-15,-4 11-1 0,-5 11 0 16,-8 7 4-16,-4 7-2 0,-5 9 8 16,-2 4 5-16,-5 6 2 0,-1 6 1 0,-6 3-1 15,-6 5-2-15,-7 4-5 0,-4 3-3 16,-1 7-2-16,1 1 4 0,0 7 2 15,5-1 2-15,1 6 0 0,2 2 0 16,-2 6 0-16,3 5-4 0,2 7-3 0,6 4 1 16,8 4 4-16,9 9-1 0,8 5 2 15,8 11 1-15,9 10 3 0,12 10 0 16,10 6-3-16,15 3 6 0,12 4 5 0,14 5 1 15,12 1 2-15,14 6-2 0,15-2 3 16,12-1-9-16,10-7-4 0,9-9-2 0,7-8-4 16,5-13 0-16,5-10 5 0,4-12 3 15,4-12 4-15,5-10 3 0,5-16 2 16,1-10 2-16,2-14-5 0,3-14-3 0,1-12-3 15,2-14 2-15,4-13 4 0,2-13-2 16,3-7 1-16,1-10-1 0,2-5 2 0,-4-7-5 16,-3-5-6-16,-4-2-2 0,-6-4 3 15,-8 2 3-15,-7-1-1 0,-11 0-1 16,-10 4 4-16,-8-2-1 0,-12 5-5 15,-12-1-5-15,-16 3-12 0,-14-2-6 0,-16 5-10 16,-15 4-3-16,-15 4 0 0,-13 6-1 16,-14 5 6-16,-16 5 5 0,-15 8 6 0,-13 8 3 15,-12 10 1-15,-8 9 1 0,-5 11 8 16,-6 8 7-16,-3 11 2 0,-8 10 3 15,-8 9 0-15,-6 12 0 0,-2 8-3 0,0 6 1 16,4 7-4-16,4 2-2 0,1 6 2 16,5 6 7-16,8 3 4 0,9 3 3 0,13 2 7 15,13-1 6-15,14 0 0 0,16-1-1 16,15-1-3-16,17-3 0 0,18-2 2 15,15-4 6-15,18-5 13 0,18-4 9 16,17-5 6-16,19-7-1 0,18-7-1 16,16-9-9-16,15-11-5 0,15-10-7 0,13-14-9 15,9-11-1-15,8-13-7 0,6-15-4 16,3-11-5-16,5-12-8 0,3-13 0 0,-4-9-8 15,-9-7-9-15,-15-1-22 0,-13-4-40 16,-15-4-35-16,-17-4-44 0,-17-6-28 16,-17-6-6-16,-19-1 12 0,-19 3 28 0,-17 4 37 15,-14 13 40-15,-14 8 31 0,-13 16 16 16,-17 11 11-16,-17 12 5 0,-12 14 3 15,-13 10 1-15,-9 11 1 0,-7 7 5 0,-4 10 6 16,-4 7 4-16,-5 8 4 0,-9 9 0 16,-7 8 3-16,-5 10-3 0,-3 9 2 0,0 8 3 15,0 8 1-15,2 8 3 0,2 6 6 16,3 10 11-16,4 5 10 0,9 1 5 15,10 3 7-15,14-1 6 0,14-2-1 0,12-4-7 16,14-7-11-16,14-8-11 0,12-9-4 16,14-7-3-16,14-14 2 0,14-9 6 15,16-9 1-15,17-15 2 0,15-14-5 16,19-17-7-16,16-14-12 0,13-17-4 0,12-13-6 15,8-11-4-15,9-9-6 0,9-7 3 16,11-13 2-16,2-5-3 0,-1-5 0 0,-1-3-3 16,-8-1 3-16,-8 1-6 0,-7 0-1 15,-12 2-1-15,-13 6-5 0,-16 7-10 16,-18 13-14-16,-20 9-16 0,-19 12-11 15,-19 8-13-15,-21 9-1 0,-20 9 5 0,-20 7 13 16,-17 5 14-16,-17 9 9 0,-14 3 16 16,-11 8 9-16,-8 4 6 0,-10 6 4 0,-9 6 1 15,-11 7 2-15,-6 6 0 0,-4 8 2 16,-2 7 1-16,0 6 4 0,1 7 7 15,0 8 9-15,4 8 9 0,5 7 3 16,9 9 9-16,10 3 11 0,13 4 14 0,17 2 17 16,16 0 5-16,15 0 5 0,18 2 1 15,18-1-5-15,17 0-10 0,20 0-19 16,18-4-13-16,17-6-12 0,17-10-7 0,14-9-12 15,12-13-6-15,17-12-5 0,10-14 4 16,10-17 1-16,9-15-6 0,7-15 3 0,3-16-4 16,5-17-1-16,-2-10-6 0,-3-15-5 15,-3-10 3-15,-9-9-1 0,-9-8-3 16,-15-4-8-16,-16-8-26 0,-17-5-28 15,-18-2-31-15,-18-3-25 0,-18-2-14 0,-17 2 1 16,-15 7 17-16,-13 10 26 0,-9 12 28 16,-10 17 24-16,-9 15 17 0,-10 18 10 0,-13 17 4 15,-11 17 5-15,-11 19 1 0,-8 17 5 16,-3 15 6-16,1 17 18 0,2 13 25 15,2 15 29-15,3 14 28 0,5 9 28 0,6 14 16 16,9 2-6-16,11 4-8 0,13 5-14 16,11 1-22-16,14-3-23 0,12-3-12 15,11-5-4-15,13-9-8 0,9-11-2 0,8-11-2 16,10-12 1-16,7-10-3 0,10-12-1 15,7-13-6-15,9-11-9 0,11-17-4 16,10-11-6-16,9-21-7 0,9-15-8 0,4-19-5 16,6-20-4-16,3-15-2 0,-1-14-1 0,-4-9-9 15,-7-5-19-15,-7-6-36 0,-11-10-37 16,-11-3-35-16,-15-5-23 0,-14 3-2 15,-16 7 12-15,-15 10 28 0,-11 20 34 16,-13 17 31-16,-12 20 18 0,-10 18 6 0,-15 22 4 16,-10 18 14-16,-9 22 9 0,-7 17 8 15,-2 18 6-15,-3 13 9 0,-2 14 12 16,1 10 13-16,2 9 32 0,1 7 37 15,7 7 23-15,5 4 12 0,9 2 1 0,8-3-9 16,11-2-29-16,7-7-31 0,10-8-13 16,9-12 2-16,8-11 7 0,11-15 6 0,9-11 4 15,11-13 0-15,10-10-10 0,12-14-13 16,11-16-15-16,10-15-15 0,10-15-11 15,8-16-6-15,6-13-6 0,2-7-7 16,3-9-2-16,-1-6-7 0,-4-4-29 0,-7-2-49 16,-12 0-47-16,-12 1-36 0,-14 9-27 15,-13 8-14-15,-13 10 12 0,-13 13 40 16,-12 14 42-16,-14 13 36 0,-11 12 28 15,-10 11 18-15,-8 14 20 0,-5 9 16 0,-5 9 18 16,-2 7 16-16,-3 10 32 0,0 7 28 16,1 4 26-16,1 2 23 0,2 4 12 0,1-1 7 15,4 0-5-15,3 1-7 0,4-3-12 16,5-4-16-16,6-6-13 0,6-4-16 15,7-8-14-15,4-8-10 0,7-7-9 0,6-5-6 16,9-9-7-16,9-9-4 0,9-11-8 16,12-14-11-16,10-14-18 0,10-12-24 0,9-15-31 15,4-10-40-15,2-12-63 0,-2-8-71 16,-7-6-54-16,-10-6-22 0,-13-3-2 15,-14 2 25-15,-15 4 54 0,-11 11 66 16,-15 10 59-16,-15 14 38 0,-14 13 26 0,-13 10 12 16,-11 14 11-16,-8 8 10 0,-7 9 15 0,-5 6 17 15,-5 8 32-15,-7 6 41 16,-6 4 39-16,-7 4 29 0,-2 3 22 0,-1 2 18 15,1 4-2-15,2-1-12 0,1 4-17 16,5 4-16-16,4 5-17 0,6 5-16 0,10 7-20 16,8 5-13-16,11 6-10 0,9 7-9 15,12 9-7-15,14 6-10 0,11 5-6 16,13 2-11-16,14-4-11 0,12-5-7 0,13-7-5 15,12-10-3-15,10-10-4 0,13-13-4 16,9-14 0-16,12-13-7 0,5-14-13 0,5-12-15 16,-1-15-15-16,1-13-12 0,-3-13-7 15,-5-12 2-15,-6-9 8 0,-6-10 13 16,-10-7 13-16,-11-6 11 0,-9-7 5 15,-12-6 0-15,-10-8-8 0,-10-6-10 0,-11-4-6 16,-7 3-8-16,-4 3-5 0,-7 10-1 16,-2 11 6-16,-2 14 7 0,-3 15 4 15,-4 13 8-15,-5 13 4 0,-8 14 2 0,-5 12 1 16,-6 11 3-16,-9 14 4 0,-9 10 0 15,-6 13 1-15,-7 12 9 0,-2 11 8 16,-3 10 12-16,4 7 12 0,2 7 9 0,6 7 10 16,4 4 5-16,7 4 0 0,8 2-4 15,7 2-5-15,10-2-3 0,10-4-7 16,11-4-8-16,10-8-7 0,11-6-3 0,13-10-2 15,15-9-7-15,13-10-4 0,17-13-2 16,15-12-3-16,11-16-4 0,14-14-4 0,6-15-2 16,9-17-2-16,5-15-3 15,2-15-6-15,1-13-5 0,-5-11-6 0,-7-9-14 16,-10-4-13-16,-12-6-22 0,-11-3-37 15,-14-2-36-15,-13 0-14 0,-12 3 3 0,-13 8 6 16,-12 12 13-16,-9 15 36 0,-11 15 35 16,-14 16 19-16,-14 16 7 0,-15 14 8 15,-13 15 8-15,-12 13 5 0,-9 13 11 0,-7 8 9 16,-6 10 4-16,-8 7 9 0,-5 8 16 15,-7 7 21-15,-3 10 12 0,4 5 20 0,2 8 22 16,7 6 15-16,5 7 2 0,4 9-3 16,6 5-6-16,5 4-14 0,8-1-16 15,8-3-15-15,10-5-7 0,9-6-11 16,12-8-10-16,11-9-7 0,9-9-2 0,15-9-4 15,9-10-2-15,12-9-3 0,12-11-3 16,10-10-2-16,14-14-5 0,14-12-8 0,14-14-11 16,8-14-7-16,6-11-5 0,1-10-4 15,-2-12-4-15,-2-9 2 0,-9-10-3 16,-6-9-3-16,-10-8-21 0,-14-3-15 0,-14-1-23 15,-13 4-11-15,-14 7-5 0,-11 7 2 16,-11 10 22-16,-10 12 20 0,-10 12 21 16,-10 14 18-16,-11 11 10 0,-10 11 6 15,-9 13 4-15,-7 10 4 0,-7 10 6 0,-6 12 10 16,-4 11 27-16,-2 10 34 0,0 11 31 15,3 8 18-15,4 9 16 0,6 8 5 0,6 7-15 16,8 8-25-16,6 2-21 0,10 5-13 16,9 1-14-16,10-1-14 0,11-3-8 15,8-5-8-15,11-2-6 0,10-11-8 16,11-5-2-16,9-10-1 0,12-10-1 0,10-14 1 15,10-11-1-15,12-13-1 0,9-15-6 16,12-16-15-16,4-18-15 0,4-12-14 0,-3-18-3 16,-3-9-4-16,-9-11-2 0,-7-11 2 15,-13-11 5-15,-11-10-21 0,-15-12-41 16,-16-8-34-16,-16-1-17 0,-12 4-7 0,-12 8 3 15,-9 15 24-15,-7 11 40 0,-5 20 33 16,-6 17 22-16,-10 17 10 0,-7 20 8 16,-9 19 5-16,-7 22 6 0,-4 17 8 0,-4 22 7 15,0 20 16-15,-2 17 12 0,2 12 16 16,0 9 4-16,8 6 8 0,4 2 0 15,9 5-8-15,8-1-10 0,10 2-16 0,11-1-50 16,12-4-85-16,14-9-71 0,12-6-37 16,15-10-52-16,9-4-190 0,10-8-124 15,7-5-13-15,3-5 20 0,0-7 9 0,0-3 38 16</inkml:trace>
</inkml:ink>
</file>

<file path=ppt/ink/ink4.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0:39:56.681"/>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4CFA85BE-7B7F-45A5-BB2F-C94BE3631F81}" emma:medium="tactile" emma:mode="ink">
          <msink:context xmlns:msink="http://schemas.microsoft.com/ink/2010/main" type="inkDrawing" rotatedBoundingBox="2170,7156 6744,7038 6746,7110 2172,7228" shapeName="Other"/>
        </emma:interpretation>
      </emma:emma>
    </inkml:annotationXML>
    <inkml:trace contextRef="#ctx0" brushRef="#br0">84 108 286 0,'-20'4'416'0,"2"-4"33"0,1 2 17 0,5 0-95 15,1-2-154-15,4 0-95 0,4 3-55 16,3-2-24-16,6 1-8 0,5-2 0 15,8 1 5-15,9-1 8 0,9 1 3 0,9 1 0 16,12-2-4-16,15 0-8 0,14 2-5 16,19-2-9-16,17 1-9 0,14-1-2 15,15 0-2-15,10 0-6 0,12 0-3 0,11-1-3 16,7 1 6-16,7-2 0 0,3-1-3 15,3 0 1-15,-3-1 0 0,-7 0 3 0,-10 1-5 16,-11 0-3-16,-10-1 0 0,-9-2 2 16,-7 0 1-16,-11 1 4 0,-12-1 2 15,-11-1 13-15,-11 0 22 0,-13 0 40 16,-10 0 64-16,-13 0 92 0,-8 1 69 15,-9 0 47-15,-9 0 18 0,-5 2-8 0,-6-2-45 16,-4 2-79-16,-3 2-69 0,-2-2-54 16,0 1-42-16,-2 0-31 0,-1 3-19 15,-2-2-14-15,-1 1-6 0,-2 1-7 0,-2 0-12 16,-2 0-35-16,0 1-72 0,-4-1-114 15,1 2-109-15,-4-2-68 0,1 0-34 0,-3 0-49 16,-3 0-87-16,-3 2-52 0,-4-1 21 16,-4 2 24-16,-1-2 21 0,0 0 68 15</inkml:trace>
  </inkml:traceGroup>
</inkml:ink>
</file>

<file path=ppt/ink/ink40.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0:57:05.719"/>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45EA9C03-A249-4A80-81DD-D0474912C593}" emma:medium="tactile" emma:mode="ink">
          <msink:context xmlns:msink="http://schemas.microsoft.com/ink/2010/main" type="writingRegion" rotatedBoundingBox="3883,8092 5344,8092 5344,9555 3883,9555"/>
        </emma:interpretation>
      </emma:emma>
    </inkml:annotationXML>
    <inkml:traceGroup>
      <inkml:annotationXML>
        <emma:emma xmlns:emma="http://www.w3.org/2003/04/emma" version="1.0">
          <emma:interpretation id="{5B15FDFD-6FA4-42D5-A073-8F2181EE0252}" emma:medium="tactile" emma:mode="ink">
            <msink:context xmlns:msink="http://schemas.microsoft.com/ink/2010/main" type="paragraph" rotatedBoundingBox="3883,8092 5344,8092 5344,9555 3883,9555" alignmentLevel="1"/>
          </emma:interpretation>
        </emma:emma>
      </inkml:annotationXML>
      <inkml:traceGroup>
        <inkml:annotationXML>
          <emma:emma xmlns:emma="http://www.w3.org/2003/04/emma" version="1.0">
            <emma:interpretation id="{9154D1F6-FE49-41AE-9DB4-8479BE0B1A1C}" emma:medium="tactile" emma:mode="ink">
              <msink:context xmlns:msink="http://schemas.microsoft.com/ink/2010/main" type="line" rotatedBoundingBox="3883,8092 5344,8092 5344,9555 3883,9555"/>
            </emma:interpretation>
          </emma:emma>
        </inkml:annotationXML>
        <inkml:traceGroup>
          <inkml:annotationXML>
            <emma:emma xmlns:emma="http://www.w3.org/2003/04/emma" version="1.0">
              <emma:interpretation id="{0AEF132D-515A-423C-9953-EE7720CA9F6D}" emma:medium="tactile" emma:mode="ink">
                <msink:context xmlns:msink="http://schemas.microsoft.com/ink/2010/main" type="inkWord" rotatedBoundingBox="3883,8092 5344,8092 5344,9555 3883,9555"/>
              </emma:interpretation>
            </emma:emma>
          </inkml:annotationXML>
          <inkml:trace contextRef="#ctx0" brushRef="#br0">17 399 406 0,'-5'-10'479'15,"1"1"37"-15,1 0 22 0,0 0-108 0,0 2-174 16,3-1-100-16,0 2-55 0,0 0-29 15,3 4-3-15,1 1 23 0,3 1 34 16,0 1 38-16,3 1 50 0,-1 4 38 0,4-2 25 16,-2 2-13-16,1 2-21 0,2 1-22 15,0 1-34-15,-1 0-29 0,2 2-26 16,-1 1-16-16,0-1-13 0,1 1-20 0,-1-1-17 15,0-1-9-15,1 1-2 0,1-2 6 16,2-4 6-16,3-1 1 0,1-4 1 16,5-6-7-16,6-2-14 0,4-5-16 15,7-8-16-15,6-2-16 0,2-3-25 16,3-4-32-16,2-2-64 0,2-3-115 0,0 0-133 15,0-3-88-15,1-2-128 0,1 1-208 16,-2 2-62-16,-4 1 49 0,-3 2 99 0,-4 4 77 16,-2 0 137-16</inkml:trace>
          <inkml:trace contextRef="#ctx0" brushRef="#br0" timeOffset="-800.0458">345-630 143 0,'2'-10'451'16,"0"3"49"-16,-2-2 27 0,-2 2 16 0,2-1-203 16,-1 1-135-16,0 2-67 0,1 0-32 15,-2 2-5-15,1 1 4 0,1 0 0 0,0 2-5 16,0-2-13-16,0 2-17 0,0 2 5 15,3-2-2-15,-1 4 10 0,4 2 18 16,1 0 23-16,0 1 32 0,2 2 14 16,1 1 8-16,1 0 3 0,0 1-9 0,3 1-2 15,-2-4-4-15,3 1-3 0,2-2 4 16,1-2 2-16,2-3 0 0,6-4-13 15,5-3-20-15,4-6-31 0,8-2-33 0,5-8-23 16,4-1-17-16,3-3-15 0,4-2-16 16,5-2-21-16,-2 0-31 0,1 1-48 15,-5 0-97-15,-3 5-130 0,-6 0-106 0,-4 4-53 16,-3 2-44-16,-4 1-126 0,-6 3-87 15,-2 3 34-15,-5 2 64 0,-2 1 41 16,-2 4 58-16</inkml:trace>
        </inkml:traceGroup>
      </inkml:traceGroup>
    </inkml:traceGroup>
  </inkml:traceGroup>
</inkml:ink>
</file>

<file path=ppt/ink/ink41.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0:57:18.361"/>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764922E8-C786-4B42-B1BC-454B65348AF5}" emma:medium="tactile" emma:mode="ink">
          <msink:context xmlns:msink="http://schemas.microsoft.com/ink/2010/main" type="inkDrawing" rotatedBoundingBox="3660,9929 8046,9870 8057,10688 3671,10746" hotPoints="7970,9767 8026,10468 3703,10816 3647,10115" semanticType="enclosure" shapeName="Rectangle"/>
        </emma:interpretation>
      </emma:emma>
    </inkml:annotationXML>
    <inkml:trace contextRef="#ctx0" brushRef="#br0">307 823 152 0,'-3'0'378'0,"2"0"45"15,0 0 33-15,-1 0-45 0,0-2-118 0,-1 1-90 16,1 1-55-16,1-1-36 0,-2 1-22 16,3-2-22-16,-1 2-13 0,1 0-12 15,0 0-10-15,-1 0-9 0,1 0-8 0,0 0-3 16,0 0-5-16,-2 0-1 0,2 0 1 15,0 0 0-15,0 0 3 0,0 0 2 16,0 0 3-16,-1 0 4 0,1 0 2 16,-2 0 6-16,2 0 2 0,0 0 4 0,-1 0 2 15,1 0 2-15,0 0-1 0,0 0-4 16,0 0-4-16,0 0-7 0,0 0-5 15,0 2-7-15,0-2-6 0,0 1-2 0,1-1-2 16,1 0 1-16,1 0 1 0,1 0 5 16,3 1 6-16,1 1 8 0,3-2 6 15,1 0 2-15,2 0 6 0,0 0 1 0,2 0-2 16,2 0 1-16,1 0 0 0,2 0-1 15,1 0-5-15,1 0-3 0,1 0-4 16,-2 0-7-16,1 0-8 0,0 0 0 16,1 0-4-16,-1 0-3 0,2 0 0 0,-2 0 1 15,1 2 0-15,-1-2-1 0,1 0-2 16,-2 0 1-16,0 0-3 0,-3 0 0 15,1-2 1-15,1 2 1 0,-2 0 2 0,1-2 3 16,0 1 0-16,1 1 0 0,-2-1-2 16,3 1 1-16,-1-2-1 0,1 0-2 15,0 0 2-15,-2 2 1 0,2-3 0 0,-1 2-2 16,1-1 1-16,0 0 1 0,0 0-1 15,0 2 0-15,0-3 2 0,-1 2-2 16,-1-1 0-16,1 1 1 0,-1 0-2 16,0-1 0-16,-1 2 3 0,2-2-3 0,-1 2 0 15,1-1 3-15,-2 0-3 0,2-1 1 16,-2 2-4-16,2-1 2 15,-1 1-2-15,1-1-1 0,-1 0 3 0,1 1 5 0,-2 0-2 16,2 0 0-16,1 0 0 0,-1 1 2 16,1 0-3-16,0-1-5 0,-2 0 1 15,2 0 1-15,-1 0 0 0,0 0 0 16,-1 0-1-16,1 0 0 0,-1 0 3 0,0 0 1 15,0 0 1-15,0 0-2 0,-3 0 1 16,3-1 1-16,-2 0 1 0,1 0-1 16,0-2 0-16,-1 2 1 0,1 0 2 0,-1-2-3 15,1 2-2-15,-1-1 0 0,1 1-3 16,1-1 3-16,-1 1-1 0,0-1 2 0,-1 1 3 15,1 0 0-15,-1-1 1 0,0 2 0 16,0-2-3-16,-2 1 1 0,1 1-1 16,-1-1-2-16,0 1 0 0,-1 0 0 15,0 0 1-15,0 0 0 0,1 0-3 0,0 0 2 16,0 0 1-16,1 0-1 0,-1 0-1 15,1 0-2-15,-2 0 1 0,1 0 2 0,2 0 0 16,-1 0-3-16,-1 0 3 0,1 0 2 16,0 0-1-16,0 1-1 0,-1-1-1 15,1 0 1-15,1 0-1 0,-2 0-1 0,1 0-1 16,-2 0 3-16,1 0 1 0,0 0 2 15,-1 0 1-15,-1 0 0 0,-1 0-1 16,2 0 0-16,-1 0 0 0,0 0 0 16,0-1 1-16,-1-1 3 0,0 1 0 0,-1 1 4 15,2-1 1-15,0-1 2 0,-1 2 0 16,1 0 0-16,0 0-1 0,0-2 0 0,-2 2-4 15,2 0-2-15,0 0 0 0,-2 0 3 16,3 0 2-16,-1-2 0 0,0 2 1 16,1 0 1-16,-2-2 0 0,1 2-1 15,1 0-3-15,-2 0 1 0,0 0 0 0,1 0-2 16,-1-1 3-16,0 1 5 0,0-1 4 15,-1-1 5-15,2 2 3 0,-2 0 4 16,2 0-3-16,-2 0-1 0,1 0 0 16,-1-2 0-16,0 1-5 0,1 1-3 0,-2 0-4 15,0-1-3-15,1 1-10 0,-1 0-4 16,2 0-2-16,-2 0 0 0,0 0 2 0,-2 0-1 15,2 0 2-15,0 0 2 0,0 0 1 16,2 0-2-16,-2 0-1 0,0 0 1 16,0 1 0-16,1-1 4 0,-1 0-2 15,0 0-4-15,1 0 5 0,-1 0-6 0,2 1 4 16,-2 1-6-16,0-2 0 0,1 0 2 15,-1 0-3-15,0 0 10 0,1 0-4 16,-1 0-2-16,-1 0 0 0,1 0 3 16,0 0 1-16,0 0-10 0,0 0 5 0,0 0 0 15,1 0 2-15,1 2-2 0,-1-1 0 16,1-1 3-16,-1 1-1 0,0-1 3 15,2 0-4-15,-1 0 1 0,-1 2 0 0,0-2 1 16,-1 0 1-16,0 0-4 0,2 2 7 16,-2 0-1-16,1-2 1 0,-1 0-6 15,1 0 0-15,1 2 0 0,-1-1-5 0,1-1-1 16,-1 1 3-16,0 1 5 0,1-1-2 15,0-1 2-15,0 1 2 0,1 1 0 0,-2-2-2 16,0 0 1-16,1 2-1 0,-4-2 0 16,2 1 0-16,-1-1 3 0,0 1-5 15,-2 1 0-15,0-1 0 0,0-1 0 16,-1 2 0-16,0-2-3 0,0 1 2 15,0 1 3-15,0-1 2 0,0-1 0 0,-1 1 2 16,0 1 1-16,1-2 3 0,0 1 1 16,1 0 2-16,-1-1 4 0,2 1 3 15,1 1 2-15,0-1 1 0,-1-1-3 0,1 0-4 16,1 0-1-16,0 0-6 0,1 0-4 15,-1 0 1-15,0 1-1 0,0 0 0 0,0-1-2 16,-1 0 2-16,-2 1-1 16,0-1-2-16,-2 0-1 0,-2 2 1 0,2-2-1 15,-4 0 4-15,1 0 7 0,0 0 16 16,0 0 23-16,-2 0 27 0,2 0 24 0,-3-2 18 15,1 2 13-15,-1 0-2 0,0-1-10 16,0 1-16-16,0 0-14 0,0 0-17 16,0 0-15-16,0 0-10 0,0 0-14 0,-1 0-8 15,1 0-8-15,0 0-6 0,0 0-4 16,0 0-7-16,0 0-2 0,0 0 0 15,0 0-1-15,0 0 0 0,0 0-1 16,0 0 4-16,0 0-1 0,1 0 0 0,-1 0 0 16,0 0 0-16,0 0 0 0,0 0 2 15,0 0-1-15,0 0 0 0,0 0 1 16,1 0-1-16,1-1 4 0,-2 0-1 0,1 1 2 15,1-1 2-15,0-1 0 0,0 1 3 16,0-1-1-16,1-1 4 0,0 2 0 16,0-2 1-16,-1 0 4 0,3-1 0 0,-3-1 0 15,2-2-2-15,1 1 2 0,-3 0 0 16,2-4 0-16,-1 1-3 0,1-2-3 15,-1-2-2-15,0-3-5 0,0 0-1 0,-1-1-5 16,-2-2 0-16,0 0 1 0,0-2-1 16,0 0-1-16,-1-1 0 0,0 0 2 15,-1-1-1-15,1 1 1 0,-2 2 1 16,2-2-1-16,-1 2 1 0,1 0 1 0,-2 1 0 15,0 4 0-15,2-1 2 0,-2 2 1 16,1 1 0-16,-1 1-1 0,0-1 1 16,0 0-2-16,1 2 0 0,-3 0-1 0,3 0-2 15,-2 1 0-15,1 0-1 0,-1 0 2 16,0 0 0-16,1 0 0 0,-1 0 0 15,1 0 1-15,0 0-1 0,0 1 1 0,1-1-3 16,0 3 0-16,1-3 0 0,0 2 1 16,-2-2 0-16,1 2-1 0,1 0 0 15,-2 1 2-15,3-2-2 0,-1 3 0 16,0-1-2-16,1 3 0 0,-2-2-1 0,2 3 1 15,-1-1 0-15,-1 1 1 0,2 1 0 16,-1 0 0-16,1-1 0 0,-1 2 0 16,1-1 0-16,0 0 0 0,-2 1 1 0,1-2 2 15,0 2-1-15,-1 0-1 0,1 0 0 16,-2-2 1-16,0 2 0 0,-1-1-1 0,0-1 0 15,0 2-1-15,-2-2 0 0,0 2 0 16,-4 0-1-16,-1 0 0 0,-1-2-2 16,-5 3 2-16,-1-1 2 0,-4-1 0 15,-3 2-1-15,-2 0 0 0,-5 0 1 0,-1 2-1 16,-2-1-2-16,-3-1 0 0,-1 1 1 15,-4 1 0-15,-2-2-1 0,-4 1-1 16,1-1 2-16,-1 2 0 0,-1-1 1 16,1 1 0-16,1 0 0 0,-1 1 2 0,1-1-2 15,0 1 0-15,0-1 0 0,0 2 0 16,-2-1 0-16,1 1 0 0,-2 0 0 15,-1 1 0-15,-3-1 0 0,-3 2-2 0,-2-1 0 16,-4 0-1-16,1-1 2 0,0 1-1 16,-1 1 0-16,3-2 1 0,0-2 0 15,1 2 1-15,0-1 0 0,4-1 0 0,1-1 0 16,3 0 2-16,1 1 2 0,1-1 1 15,4-1-1-15,-1 0 0 0,2 0-2 16,2 0-2-16,0 0-1 0,3 0-5 16,1 0 2-16,-1 0 1 0,1 0 2 0,-1 0-1 15,-1-1 1-15,0-1 2 0,-1 1 0 16,0 0-1-16,-1 0 0 0,-1-2 0 15,0 3-2-15,2 0 2 0,-2-1 0 0,1 1 0 16,0-3 1-16,2 2 0 0,0 0 1 16,1 0-1-16,-1-2 1 0,1 1 0 15,0-2-1-15,1 0-1 0,2 2 0 0,2 1 0 16,-1-2 0-16,1 2-2 0,1-1-1 15,1 2 1-15,1 2 0 0,1-1-2 0,3 2 2 16,1-2-1-16,2 1 1 0,0 1 2 16,3-1-1-16,2 2-2 0,0-3 3 15,2 2 1-15,1-1-1 0,1 1 0 16,0-2 2-16,1 2-1 0,1-1-1 0,0 0 0 15,-1 1 0-15,0 0 1 0,0-1-4 16,-3 0 2-16,-1 1-1 0,0 0 2 16,-2 1 0-16,0-1-1 0,-1 0 3 15,-1-1-1-15,-2 2 0 0,2-3-1 0,-2 2 1 16,0-1 0-16,3 0-1 0,0 1 0 15,3-1 0-15,3 0 0 0,0-1 0 0,3-1 0 16,2 0 0-16,2 0-1 16,3 0 1-16,0 0-1 0,2 0-1 0,0 0-1 15,1 0 1-15,0 0-2 0,2 0 3 16,0 0 0-16,-1 0 0 0,1 0-1 0,1 0-1 15,-2 0 3-15,2 0 0 0,-1 0-1 16,1 0 1-16,0 0 0 0,0 0 1 16,0 0 2-16,0 0-1 0,0 1-1 15,0-1-1-15,0 0-2 0,0 0-1 0,0 0-1 16,0 0-1-16,0 1 0 0,0 2 3 15,0 1 0-15,-1 0-1 0,1 6 2 0,-2-2 0 16,1 4 2-16,1 3-1 0,-1 1 0 16,-1 4 0-16,2-1 0 0,0 3 0 15,-1-1 0-15,1 1 0 0,0 0 1 16,0 3 1-16,1-1 1 0,-1 1-1 0,2 0 0 15,-1 0-1-15,0 1 0 0,1-1 0 16,0 0 0-16,1 1 0 0,0-1 0 16,1-1-1-16,-1 0 1 0,1-2 1 0,-1-1 0 15,-1-2 0-15,1-3 0 0,0-1 0 16,0-4-1-16,-2-1-1 0,2-2 0 15,-2-2 3-15,1 0 0 0,-2-2 0 0,1-1-1 16,-1-1 1-16,1 0-1 0,-1 0-2 16,0-1 0-16,0 2 2 0,0-3-2 15,0 0-1-15,0 0 0 0,0 2 0 16,0-1 1-16,0 0-1 0,0-1 1 0,0 2 1 15,0-1 0-15,0 0 0 0,0 1 0 16,0-2 0-16,0 4-1 0,0-4-1 16,0 0-1-16,0 2 1 0,0-2 0 0,0 1 1 15,0-1 0-15,0 0 0 0,0 1 2 16,2-1-2-16,-2 0 2 0,0 2-3 0,1-2 0 15,0 0-1-15,-1 2 1 0,2-2 0 16,-1 1-2-16,1 2 4 0,-1-2-1 16,2 1 2-16,-1 1-1 0,1-1 0 15,0 1-1-15,0-1 0 0,-1 1 0 0,3-2 0 16,-3 1-14-16,2 1-29 0,-1 0-67 15,3-1-156-15,1 2-144 0,2-2-184 16,2 0-242-16,3-2-107 0,1 4-6 16,3-4 120-16,-2 6 123 0,4-2 174 0</inkml:trace>
  </inkml:traceGroup>
</inkml:ink>
</file>

<file path=ppt/ink/ink42.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0:57:33.488"/>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E21BF1C4-9E78-4A0E-AF55-AD18F16B6BA5}" emma:medium="tactile" emma:mode="ink">
          <msink:context xmlns:msink="http://schemas.microsoft.com/ink/2010/main" type="inkDrawing" rotatedBoundingBox="13278,10598 21400,10320 21440,11506 13319,11783" semanticType="callout" shapeName="Other">
            <msink:sourceLink direction="from" ref="{E4DC9BA5-B9D8-471D-B0C6-6A0F61083996}"/>
            <msink:sourceLink direction="to" ref="{E4DC9BA5-B9D8-471D-B0C6-6A0F61083996}"/>
          </msink:context>
        </emma:interpretation>
      </emma:emma>
    </inkml:annotationXML>
    <inkml:trace contextRef="#ctx0" brushRef="#br0">-11 368 107 0,'-3'-4'340'16,"2"-1"42"-16,1 0 30 0,0 0-45 15,0 0-106-15,0 0-75 0,3 0-47 16,0 0-37-16,2-2-23 0,2 1-19 0,3 2-13 15,1-1-10-15,2-2-8 0,5 1 1 16,0 1 0-16,3 1 0 0,2-3-1 16,2 0-1-16,2 3 6 0,4-2-2 15,2 0 0-15,2 3-6 0,3-3-2 0,0 0-4 16,3 2-6-16,2-2-4 0,4-1-4 15,2 2-1-15,3 0 0 0,3-1-2 0,2 2 0 16,1-2-1-16,1 2-1 0,1-1-1 16,1 3 0-16,-2-2-1 0,1 1-1 15,0 1 0-15,0 0 2 0,-2-1 0 0,1 0-1 16,-1 1 1-16,1 0 0 0,0-1 0 15,1 0-3-15,1 3 0 0,-1-4 3 16,1 2-3-16,-1 0 0 0,2-1 0 16,0 1 3-16,0-1 1 0,-1-1-2 0,-1 2 1 15,-1-2 0-15,-1 2 0 0,-2-2 0 16,1 0 0-16,-2 2 3 0,-3 1 3 15,2-2 1-15,-3 0-1 0,-1 3-1 16,0-2-2-16,-1 1-1 0,1 1-3 0,1-1 1 16,0 1 0-16,2-2 3 0,1 1-1 15,-2 1-2-15,0-1 2 0,1-1-3 16,-2 2 0-16,1 0-1 0,-3 0-2 0,2-2 2 15,-3 0 0-15,1 0 2 0,0 1-2 16,-1-2 0-16,3 3 1 0,-1-2 1 0,-1 1-2 16,2 0-1-16,-2-1 1 0,0 2 2 15,0-1 1-15,-2 1 0 0,1 1 0 16,-1-1-1-16,-1 2 0 0,1-1-2 15,-3 0 0-15,2 1-1 0,-4-2 2 0,1 0 1 16,0 2 0-16,1-2 0 0,-2 0-1 16,2 0 1-16,-1 0 0 0,-1 0 0 15,0 0 0-15,0 0 0 0,0 0 3 16,0 0 0-16,1 0-2 0,-1 0 2 0,4 1 1 15,-1-1 1-15,2 1-3 0,1-1-1 16,3 2 1-16,3-2-1 0,-1 0-2 0,4-2 1 16,-2 2-2-16,0-1 1 0,0 1 0 15,-3-1 1-15,0-1 0 0,0 2 1 16,-1 0 1-16,-1 0-1 0,-2 0 0 15,-1 0 0-15,-2 2 0 0,0-2-4 0,1 0 1 16,-1 0 0-16,1 0 0 0,-1-2-1 16,2 2 2-16,1 0 0 0,0 0-2 15,2 0 2-15,2 0 2 0,1 0 0 16,2 0-3-16,2 0 1 0,1 0 1 0,-5 0-2 15,-1 0 0-15,-2 0 0 0,-2 0 2 16,-1 0 0-16,-2-2 0 0,-1 1 2 16,-1-2 0-16,-1 2-1 0,0-2 5 0,-1 0 0 15,2 0-1-15,-4 0-2 0,3-1-1 16,-2-1 0-16,-2 1-2 0,1 1-2 0,-2-1 2 15,0-2 0-15,0 4 1 0,2-2 0 16,-2 0 1-16,-2 2-1 0,1-2 2 16,-3 2 1-16,0 0-1 0,-1-1 1 15,-5 0-1-15,1 1 0 0,-5 1-2 0,-1 0-1 16,-1-1 2-16,-5 2-2 0,1-1 0 15,-3 1 1-15,-2 0 2 0,-1 0 0 16,-1 0 2-16,-1 0 0 0,1 0 3 16,-2 0 4-16,2 1 4 0,-1-1 1 15,2 0 6-15,0-1 7 0,3 1 1 0,0-1-2 16,1 0-3-16,0 1 0 0,2-2-7 15,0 1-6-15,5 0-1 0,0-1-2 0,3 0-3 16,1 1-3-16,-1 0 2 0,-3-2-3 16,-1 0-1-16,-3 3 1 0,-3 0 4 15,-3 0 2-15,-2 0 2 0,-3 0 2 16,-2 0 0-16,-1 0-2 0,0 0 0 0,-2 0 0 15,-1 2 0-15,-1 2 2 0,-1-2 0 16,-1 2 2-16,1 0 0 0,-2-1-1 0,1 1-1 16,-3 1-1-16,3 0 4 15,-1 0 4-15,0 0 6 0,0 1 8 0,2 3 7 16,0 0 8-16,-1 1 0 0,0 2 2 15,0 5-3-15,1-1 2 0,-2 3-4 0,2 4-1 16,-2 2 4-16,0 1 4 0,0 3 12 16,-1 0 3-16,0 4 0 0,1-1-3 15,-1 2-4-15,1 0-7 0,1-2-5 16,0 0 4-16,2-4 18 0,-1-1 19 0,1 0 15 15,0-3 11-15,1-1 2 0,1-1-7 16,-1 0-20-16,0-5-16 0,2 1-20 0,-1-4-17 16,-1 2-12-16,0-4-7 15,1-1-6-15,-2-2-4 0,1 0-1 0,2-2 1 16,-3-1 0-16,3 1 3 0,-2-1 1 15,0-1 0-15,2 0-2 0,0-2-1 0,-2 1-3 16,2-2 0-16,0 2-4 0,-2-1 1 16,1 0 2-16,0-1-5 0,-2 0 0 15,2 0-1-15,-2-1-1 0,1 0-3 16,-1 1 0-16,0-1-1 0,0 1 3 0,-1 1-1 15,1 1 0-15,-2-1 0 0,2 1-4 16,-2-2 1-16,0 2-1 0,1 0 3 16,-1 1-1-16,1 1 1 0,-2 1 2 15,2-3 0-15,0-1-2 0,-1 0-3 0,2 1 2 16,-3 0 0-16,2 0-2 0,0-2-3 15,-1 2-3-15,1-3-8 0,1 2-15 0,-3-1-18 16,3-1-20-16,-1 2-22 0,-1-2-29 16,1 1-20-16,-2 2-7 0,-1-4-6 15,0 3 0-15,-2 0 10 0,0 1 13 0,-1-2 9 16,0 2 7-16,-4 0 10 0,1 2 16 15,1-3 8-15,-4 2 14 0,1 0 14 16,-1 1 15-16,-2 0-4 0,0 0 1 16,-1 0-2-16,-2 0 2 0,0 2-1 15,-3-1 4-15,1-1 13 0,0 2 7 0,-2-3 7 16,-1 1 4-16,-2-1 1 0,-1 0-1 15,-3 0 2-15,0-1 1 0,-1 0 1 0,0-1 1 16,-3 0 1-16,1-1 0 0,1 1 3 16,-1-1 1-16,0-1-1 0,4 2 1 15,-1-1 2-15,1 1 2 0,2-2-1 16,1 2-1-16,1-1 0 0,0 1-1 0,1-1-4 15,-1 0 1-15,1 1-2 0,0 0 2 16,-3-1 0-16,-2 0 0 0,-1 1 5 16,-3-2 0-16,-2 1 2 0,-2-1-1 0,-2 2 1 15,-5-3-6-15,-1 2-2 0,-4-1-4 16,-3 2-2-16,-4-2-3 0,-1 1-1 15,-2 1 3-15,0 1-2 0,3-1 3 0,0 1 2 16,3 2 0-16,1 0 1 0,2 0 1 16,-1 1 2-16,2 0 1 0,1-1 3 15,2-2 4-15,-2 3 3 0,0-2 0 16,-1 1 0-16,0-1 0 0,-1 0-4 0,-1-2 0 15,-1 0-4-15,-2 0 1 0,-4 1-1 16,-2-4-1-16,-1 2 1 0,-4-1 0 16,0-1 1-16,2 0 0 0,1 0-1 0,4 0 0 15,-1 3-1-15,0-3-1 0,-1 4 1 16,1-1 0-16,-1 1 1 0,3-2-1 15,-1 2 2-15,2 0-3 0,0-2 2 16,-1 1-2-16,-3-2 0 0,0 1 1 0,-5 0 0 16,2-1 0-16,-1 0 0 0,1-1 1 15,-1 2 0-15,-2-2-1 0,1 0-3 16,-1 0 2-16,-1 0 3 0,1 0 1 0,1 0 1 15,2 0 2-15,3 0 4 0,1 2 0 16,2-1-2-16,-1 2-2 0,2-1-2 16,0 0 2-16,0 1 1 0,0-2-3 15,-1 1-1-15,0-1 0 0,-2 2 2 0,0-3-3 16,2 2-2-16,-1-1 0 0,2 2 2 15,2-2-1-15,0 0-1 0,1 1-1 0,1 1 1 16,-1 0 1-16,1-1 0 0,2 0 1 16,-1 1 0-16,2 1 1 0,0-2-1 15,0 2 0-15,0-2 1 0,-1 1 1 16,3 0-4-16,-2-2 0 0,-1-1 1 0,3 0 1 15,-1 0-2-15,-1-1 1 0,0-1 1 16,-1 1 1-16,3 1-1 0,0-1-2 0,2-1 0 16,-1 2 1-16,2 0-2 0,-1-1 5 15,-1 0 1-15,1 1 3 0,-1-1 0 16,-1-2 0-16,1 2 1 0,-1-1-6 15,2-1 0-15,-1 2-3 0,-2-3 0 0,-1 2 1 16,-1-2-1-16,-2 0 1 0,-2 2-1 16,3-2 2-16,0 2 1 0,2 0 0 15,1 1 0-15,5 0 2 0,0 1 1 16,4 1-3-16,1 0 3 0,4 1-2 0,1 1 3 15,3 0-1-15,3-1 3 0,1 0 0 16,3 1-3-16,3 0 1 0,1-1-1 0,3-1-1 16,1 2-4-16,2-2-1 15,0 0 2-15,-1 1-1 0,1 0-4 0,-1 1-6 16,1-1-1-16,-2 0-2 0,2 1-6 15,-3 0-9-15,1-1-41 0,-1-1-77 0,-2 0-145 16,1 1-123-16,-2-1-64 0,2-1-25 16,0 0 23-16,1 0 76 0</inkml:trace>
  </inkml:traceGroup>
</inkml:ink>
</file>

<file path=ppt/ink/ink43.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0:58:01.110"/>
    </inkml:context>
    <inkml:brush xml:id="br0">
      <inkml:brushProperty name="width" value="0.26667" units="cm"/>
      <inkml:brushProperty name="height" value="0.53333" units="cm"/>
      <inkml:brushProperty name="color" value="#00FF00"/>
      <inkml:brushProperty name="tip" value="rectangle"/>
      <inkml:brushProperty name="rasterOp" value="maskPen"/>
      <inkml:brushProperty name="fitToCurve" value="1"/>
    </inkml:brush>
  </inkml:definitions>
  <inkml:trace contextRef="#ctx0" brushRef="#br0">4486 58 236 0,'2'0'319'0,"-1"-2"39"16,1 0-13-16,-2 0-61 0,2 1-52 15,0-1-30-15,-1 1-29 0,2-2-23 0,-2 0-24 16,2 1-17-16,0-2-20 0,-1 1-18 16,4-1-15-16,-2-1-11 0,2 1-9 0,-2 1-9 15,0-1-5-15,1 0-3 16,-1 0-3-16,1 2-2 0,-1-1 1 0,-3 2-3 15,0-1 1-15,1 2 0 0,-2 0 0 16,0 0 1-16,-2 0-1 0,1 0 4 0,-2 0 1 16,1 0-1-16,-1 0 2 0,-1 2-2 15,1-2 3-15,-3 1 1 0,2-1 0 16,-1 0 4-16,1 0 0 0,-2 0 2 15,1 0-3-15,-2 0-4 0,1 0-2 0,-1 0-6 16,1 0-6-16,-3 0-3 0,1 0-1 16,-2 1 2-16,-1-1-1 0,0 3 0 15,-1-2 3-15,-3 1-1 0,1 2-1 16,0-2-2-16,-1 0 0 0,2 0 2 0,-1 1-1 15,1-2-1-15,1 1 4 0,0-1 11 16,-1-1 8-16,2 0 8 0,2 0 5 0,-1 0 1 16,0 0 1-16,1-1-12 0,-2 1-9 15,1-2-8-15,-2 2-4 0,1 0-4 16,-2 0-2-16,2 2 0 0,0-2 1 15,-1 1-1-15,-3 2 1 0,1-2 0 0,-1 1 0 16,0 1-1-16,1-1-4 0,-1-1 1 16,1 1 2-16,1-1 0 0,-3 0 1 15,0 1-1-15,1-2 8 0,-3 2-2 16,1-1-1-16,1-1-3 0,-1 1-1 0,0-1 2 15,0 0-3-15,1 0-1 0,0 0-6 16,1 2 5-16,0-1-1 0,1-1 1 16,-1 0 2-16,3 1 0 0,-2-1 5 0,0 1-3 15,2-1 2-15,-2 0-3 0,2 1-1 16,-1-1 1-16,1 0 0 0,1 0-1 15,0 0 0-15,-1 0 0 0,1 0-1 16,-2 0 0-16,1 0 1 0,0 0 1 0,-1 0-2 16,1 2-2-16,-1-2 2 0,0 0 0 15,-1 0-1-15,-1 0 0 0,1 1 2 16,0-1 0-16,-1 1-1 0,1-1 1 15,1 2 0-15,-2-2 0 0,2 0 0 0,-1 2-2 16,1 0 3-16,0-2-1 0,2 0 2 16,0 0 1-16,-1 0 0 0,1 0 0 0,1 0-1 15,-1 0 1-15,2 0-2 0,-1 0-2 16,-1 0 2-16,0 0-1 0,1 0-1 15,-1 2 1-15,-1-1 0 0,2-1 0 16,-2 1 0-16,2 1 1 0,-1-2 1 0,0 0 0 16,2 0-1-16,-1 2 1 0,1 0-2 15,-1-2 1-15,0 0-1 0,1 2 1 16,-2-2 0-16,2 0 1 0,1 0 1 15,0 0-2-15,0 0-2 0,1 0 0 0,-1 0-1 16,-1 0 0-16,1 0 0 0,-2 0 1 16,1 0 2-16,-1 0 0 0,1 0 1 0,-2 0 1 15,0 0-2-15,0 0 1 0,0 0 1 16,-2 0-1-16,1 0-2 0,-1 0 0 15,1 0 0-15,0 0-3 0,-1 0 2 16,1 0-2-16,-2 0 3 0,3 0 0 0,0 0-1 16,-1-2 1-16,-1 2-1 0,1 0 2 15,-2 0-1-15,0 0-2 0,2 0 1 16,-2 0 1-16,1 0 0 0,0 0 0 15,-2 0 0-15,1 0 0 0,1 0 1 0,-3 0-1 16,1 0-1-16,2 0 2 0,-1 0-2 16,1 0 1-16,1 0 0 0,0 0-1 0,-1 0 0 15,1 0-1-15,-2 0 2 0,2 0-1 16,1 0-1-16,0 0 2 0,0 0 0 15,1 0 0-15,1 0 0 0,-1 0-1 16,0 2 2-16,-1-2-3 0,0 0 2 16,0 0 1-16,2 0 1 0,-2 0-2 0,0 0 0 15,0 0 1-15,1 0-1 0,-2-2-1 16,1 2-1-16,-2 0 2 0,2-2-1 15,0 2 0-15,0-2 0 0,0 2-1 0,0 0-1 16,-1 0 2-16,0 0 0 0,-1 0 1 16,-1 0-2-16,2 2 0 0,0-2 1 15,-1 0 0-15,0 0-1 0,0 0 1 16,-2-2 1-16,1 2 1 0,1 0 0 0,0 0 1 15,1 0 0-15,-1 0 0 0,1-2-1 16,1 1 3-16,-1 1-1 0,-1-1-2 16,1-1-1-16,1 2 0 0,0 0 1 0,-1 0-4 15,-1-2 2-15,1 0-2 16,-2 2 3-16,0-2 1 0,1 1-1 0,-1-2 0 15,-1 3 0-15,0-1 0 0,-1 0-1 0,1 0 0 16,-1 0 0-16,-1-1 0 0,1 1-2 16,-2 1 1-16,1-1 2 0,1-1-2 15,-2 2 2-15,3-1 2 0,-2 0-2 16,2 1 3-16,-3 0-3 0,2 0 2 0,-2 0-3 15,-1 0-2-15,1 0 2 0,0 0-1 16,0 0 1-16,-1-1 0 0,1 1 1 16,-1-1 1-16,-1-1 0 0,1 2 0 0,1 0-1 15,2 0-1-15,1-1-2 0,-2 1 2 16,1-1 0-16,1 0 0 0,-1 1 0 15,1-3 0-15,0 2 3 0,1-1-2 16,-1 0 0-16,0 1 0 0,-1 0 0 16,-1 1 1-16,-1-3-1 0,2 3-1 0,1-1-2 15,-2-1 1-15,1 2 1 0,1 0-2 16,-2 0 0-16,2-2 2 0,-2 2 3 0,2 0 1 15,2 0-1-15,0 0 3 0,1 0-2 16,-1 2 0-16,1-2-3 0,-2 0 0 16,2 0-3-16,2 2 1 0,1-1 2 0,-1-1-1 15,2 1 2-15,-2 1 0 0,2-2 2 16,-2 1 0-16,1-1-2 0,-2 0-2 15,0 0 0-15,1 0-1 0,0 0 0 16,1-1-1-16,-2 1 2 0,-2-2 4 0,0 1-2 16,-1 1 4-16,0-1-4 0,0-1 3 15,1 2-3-15,-3 0-1 0,1 0-2 16,-1 0 0-16,1-2 1 0,1 2 0 0,2 0 0 15,-1 0-2-15,-1 0 4 0,2 0-1 16,-3 0 2-16,1 0-1 0,0 2 0 16,2-2 0-16,0 0-1 0,-1 0-1 0,1 2 1 15,-2-1-1-15,0 0 1 0,1 1 0 16,-1-1 0-16,2 0 0 0,-1 1-2 15,1-1 2-15,-1 0 0 0,0-1 0 16,0 1 0-16,1 0 1 0,0 1-1 0,-1-2 1 16,1 0-1-16,-2 0-2 0,0 1 2 15,-1-1 0-15,3 0 0 0,-2 0 0 16,0 1 0-16,-1-1-1 0,-3 1-2 0,0 1 3 15,1-1 0-15,-3 0 0 0,0 1 0 16,0-2 3-16,3 2-1 0,-1-1-2 16,1-1-2-16,-1 1 2 0,3-1-2 15,-1 0 0-15,1 0 1 0,1 0-2 0,3 0 3 16,1 0-1-16,2 0 1 0,1 0-1 15,2 0-1-15,0 0 1 0,1 0-1 16,2 0 0-16,0 0 1 0,1 0 0 0,-1 0 1 16,2 0 0-16,-1 0 0 0,0 0 1 15,1 0 0-15,0 0 0 0,-2 0-1 16,2 0 3-16,0 0 1 0,0 0 2 15,0 0 3-15,0 0 4 0,0 0 11 0,0 0 4 16,0 0 5-16,0 0 4 0,0 0-1 16,2 0-3-16,-2 0-5 0,0 0-8 15,0 0-8-15,1 0-3 0,0 0-3 0,-1 0-5 16,2 0-3-16,-1 0-1 0,2 0 3 15,1 0-1-15,2 0-2 0,-1 0 3 16,2 0 0-16,-2 2-4 0,2-1-27 0,-1 1-42 16,1-1-42-16,-3 3-32 0,1 2-55 15,1-3-108-15,-2 0-169 0,-1 1-61 16,-1-4-11-16,0 2 2 0,-2-2 39 15,0 0 107-15</inkml:trace>
</inkml:ink>
</file>

<file path=ppt/ink/ink44.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0:57:30.868"/>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AE965570-313E-4FBB-A4C1-C9951083623C}" emma:medium="tactile" emma:mode="ink">
          <msink:context xmlns:msink="http://schemas.microsoft.com/ink/2010/main" type="writingRegion" rotatedBoundingBox="13247,10703 13372,10703 13372,11705 13247,11705"/>
        </emma:interpretation>
      </emma:emma>
    </inkml:annotationXML>
    <inkml:traceGroup>
      <inkml:annotationXML>
        <emma:emma xmlns:emma="http://www.w3.org/2003/04/emma" version="1.0">
          <emma:interpretation id="{CF0EC15B-3F70-4E4B-A3D8-5C67B958CA69}" emma:medium="tactile" emma:mode="ink">
            <msink:context xmlns:msink="http://schemas.microsoft.com/ink/2010/main" type="paragraph" rotatedBoundingBox="13247,10703 13372,10703 13372,11705 13247,11705" alignmentLevel="1"/>
          </emma:interpretation>
        </emma:emma>
      </inkml:annotationXML>
      <inkml:traceGroup>
        <inkml:annotationXML>
          <emma:emma xmlns:emma="http://www.w3.org/2003/04/emma" version="1.0">
            <emma:interpretation id="{19C4416B-EB9A-487D-A5B2-8B6643CB8B1A}" emma:medium="tactile" emma:mode="ink">
              <msink:context xmlns:msink="http://schemas.microsoft.com/ink/2010/main" type="line" rotatedBoundingBox="13247,10703 13372,10703 13372,11705 13247,11705"/>
            </emma:interpretation>
          </emma:emma>
        </inkml:annotationXML>
        <inkml:traceGroup>
          <inkml:annotationXML>
            <emma:emma xmlns:emma="http://www.w3.org/2003/04/emma" version="1.0">
              <emma:interpretation id="{E4DC9BA5-B9D8-471D-B0C6-6A0F61083996}" emma:medium="tactile" emma:mode="ink">
                <msink:context xmlns:msink="http://schemas.microsoft.com/ink/2010/main" type="inkWord" rotatedBoundingBox="13247,10703 13372,10703 13372,11705 13247,11705">
                  <msink:destinationLink direction="from" ref="{E21BF1C4-9E78-4A0E-AF55-AD18F16B6BA5}"/>
                  <msink:destinationLink direction="to" ref="{E21BF1C4-9E78-4A0E-AF55-AD18F16B6BA5}"/>
                </msink:context>
              </emma:interpretation>
            </emma:emma>
          </inkml:annotationXML>
          <inkml:trace contextRef="#ctx0" brushRef="#br0">-26 326 263 0,'-1'-4'428'0,"-1"0"53"0,1 0 34 15,0 0-90-15,-2 1-122 0,1 1-101 16,1 2-73-16,-2 2-43 0,1 4-27 15,0 1-10-15,-1 7-5 0,1 4 10 16,-1 1 8-16,3 10 16 0,0 3 20 0,0 6 12 16,1 7 3-16,1 4-12 0,0 6-11 15,3 3-21-15,-1 2-27 0,1 3-21 16,1 0-9-16,2-1-2 0,-1-4 0 0,1-4-3 15,-1-4 0-15,0-4 0 0,0-4-1 16,0-5-15-16,-2-6-45 0,1-6-47 0,-2-5-30 16,1-7-58-16,-1-7-135 15,0-6-173-15,2-6-56 0,-3-4-8 0,1-3 3 16,0-6 44-16,0 0 126 0</inkml:trace>
        </inkml:traceGroup>
      </inkml:traceGroup>
    </inkml:traceGroup>
  </inkml:traceGroup>
</inkml:ink>
</file>

<file path=ppt/ink/ink45.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0:58:33.301"/>
    </inkml:context>
    <inkml:brush xml:id="br0">
      <inkml:brushProperty name="width" value="0.26667" units="cm"/>
      <inkml:brushProperty name="height" value="0.53333" units="cm"/>
      <inkml:brushProperty name="color" value="#00FF00"/>
      <inkml:brushProperty name="tip" value="rectangle"/>
      <inkml:brushProperty name="rasterOp" value="maskPen"/>
      <inkml:brushProperty name="fitToCurve" value="1"/>
    </inkml:brush>
  </inkml:definitions>
  <inkml:trace contextRef="#ctx0" brushRef="#br0">315 64 197 0,'-7'-1'231'0,"-1"-2"-1"0,2 1-34 0,1 0-34 15,-1-1-23-15,2 1-20 0,0 0-20 16,0 0-24-16,-1 1-17 0,0-1-14 15,1 0-6-15,-1 1-8 0,-1 1-3 0,2-2-3 16,0 1 0-16,-1 1 3 16,0-1-1-16,1 1 2 0,0 0 4 0,0 0 3 15,-1 0 0-15,-1 0 1 0,-1 0-1 0,2 1-1 16,-2-1-7-16,0 1-3 0,0 1 0 15,-1-2-1-15,0 0-1 0,-2 0 2 16,2 0 0-16,-2 0 0 0,2 0-2 16,-2 0 0-16,2 0 1 0,0 0 0 0,-1 0 0 15,1 0-2-15,0 0-3 0,0 0-5 16,-1 1-5-16,3-1-3 0,-1 1-4 15,1 0 1-15,-1 1-1 0,2-1 3 0,1 1-2 16,0 0 1-16,-1-1-1 0,3 0-1 16,0-1 1-16,1 1-2 0,0-1-3 15,-1 2 3-15,2-1-3 0,0 0 0 0,2 1 0 16,-1 0 1-16,0 0 1 0,2 0 0 15,0 2 1-15,0 2-1 0,2-2-1 16,1 2 1-16,-2-3 1 0,4 2 4 16,-1 0 5-16,2 0 4 0,2-1 4 0,-1 0 3 15,2-1 1-15,2 1-1 0,0 0-3 16,2-2-2-16,2 1 0 0,0-2-3 15,3 1-2-15,-1-2-1 0,2 0-2 0,0 0 1 16,2 0-1-16,1 0 0 0,1 0-1 16,0-2 1-16,0 1 0 0,0-2-2 15,2 2 0-15,-2-2-2 0,0 1-1 16,-1 1-3-16,1-2-2 0,0 2 2 0,0 1-3 15,-1-1 0-15,0 1 2 0,-1 0 1 16,0 1 0-16,0-1 1 0,1 1 1 16,0-1 0-16,-2 2 2 0,1-2 0 0,-1 0 1 15,0-2-2-15,1 2 1 0,-1-1 0 16,-1 0-3-16,2 0-1 0,-2 0 1 15,0-1 0-15,-2 2-1 0,-1-1 2 0,2 1-1 16,-3-3 2-16,1 3 1 0,-1-1-1 16,-1 0 3-16,0 1-3 0,-1-1-2 15,0 1-1-15,-1-3-1 0,0 3 0 16,0-1 0-16,1-1 3 0,-1 2 1 0,0-2 3 15,0 1-2-15,0 0 0 0,2-2-3 16,-1 3 0-16,-1-1 4 0,2 0 0 16,-1 1-1-16,1 0-2 0,-2 0 0 0,0 1 0 15,0 0-5-15,-1-1 1 0,1 1 3 16,-3 1-1-16,2-2-3 0,-1 1 2 15,-1-1 1-15,2 0 1 0,-1 0-3 0,1 0 3 16,3 0 0-16,-1-1 0 0,5-1 1 16,-2 1-3-16,4-1 3 0,-1 1-1 15,3-1 1-15,0 1 0 0,2-2-1 16,4 3-2-16,-1 0-1 0,0 0 1 0,0 0 3 15,-1 0-2-15,0 0 1 0,-1 2 2 16,-2-1-2-16,-3 2 1 0,-1-2-2 16,-1 0 1-16,-2 0 0 0,-2 2 0 15,-2-2 0-15,-2-1 0 0,3 1 2 0,-3 1 0 16,1-2-2-16,1-3-2 0,2 2 2 15,1-2 0-15,2 0 2 0,-1 0-2 0,3 0 3 16,2-1-2-16,-2-2 1 0,1 2 1 16,1 1-3-16,-2 0 1 0,0 1-1 15,0 1 0-15,0-2 0 0,0 3 0 16,-2-1 3-16,1 1 1 0,0 0 0 0,-2 0 1 15,0 0 1-15,-1 0-2 0,0 0-4 16,0-1-2-16,-2 1 2 0,1 0 0 16,1 0-3-16,-1-1 2 0,1-1-1 15,3 0 1-15,-2-1-2 0,2 1 3 0,-1 1-1 16,1-2 1-16,0 2-1 0,-1 0-1 15,0 0 0-15,-1-2 1 0,0 3 1 16,-2-1-1-16,0 1 2 0,1-2 2 0,-1 2-2 16,-2 0-1-16,1 0 1 0,0 0-1 15,-1 0 0-15,1 0 0 0,-1 0 1 16,2 0-1-16,1-1-2 0,0 0 0 0,-1-1 2 15,3 2 0-15,0-3 1 0,2 2 0 16,0-1 1-16,0-2 0 0,0 4-2 16,0-3 0-16,-1 0 0 0,0 1 0 15,1 0 0-15,-2-1 0 0,1 2-1 0,-2-1 1 16,0 1 0-16,1 1 0 0,-4 0-2 15,2 0 2-15,0 1 0 0,-3-1 1 0,2 2-1 16,-2-1-2-16,0-1-2 0,0 1 0 16,0-1 1-16,2 0 1 0,-1 0-1 15,1 0 3-15,0 0 3 0,4-1-1 0,-2 1-2 16,2 0 0-16,1 0 1 0,-1 0-1 15,1 1 2-15,0 1 1 0,0 0-1 16,-2 0 0-16,-1 1-1 0,1-2 0 16,-1 1-1-16,-1 2-2 0,0-4 1 0,0 2 1 15,-1-1 0-15,1 2 0 0,0-3 0 16,0 0 0-16,0 0 1 0,1 0-1 15,3 0-1-15,0 0 0 0,2-3 1 0,-1 3 1 16,2-1-2-16,-2 1 3 0,0-2 0 16,1 2 0-16,-2 0-1 0,-2-2-2 15,1 2 1-15,-2 0-1 0,-1 0 0 16,-1 2-3-16,-1-2 3 0,-1 2 0 0,-1-1 1 15,1 2 0-15,-1-1 0 0,0-1 0 16,1 2 0-16,-1-2 0 0,2-1-3 16,1 1 0-16,1 1 2 0,1-2 1 15,0 1 0-15,0 0 0 0,1-1 0 0,0 0 0 16,1 0 1-16,-1 0-1 0,1 0 1 15,-2 0 1-15,-1 0 1 0,0 0-2 0,0 0-1 16,-3 0 2-16,0 0-1 16,2 1-1-16,-2-1 2 0,1 0 0 0,1 0-2 15,1 0 0-15,-2 0 0 0,2 1 0 16,0 1 0-16,1-2 0 0,-1 1 1 0,3 0-1 15,-2 0 0-15,2-1 1 0,-1 0-1 16,2-1-1-16,0 0 1 0,0 0 2 16,2-1-1-16,-1 1-1 0,0 0 0 15,-1-1 0-15,2 0-1 0,-1 1-1 0,-1 1 2 16,0-1 1-16,0 1 3 0,-1 0-2 15,-2 0-1-15,2 1 0 0,-3-1-1 0,-1 1-2 16,0-1 0-16,1 0 0 16,-2 0 1-16,1 0 1 0,1 0 1 0,0 0-1 15,-1 0 2-15,3 0-1 0,-1 0 1 16,2 0-3-16,-1 0 0 0,1 2 1 0,1-2-4 15,0 2 1-15,0-1 0 0,0 0 1 16,0 1 2-16,1 0 0 0,2 1 0 16,0 0 0-16,-1 1 0 0,3-1 2 15,-1 1-2-15,1-2 0 0,2 0 1 0,0 0 0 16,1 0 3-16,0 0 2 0,1-2-1 15,0 0-5-15,0 0 0 0,0-2-1 0,1 0-2 16,1 2-2-16,0-2 1 16,3 2 4-16,-2-1 0 0,0 1 3 0,1 1-3 15,-2 1 1-15,-2 0-1 0,1 0-1 16,0 4 0-16,-2-2-1 0,0 2 2 0,-1 0 0 15,0-1 4-15,-2 1-3 0,1-1-2 16,1 0 1-16,0-1-1 0,-2 0 1 16,2-2-5-16,0-1 4 0,-2 0 3 15,2-1-2-15,2-1 1 0,-3 1 2 0,1-1 0 16,2-1 0-16,-4 0-1 0,1 1 0 15,-1 0 0-15,1-1-2 0,-4 1 0 16,1-1 0-16,0 1 0 0,0-1-2 16,-2 1 1-16,-1 1 0 0,0 0 0 0,0 0-1 15,-1 1 2-15,-1 1 1 0,0-1 0 16,2 1 0-16,-2-1 1 0,4 2-2 0,-2 0 0 15,1 0-1-15,2-2 2 0,-2 1-1 16,2-1-1-16,0-1 1 0,-1 1 0 16,1 1-1-16,0-2-1 0,0 0 2 15,-1 0 0-15,2-2-1 0,1 1 1 0,-3 1 0 16,2-1 0-16,1 1-1 0,-3 0 0 15,0 0 1-15,0 0 0 0,0 1-1 16,-2-1 0-16,-2 0 1 0,1 0-3 16,-2 0 2-16,1 0 0 0,-3 0 1 0,1 0 0 15,0 0 0-15,0 0 1 0,1-1 1 16,-1-1 0-16,3 1 0 0,1-2-2 0,1 0 1 15,2 0-1-15,1 0 0 0,3 0-1 16,1-1 0-16,1 1 0 0,-1-2 0 16,0 1-1-16,0 0 0 0,-1 1 1 15,1 0-1-15,-1 0 2 0,0 1 0 0,1 1 0 16,-1 0 1-16,-1-1 1 0,-1 1-1 15,-1 1 0-15,1 1 4 0,-3 1-3 16,1-2 1-16,-2 1-1 0,1-1-2 16,-1 1 0-16,1 1-2 0,-2-2 2 0,-2 0 2 15,2 0 2-15,-1 0 3 0,1-2-1 16,-2 2 0-16,1 0-1 0,-2 0-2 0,-1 0-1 15,1 2 0-15,-1-2-1 0,2 0-1 16,-3 0 0-16,3 0 0 0,-1 0 1 16,0 0 1-16,2 0 0 0,-1 0 0 15,2 0 3-15,0-3-2 0,1 2 2 0,1-1-5 16,1 0-4-16,1 0 4 0,2-2 1 15,2 2 3-15,0 0 1 0,3 0 1 16,2-2 7-16,0 1-3 0,2 1-2 16,1-1-2-16,0 2-1 0,1 0-2 0,-2-1 1 15,1 2-4-15,-2 2 0 0,0-1 0 16,-3-1 1-16,-3 1 0 0,-1-1-1 15,-2 0 3-15,1 0-2 0,-3 0 0 0,1 0-1 16,-3 0 0-16,0 0-2 0,2-1-1 16,-1 1 3-16,0-1-2 0,1-1 1 15,0 2 0-15,0 0 0 0,-1 0 1 0,1 0-1 16,-1 0 0-16,0 2 1 0,0-1 2 15,0-1 2-15,0 1-4 0,-1 2 1 16,2-2 0-16,-2 0 0 0,2 0-1 16,0 1-2-16,0-1 2 0,1-1 1 0,1 0-1 15,2 0 1-15,-1 0 0 0,2 1 0 16,0-1-1-16,0 0-2 0,2 2 2 15,1-2-1-15,0 0 0 0,-1 0 1 0,-1 3 0 16,-1-2 2-16,-1 1 0 0,-3-2-1 16,2 4-1-16,-2-4 1 0,-1 0-4 15,-3 3 3-15,1 0-1 0,-2-2 0 0,-1 0 1 16,0 1-1-16,-1-2 1 0,0 0 0 15,2 2 0-15,1-1 0 16,0-1 0-16,1 1 0 0,-1 1-1 0,3-2-3 16,1 1 2-16,-1 1 2 0,2 1 1 0,0 1 3 15,-1-1-3-15,1 0-1 0,-1-1 1 16,0 2-1-16,2-1 1 0,1-1-2 15,0 0 5-15,2 1 1 0,0 0-1 0,2-1 2 16,-2-1-1-16,2 0 3 0,3 2 1 16,-2-2 2-16,3 1 1 0,1-2-3 15,0 4 0-15,-1-4-3 0,0 0-3 0,-1 2 0 16,0-2-2-16,0 1-1 0,-2 0 1 15,-1 1 1-15,0-2 0 0,-3 3 0 16,1 0-2-16,-1 1 0 0,-3-2-1 16,2 0 1-16,-1 1 1 0,1-1-2 0,-1 1-1 15,0-2-2-15,1 1 0 0,0 1-2 16,0 0 0-16,-1 0 4 0,1-2 3 15,2 2 3-15,-3-2-1 0,1 1 1 0,2 0 1 16,-1 0-2-16,1-2 2 0,2 3-1 16,2-2 2-16,1 1 1 0,-2-2-1 15,2 4-1-15,-1-2-2 0,1 0-1 16,-1 1 0-16,-1-1-3 0,0 1 0 0,1-2 2 15,-4 2-2-15,0-1 1 0,-2 0-2 16,-2 1 2-16,-2-1 0 0,0 1-5 16,-2-2 3-16,-1-1 2 0,0 2 0 0,-1-2 0 15,-1 0 0-15,1 2 0 0,-1-2 1 16,1 1-1-16,-2-1-1 0,3 1 1 15,-1-1-1-15,0 2 2 0,-2-1-1 0,0-1 5 16,-1 1 1-16,0 1 0 0,0-2-1 16,0 0-2-16,-2 0-2 0,2 0-2 15,-2 0 0-15,1 0-1 0,-2 0 1 16,2 0 1-16,-2 0 1 0,3 0 2 15,-2 0 0-15,1 0-3 0,0 0 1 0,3 2-1 16,-1-1 0-16,2-1-1 0,-1 1 1 16,2-1 0-16,-1 2 1 0,1-1 0 0,0-1-1 15,0 1 3-15,0 1-1 0,0-2-2 16,1 0 0-16,1 0 0 0,-2 0 0 15,1 0 0-15,0 0 1 0,1 0 0 16,-2 0 1-16,3 0-2 0,-1 0-2 0,1-2-2 16,0 1 0-16,1 1 1 0,-1-1-2 15,1-1 4-15,1 2 1 0,1 0-1 16,-1 0 1-16,1 2-1 0,1-1-2 0,1 0 2 15,-1 1 2-15,0 0-1 0,-2-1-1 16,1 0-1-16,-1 1 3 0,-2-2-2 16,0 1-4-16,-1-1 3 0,0 1 1 15,-2 1-2-15,-2-2 2 0,1 0 1 0,0 0 1 16,-1 2 0-16,1-2 0 0,-2 1 2 15,3-1-2-15,-1 0-1 0,1 0 0 0,1 0 2 16,-1 0-1-16,2 1 0 0,-2 1 0 16,0-2-1-16,1 1 2 0,0-1-2 15,1 2 0-15,-1-1-1 0,2 1 0 16,-2-1 1-16,1 2-3 0,0-1 1 0,1-1 2 15,0 1 1-15,0-1 0 0,-1 0 1 16,1-1 1-16,0 1-2 0,0 0 2 16,-1-1-2-16,0 2 1 0,-1-1-2 15,1-1-1-15,-2 0 0 0,1 0-1 0,-1 0 0 16,0 0 1-16,-1-1 0 0,-2-1 0 15,0 2 1-15,0 0 2 0,1-1-1 0,0 0 2 16,-1 1 0-16,1 0 2 0,-2 0-1 16,1 0 0-16,0 0 0 0,-1 0 0 15,1 0-4-15,0 1 1 0,1 0-1 16,-1 2 0-16,-1-2 0 0,1 1 0 0,0 0 3 15,1 0-1-15,-1 1-1 0,0 0 0 16,0-1 2-16,1 0-1 0,-4-2-2 16,2 3 1-16,0-2-2 0,-2 1 0 15,2-2 0-15,0 0 1 0,0 0 0 0,0 0-1 16,-2 0 5-16,2-2-3 0,0 1 0 15,0 1 0-15,1-1 0 0,1-1 0 16,2 2 0-16,-2 0 0 0,2 0 0 0,-1 0-2 16,-2 0 1-16,0 0 0 0,1 0 0 15,-3 0-2-15,1 0 0 0,-1 0 2 16,-1 0 0-16,1 0 0 0,-2 0 0 15,-1 0-1-15,-1 0-1 0,1 0 1 0,1 0-2 16,-1 0 0-16,0 0 3 0,1 0 0 16,0 0 0-16,0 0-1 0,0 0 0 15,3 0-4-15,-1 0 4 0,1 0 0 0,-1 0-1 16,1 0 1-16,-1 0 0 0,2 0 3 15,0 0-2-15,1 0-3 0,-1 0 2 16,0-2-1-16,0 0 1 0,1 2 0 0,0 0 0 16,-1 0 2-16,2 0-1 0,-2-2 0 15,1 1 0-15,-1 1-1 0,0 0 0 16,0 0-1-16,1 0-1 0,-2 0 3 0,-1 1 0 15,1 1 2-15,0-2 0 0,-1 4 0 16,-1-4 1-16,2 2-3 0,-1-1 0 16,0 2-2-16,1-3 2 0,0 2-1 15,0 0 0-15,1-2 4 0,-1 2 1 0,1-2-3 16,2 0-1-16,1-2 2 0,0 2 0 15,1-4-2-15,2 1-3 0,0 0 3 16,2-1 0-16,0 1-1 0,-1 0 0 16,-2-1 1-16,3 2 0 0,-1-2-1 0,-2 2 1 15,0 0-1-15,-1-1 0 0,-1 1-1 16,0-2 2-16,-1 0-1 0,-2 2 0 0,-1-2 1 15,1-1 0-15,-1 1 0 0,-1 1-1 16,-1-3 0-16,1 2 0 0,-2 2 1 16,0-2-3-16,0 3 2 0,0-2 1 15,-1 1 1-15,1 1 1 0,0 0 1 0,2-1 1 16,-1 1 2-16,2 1-1 0,0 0-4 15,1 0 1-15,-1 1-1 0,0 1-1 16,0-2-1-16,-2 1 0 0,2-1 1 16,0 1 0-16,0 1 1 0,0-2 0 0,-2 0-1 15,1 0 0-15,-2 2 1 0,0-1 0 16,-1-1-1-16,0 1 0 0,-1 1 0 0,1-1 0 15,-2 0 0-15,1 1 1 0,-1-2 1 16,1 0 1-16,0 0-1 0,0 0-2 16,2 0 0-16,0 0 0 0,0 0 0 15,0 0 0-15,2 0 0 0,-2 0 0 0,1 0 0 16,-1 0-4-16,1 0 2 0,-3 0 2 15,1 0-4-15,-2 0 2 0,-1 0 2 16,-1 0 0-16,-2 2 1 0,1-1-1 16,-1-1 6-16,0 0-3 0,-1 1-1 0,1-1-2 15,0 2 0-15,2-1 0 0,-2-1-2 16,1 0 1-16,0 0-1 0,-1 0 2 0,2 0-1 15,0 0 0-15,1-1 1 0,-2-1-1 16,1 2-1-16,1-1 0 0,-3 1 0 16,-1 0 2-16,0 0 0 0,-3 0-3 15,-1 0-6-15,0 0-22 0,-2 0-79 16,-2 1-171-16,-4 1-132 0,0-1-68 0,-5-1-31 15,1-1 3-15,-1-2 68 0</inkml:trace>
</inkml:ink>
</file>

<file path=ppt/ink/ink46.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0:58:42.412"/>
    </inkml:context>
    <inkml:brush xml:id="br0">
      <inkml:brushProperty name="width" value="0.26667" units="cm"/>
      <inkml:brushProperty name="height" value="0.53333" units="cm"/>
      <inkml:brushProperty name="color" value="#00FF00"/>
      <inkml:brushProperty name="tip" value="rectangle"/>
      <inkml:brushProperty name="rasterOp" value="maskPen"/>
      <inkml:brushProperty name="fitToCurve" value="1"/>
    </inkml:brush>
  </inkml:definitions>
  <inkml:trace contextRef="#ctx0" brushRef="#br0">-25 172 102 0,'-5'-1'278'0,"1"-2"17"16,0 0 10-16,0-1-92 15,-2-1-93-15,3 0-45 0,2 0-27 16,-2 0-14-16,3-1-10 0,0 1-4 15,2-1-5-15,0 1-8 0,1-1-3 16,3 2 0-16,-1-1-2 0,2 1-1 0,-2-1 1 16,1 1 0-16,-2-1 0 15,2 3-1-15,-4 0 3 0,1-1 2 16,0 2 6-16,-2-2 4 0,2 3 4 0,-2-1 5 15,1 0-1-15,-2 1 2 16,1 0-4-16,-1 0-3 0,1 0-5 0,1 0-6 16,-2-1-2-16,3 1-4 15,-1-2-1-15,1 1-1 0,3 1-1 16,0-1 1-16,1-1 0 0,2 2 0 0,0-4 0 15,-1 2 0-15,2 1 0 0,0-2-1 16,1 3 1-16,0-1-1 0,0 1 0 16,1 0 1-16,1 0 0 15,-1 1 0-15,0-1 0 0,3 2 2 0,1-1-1 16,-1-1-1-16,1 0 2 0,2 0 0 15,0 0 0-15,1-1-2 0,2-1 0 16,1 0 0-16,-2 0 0 0,4-1 0 16,-1 2 0-16,2-1 0 15,1 1 0-15,2-1-1 0,0 2 1 0,3-1 0 16,-2-1 1-16,1 2-1 0,0 2 1 15,-1-1 0-15,0-1 1 0,0 2-1 16,-2-2-1-16,-1 1 1 0,0-1-1 16,1 2 1-16,-3-2-1 0,1 0 1 15,-2-2-1-15,2 2-1 0,-1-1 1 16,-1 1 0-16,0-1 0 0,2 0-1 15,-2 1 0-15,1-1 1 0,-1 1 0 16,1 0 0-16,-2 0 0 0,0 1 0 16,1-1 2-16,-1 2-2 0,0-1 2 15,0 2 0-15,0 0 0 0,0-1-1 16,0 0 0-16,0 1 1 0,1 0 0 15,-1-1 0-15,2 0-2 0,-1 0 2 16,1-1 0-16,-2-1-2 0,2 1 0 16,1 1 0-16,1-2 2 0,-1 0-2 15,2 0 0-15,1 0 0 0,-1-2-1 16,4 1 1-16,0 1 0 0,0-1 1 15,0 1-1-15,1-2 1 0,-3 2 0 16,1-4 0-16,-1 4-2 0,0-3 1 16,-2 2-1-16,1-1-1 15,-1 2-1-15,-2-1 2 0,1 1 0 0,0-1-1 16,0 1 1-16,2 0 1 0,-2 0 1 15,2 0-1-15,-1 1 0 0,1 0-1 16,0 1 0-16,1 0 1 0,3 0-1 16,0 2 1-16,1-2 1 0,0-1 0 15,0 2-1-15,2-3-4 0,1 0 3 16,1 0-1-16,2 0 2 0,-1 0-1 15,2-2 1-15,1 1 1 0,1 0 0 16,0-1 0-16,2-2-1 0,-1 2 0 16,1 0-1-16,-2-1 1 0,0 0 1 15,-1 3-2-15,0-2 1 0,-1 2-1 16,1 0 1-16,-1 0-1 0,0 2-1 15,0 0 2-15,1-1 1 0,1 0-1 16,2-1 2-16,1 2-1 0,2-2-1 0,4-2-1 16,-2 1 0-16,3-2 1 15,3 1-2-15,3-2 1 0,0 2-1 16,0-2-1-16,-2 3 1 0,-1-2-4 15,-3 3-1-15,1 0-1 0,-4 3-1 16,-1 0-1-16,-2-1 0 0,-1 0 2 0,-2 1 3 16,-1-2 1-16,1 1 2 15,-1 0 2-15,1-1 2 0,1-1 0 16,1 0 0-16,2 0 2 0,1-3-2 15,2 1-2-15,-1-2 0 0,2 2 0 16,-1-2-1-16,-2 0 0 0,-1 1 1 0,-2 0 0 16,0 2-1-16,-2-1 1 15,-3 2 0-15,0 0 0 0,0 0 0 16,-3 1 0-16,1 0 1 0,1 0 0 15,-1 1-1-15,2-1 1 0,1 0-1 0,1 1 1 16,0-2 1-16,2 3-1 0,0-3 1 16,3-3-2-16,0 3 1 15,1-1-3-15,0 0 0 0,-1 1 1 0,0-1 0 16,-2 1 1-16,2-3 0 0,-2 2 2 15,2 0-1-15,0 0 0 0,-1-2 0 16,3 0-1-16,-3 1 0 0,2 0 0 16,1-4 0-16,0 4 0 0,2 0 0 15,0-1 0-15,1 0 2 0,-1 3-1 16,1-2 0-16,0 1 1 0,-1 1 0 15,0 1 0-15,-3 1-2 0,-1-2 0 16,-2 2-1-16,-1-1 0 0,-2 2 0 16,-1-3 0-16,-1 1 1 0,-2-1 0 15,0 1 1-15,-1 1-2 0,0-2 0 16,1 3 1-16,1 0 0 0,1-2 0 15,0 0-2-15,1 1 2 0,0 1 1 16,3 0-1-16,4-1 0 0,2-1 0 16,1 2 2-16,-1-1 0 0,1-1-1 15,2 2 0-15,-1-2-1 0,0 2 2 16,-1 0-2-16,-2 0 1 0,-3 0 0 15,-3 1 0-15,-5 0 2 0,-4 0-2 16,-2-2 0-16,-4 1 0 0,-4-2-1 16,0 1-1-16,-5-1-1 0,0 0 2 15,-2 0-2-15,-1-1 2 0,1-1 0 16,-1 0 0-16,2 0 0 0,1-2 0 15,5 2 3-15,3-3-1 0,5 2 0 16,2-1 3-16,2 0 0 0,1 2-1 16,0 1 1-16,-2 0 0 0,-1 1-1 15,-4-1-3-15,-1 3 0 0,-1-2 0 16,-5 1 0-16,-1-2 0 0,0 2 0 15,-1 0 0-15,-1-2-1 0,2 2 0 16,2-2 0-16,2 0 1 0,3 0-1 16,4 0 3-16,5-2 1 0,6 2 1 15,7 0 2-15,4-2 6 0,4 2 6 16,4 0 4-16,2 0 6 0,0 2 4 15,1-2 2-15,-4 2-4 0,-5-1-4 16,-4 2-7-16,-4-1-11 0,-4 0-2 16,-2 1-2-16,-3 0-3 0,-2-2 0 15,-2 0 2-15,-1 0 3 0,-1 0-1 16,-2 1-2-16,2-1 1 0,0-1-3 15,4 1-1-15,-1 0 1 0,3-1-1 16,1 0 1-16,0 2 0 0,2-1 0 16,1-1 0-16,1 1 0 0,2-1-1 15,-2 1 0-15,-2 0-1 0,-3 2 1 16,-3-2-1-16,-4 1 2 0,-3-1 0 15,-2 2 0-15,-4-3 0 0,0 2-1 16,-2-1-1-16,-3-1 0 0,2 1 0 16,-1-1-1-16,-1 0 0 0,3 0 0 15,3 0 1-15,1 0-1 0,5 0 0 16,0 0-1-16,5 2 1 0,1 0-1 15,3 0 0-15,0 0 4 0,0 0 0 0,1 1-1 16,0 0-1-16,-1 0 1 16,-3 1 2-16,0-2-4 0,-1 2 1 15,-3-3 2-15,0 1 0 0,2-2 0 0,-2 0-1 16,1 0 0-16,0-2 1 15,1 1-2-15,-2-3 0 0,1 2 0 0,-1 1 2 16,-1-2 1-16,-1 0-3 0,0 0 3 16,-3 2-3-16,0-2 4 15,-1 0-1-15,0 3 1 0,0 0 3 16,2-2 1-16,0 2 1 0,1 2 0 15,0-2 0-15,2 3-2 0,-2 0 1 0,2-2 0 16,0 2 0-16,1 0 1 0,0 1 1 16,1-2-1-16,2 2 0 0,-2 0 0 15,3-2-2-15,0 1-1 16,2-1-1-16,-1 1 1 0,1-2-5 0,1 0 1 15,-2 1 2-15,-1-1 1 0,2-1-3 16,-1 0 0-16,1 0 1 0,-2 0-2 16,0 0-4-16,0 0 0 0,-2 0 2 15,-1 0 0-15,-1 1 0 0,0 0 0 16,-1 2 2-16,-2-1 0 0,-1 0 1 15,0 1-2-15,-2-2 1 0,-1 2 1 16,0 0 0-16,1 1-1 0,-3-2-2 16,0-1 1-16,0 2-1 0,-2 0-1 15,2 1 1-15,-1-1 1 0,1 0 3 16,-1 0-1-16,0 0 1 0,2 0 2 15,-2 0-2-15,2 0 1 0,-1-2-2 16,0 2 0-16,1-2-1 0,0 0 0 16,0 0 0-16,-1-1-1 0,2 3 0 15,1-3 2-15,-1 1-1 0,1-1-1 16,1 2-1-16,-1-2 1 0,1 2 0 15,-1 0 0-15,2-2 0 0,-1 2 0 16,1-1 2-16,-2 2-2 0,-1-2-2 16,0 0 2-16,0 1-2 0,1-2 2 15,-3 0-1-15,1 2 1 0,-2-2 1 16,2 1-1-16,0-1 3 0,1 0 0 15,0 0-2-15,2 0 0 0,-1 1 1 16,3 1 0-16,2-2-1 0,0 1 0 16,1-1 1-16,0 2 1 0,-2-1-1 15,1 1-2-15,-5-1 4 0,1-1-2 16,-5 0-1-16,1 0-1 0,-2 0 0 15,-2 0 1-15,2 1-2 0,-1 1 1 16,-2-2 0-16,0 1-2 0,2 0 2 16,1-1-1-16,1 0 2 0,1 0 1 15,-2 0-2-15,3 0 0 0,-2 0 1 16,2 0 0-16,0 0-2 0,-1 0 1 15,1 0 0-15,0 0-1 0,-2 0 1 16,-1 0-2-16,0 0 0 0,0 0 2 16,0 1 0-16,0 0-1 0,0 1 1 15,2-1 1-15,-1 0 0 0,0 0-2 16,-1 2 0-16,0-2 1 0,-1 1 0 15,1-2 0-15,-1 0 0 0,-1 0 0 16,-1 0 0-16,2 0-2 0,0 0 2 16,1-2-2-16,0 2 1 0,0-1 0 0,0 1-1 15,0-1 1-15,0 1 0 16,1 0-1-16,0 1 1 0,1 0-1 15,1 1 1-15,-3 0 1 0,1 0-2 16,-1 1-1-16,0 0-1 0,-1 0-1 16,-2 0-2-16,-1-2 0 0,0 0 1 0,-2-1-1 15,2-1 2-15,-1 0 0 0,0-1-2 16,3 0-2-16,0 0-1 15,1 2 1-15,1-3-1 0,0 2 2 16,0-1 4-16,0 1 0 0,0 1 2 16,0-1 1-16,-1-1-1 15,1 2 1-15,-2 2-3 0,-1-2 3 0,-1 1 1 0,0-1-1 16,-1 0 1-16,-4 0 0 15,1 0 2-15,0-1-2 0,-2-1 0 16,1 2 1-16,-2 0-1 0,1-2 0 0,0 2-1 16,2-1 1-16,0 1-1 0,2 0 0 15,2 0 1-15,2 0 0 16,0 0-1-16,1 1 1 0,-1-1-1 15,1 2 1-15,-2-2-1 0,-1 0 1 16,0 0 1-16,-3 0 0 0,-1 0 0 0,-2-2 0 16,-1 1-1-16,2 0 0 0,-2-2 0 15,-2 1-1-15,0-1 0 0,0 1 0 16,-1-1 1-16,1 1 0 15,2-1 0-15,-2 1 3 0,4-2 0 0,-1 3-1 16,0-1-1-16,2-1-1 0,-1-1 0 16,0 1-1-16,0 3 0 0,2-4 1 15,0 2 0-15,0 1 0 0,0-2 0 16,-1 2 0-16,0 0 0 0,-2 0-2 15,-1 0 0-15,-1-1 2 0,-1 2 0 16,0-1 1-16,-1 1-1 16,-1-1 1-16,0-1-1 0,0 2-1 0,1-2-1 15,0 1 2-15,0-2 1 0,1 1 0 16,-3-1 1-16,4 1 0 0,0-2-2 15,1 2-1-15,0-1 0 0,0 0-2 16,1 0 3-16,0 2-2 16,1-1 1-16,-1 0-1 0,2 0-2 0,-2 2 3 15,2 0-3-15,0 0 1 0,-2 0-2 16,1 0 2-16,-2 0-3 0,0 0 0 15,0 2 0-15,-2-2 2 0,1 0 1 16,-1 0 1-16,1 0 2 16,0 0 0-16,-1 0-1 0,1 0-1 0,0-2 0 15,1 2 1-15,0 0 0 0,0-2 1 16,1 1 0-16,2 1 0 0,-1-1 0 15,3-1 0-15,-1 2 1 0,0-1 0 16,-1 1-1-16,1-1 0 0,-3-1 0 16,0 2-1-16,-1 0 0 0,-1 0-1 15,0 0 1-15,-1 0 0 0,0 0 1 16,0 0 0-16,-1 0 1 0,2 0 0 15,-3 0-1-15,1-2 1 0,2 2-1 16,-1 0 1-16,1 0-1 0,1 0 0 16,0 0 0-16,1-1-3 0,2 1 3 15,1 0-1-15,0 0 0 0,2 0 1 16,-2 0 0-16,3 0 1 0,0 0-1 15,0 0-2-15,1 0 1 0,-1 0 0 16,1 0 0-16,-1 0 0 0,-2 0-1 16,0 0 1-16,-1 0 1 0,0 0-1 15,0-1-1-15,-1-2 0 0,0 2 2 16,1-1 1-16,-3-1-1 0,2 0 0 15,-2 1 0-15,1-1 0 0,-2 1 0 16,0-2 0-16,0 2 0 0,0-3 0 16,0 2 0-16,1-1 0 0,-1 2 0 15,1 0 0-15,2-1 0 0,0 0 0 16,0 3 0-16,1-4 1 0,0 2-1 15,0 2-1-15,0 0 1 0,0 0 0 16,-1 0 0-16,1 2-1 0,-1 2 2 16,0-4 0-16,-2 2-2 0,0-1 0 15,-1 2 1-15,0-2 2 0,-1 0-3 16,0 1 0-16,-1-2 1 0,-2 3 0 15,1-2 0-15,1 1-1 0,-1-1 1 16,0-1 0-16,2 1 0 0,2 0 0 16,3-1 0-16,0 3 0 0,3-2 0 15,1 0 0-15,-1 2 0 0,3-1 0 16,-2 2 0-16,2 0 0 0,-1 0 0 15,2 0 0-15,-1 2 0 0,-2-2 0 16,-1 0-1-16,-1 0 1 0,-4 0 0 16,1-3 0-16,-3 2 1 0,0-1 0 15,-1-1 1-15,-1-1-1 0,0 0-1 16,-1 0 1-16,-1 0-1 0,1-1-1 15,-1-1 1-15,0 2 0 0,1 0 0 16,0-2-1-16,2 2 1 0,1 0 0 16,3 0-1-16,1 0-1 0,0 2 0 15,3-2 1-15,-2 2 1 0,2-1 1 0,-1 2 1 16,-1-1 1-16,-1 1-1 15,-2-1 0-15,-1 1 0 0,1-2 0 16,-4 0-1-16,-1-1-1 0,1 0 2 16,-2 0-2-16,-1 0-1 0,1-2 0 0,0-1 1 15,0 1 0-15,0-2 0 0,1 1 0 16,0-1 0-16,1 0 0 15,-1 2-1-15,2-2 1 0,-1 1 0 16,2-1 0-16,0 1 1 0,2 1-1 0,0 0 1 16,-2-1 2-16,0 1 1 15,-1-1 0-15,-2 1-1 0,2 0 1 0,-3 0-1 16,1 1-1-16,0-2-1 15,2 2 1-15,-2-1-1 0,2 0-1 16,1 1 1-16,0 0 1 0,1 1 0 0,2-3 0 16,0 3 0-16,-2-1 1 0,0 1 0 15,1-1 0-15,-1 1 0 0,2 0-3 16,0-1 1-16,-1 1 0 15,1-2-1-15,1 1 1 0,-1 1-1 16,0 0 1-16,-2-1 0 0,-2 1-2 0,-1 0 0 16,2 0-1-16,-1 0 1 0,0-2 1 15,1 2 0-15,-2 0 0 0,2 0 0 16,0-2 0-16,-1 1 0 15,1 0-1-15,0 1-3 0,0-2 2 0,1 1 2 16,-1 1 0-16,2 0 0 16,0 0 0-16,1 0 1 0,1 0-1 0,2 3 1 15,-1-2-2-15,1 0 0 16,1 1 0-16,1 1 0 0,0 0-2 15,2 0-3-15,-1 0-5 0,0-1-5 0,0 1-3 16,-2-1-1-16,0 1 1 0,0-2 2 16,0 1 7-16,0 1 4 0,-2-2 3 15,1-1 2-15,-2 2 0 0,-3-2-2 16,-1 0 1-16,-1-2 1 0,-2 2 1 15,-1-1-2-15,-2 0 0 0,1-1 1 16,-2 2-1-16,0-1 0 0,-1 0 0 16,1 1 0-16,2-1 1 0,0 1-1 15,1-2 0-15,2 2 1 0,0 2 0 16,4-2 0-16,-1 1 1 0,2 1-1 15,-2 1 0-15,3-2 0 0,0 3-1 16,0 0 1-16,2 0 0 0,-1-1 1 16,1 1-1-16,-1-1 0 0,0 1-1 15,-1-2-1-15,0 0-1 0,-3 0 1 16,-1 0 1-16,0-1-3 0,0-1 3 15,-1 1-1-15,1 1 1 0,-2-2-1 16,2 0 2-16,0 0-1 0,-1 0 1 16,2 0 0-16,-1 1 0 0,2-1 1 15,1 1-1-15,-1 1 0 0,4-2-1 16,-1 2 1-16,4-1-1 0,0 2-3 15,2-1 0-15,4 2 1 0,3 2-1 16,1-1-2-16,2 0-3 0,1 2-3 16,0 0-4-16,0-1-2 0,1 1-2 15,-2 0-3-15,1 0 3 0,-4-2 1 16,-1-1 3-16,-2-2 0 0,-3 1 0 15,0-2-1-15,-2-1-2 0,-2-1-1 16,1 0-6-16,-4-2-4 0,2 0-2 16,-3 0 1-16,2-1 1 0,-2-1 3 15,0 2 6-15,0-1 6 0,0 1 5 16,0 1 3-16,0-1 4 0,2 2 0 15,1 0 1-15,1 1 0 0,2 1 1 16,2 2-1-16,2-1-2 0,1 2-1 16,3 1-2-16,0 1-3 0,1-1-2 15,0 0 0-15,-2 0-1 0,-1-2 2 16,-4 0 0-16,-1-2-3 0,-5-1-30 15,-2-1-71-15,-5-2-81 0,-5-4-45 16,-5 1-21-16,-4 0-7 0</inkml:trace>
</inkml:ink>
</file>

<file path=ppt/ink/ink47.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0:58:44.409"/>
    </inkml:context>
    <inkml:brush xml:id="br0">
      <inkml:brushProperty name="width" value="0.26667" units="cm"/>
      <inkml:brushProperty name="height" value="0.53333" units="cm"/>
      <inkml:brushProperty name="color" value="#00FF00"/>
      <inkml:brushProperty name="tip" value="rectangle"/>
      <inkml:brushProperty name="rasterOp" value="maskPen"/>
      <inkml:brushProperty name="fitToCurve" value="1"/>
    </inkml:brush>
  </inkml:definitions>
  <inkml:trace contextRef="#ctx0" brushRef="#br0">477 329 15 0,'-7'-4'315'0,"2"-2"34"15,-2 1 22-15,0 0-13 0,-1-1-141 16,1 0-85-16,1 1-52 0,-1-1-34 15,2 0-11-15,1 0 0 0,1 2 5 0,-1-2 4 16,0 2 5-16,1 1 4 0,-1 0-3 16,1 1-11-16,0-2-9 0,1 3-7 15,-1 1-10-15,2-1-4 0,-2-1-8 16,1 2-1-16,1 0-1 0,0 2-3 0,-1-1 0 15,4-1-2-15,-1 1 4 0,5-1 0 16,0 2 6-16,7-1 7 0,5-1 7 16,6-1 6-16,7-2 4 0,4-1 0 0,9-1-1 15,7-2-3-15,11-3-2 0,8-2 2 16,10-2 1-16,8-4 2 0,4-1 2 15,5-3-1-15,0-1-3 0,2 1-2 0,0 1-6 16,0 1-4-16,-5 4-4 0,-5 3-4 16,-8 5-4-16,-11 3-8 0,-10 3-6 0,-11 2-2 15,-12 4-1-15,-11 1 1 0,-8 1 2 16,-8 1 4-16,-9 0 6 0,-6 0 3 15,-6 0 1-15,-4 2 1 0,-5-3 0 16,-3 0 0-16,-2 0 2 0,-1-1 0 16,0-1 0-16,1-2 2 0,-1 2-2 0,3-2 3 15,-1 1-2-15,1-2 0 0,1 1 0 16,1-1-2-16,-1 2 1 0,2-1-2 15,-2 2-1-15,-2 0-1 0,-2-1-1 0,-1 3-4 16,-5 2 2-16,-1-1 0 0,-3 2 0 16,-1 1-2-16,-1 1 4 0,-4 0-1 15,-2 0-1-15,-4 3 0 0,-3-1 1 0,-1 2 1 16,-3-2-1-16,0 3 1 0,-1-2 2 15,-2 3 1-15,-1-1 0 0,-2 0 0 16,1 2 0-16,-3-2 1 0,3-1-2 0,0-1-2 16,2 2-3-16,2-3 1 0,-2 2-2 15,3-1-1-15,3 1 1 0,-1-3 2 16,7 2 0-16,2-3 1 0,7 1-1 15,4-4 1-15,5 1-1 0,6-3-1 0,7 0 0 16,7 0-2-16,5-2 3 0,7 0-1 16,7-2 3-16,8 0 0 0,7-2 2 15,9-2-1-15,6 2 0 0,6-4 0 0,5 0 0 16,6-1 6-16,4 0-3 0,5-3 4 15,7 0 0-15,10-2-1 0,7-4-1 16,8-1-5-16,4-1 1 0,2-3 0 0,2 1 1 16,-1-1 2-16,1 0 3 0,-1 0-1 15,-3 6-2-15,-2 0-1 0,-9 4-1 0,-10 5-6 16,-9 0-3-16,-12 2-2 0,-13 2-1 15,-10 0 0-15,-10 3 0 0,-8-2 4 16,-9 2 2-16,-7 0 0 0,-8-1 4 0,-5 0-1 16,-6 1 1-16,-6 0 1 0,-5 1-1 15,-3 0 3-15,-4 0-2 0,-3-2-1 16,-1-1 0-16,-3 2 1 0,-2 0 1 15,-2-1-2-15,-2 0 2 0,-3 4 1 0,-2-2-2 16,-4 2-3-16,-4 1-2 0,-3 2-1 16,-4-1 0-16,-6 3-1 0,-2 2 0 15,-2 0 1-15,1 0 1 0,0 1 1 16,4 1 2-16,1-2 1 0,4 1 2 0,3 0 0 15,5-3-2-15,4 1-1 0,7-2-2 16,6 0-3-16,8-2-1 0,6-2 0 16,6-1 2-16,9-2 1 0,7-1 2 0,10-1 0 15,10-2 1-15,9-1 6 0,11-2 0 0,12-2-2 16,12-3-1-16,14-4 1 15,13 1-1-15,12-5-4 0,6-2 1 0,6-4 2 16,5 0 5-16,1-2 2 0,4 0 1 16,-3 2-8-16,-4 1-23 0,-10 6-45 0,-12 3-85 15,-17 9-166-15,-16 2-88 0,-18 5-38 16,-18 4-3-16,-16 2 32 0</inkml:trace>
</inkml:ink>
</file>

<file path=ppt/ink/ink48.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1:00:32.218"/>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44609E89-89D2-4F31-8DFE-8249075CED0B}" emma:medium="tactile" emma:mode="ink">
          <msink:context xmlns:msink="http://schemas.microsoft.com/ink/2010/main" type="inkDrawing" rotatedBoundingBox="5303,14538 8030,14552 8029,14614 5302,14600" shapeName="Other"/>
        </emma:interpretation>
      </emma:emma>
    </inkml:annotationXML>
    <inkml:trace contextRef="#ctx0" brushRef="#br0">158 34 44 0,'-7'0'248'16,"0"-1"28"-16,2-1-2 0,-2 2-56 15,2-2-52-15,-1 1-39 0,2-2-22 16,-2 2-14-16,1 0-5 0,1 0 2 0,0 0 0 15,0-1-3-15,-2 2-5 0,-1-1 6 16,2 1 9-16,-2-1 4 0,0 0 1 16,0 1-3-16,0-2-6 0,0 1-17 0,0 0-19 15,0-1-13-15,2 1-9 0,1 1-3 16,0-1-3-16,0 0-1 0,1 1-3 15,1-1-4-15,1 1-1 0,-2-2-2 16,3 1-3-16,-1 1-4 0,0-1-2 0,1 1-1 16,0 0-5-16,0-2-1 0,1 2 0 15,0 0 1-15,2 0-2 0,1 0 1 16,3 2-1-16,1-1 2 0,3 0-1 0,2 2 1 15,3-1 0-15,2 1 1 0,4-1-1 16,2 1-1-16,3-1 2 0,3 1-1 16,2-2 2-16,2 1-3 0,2 0 0 15,4-1 1-15,3-1-2 0,2 0 0 0,2 0-2 16,1 0 2-16,0 0 0 0,1-1 0 15,0-1 1-15,0 2 0 0,2-1 0 16,-2 0 0-16,1 0 0 0,-2 0 0 0,-1-1 0 16,0 0-1-16,-2-1 0 0,0 1 0 15,-1-1 0-15,2 1 0 0,1-1 1 16,-2 2 0-16,3 0 3 0,-1 1 2 0,1 0-1 15,-1 0 1-15,1 1 0 0,-3 2-1 16,1-2-2-16,-4 0-2 0,-1 1 1 16,-1 1 0-16,-1 0 0 0,-2-1-1 15,-1-1-1-15,-2 2-1 0,0-3 0 0,-1 1 0 16,-2-1 1-16,-1-1 0 0,-1 1 1 15,-2-3 0-15,1 2 0 0,-3 0-1 0,-1 0 0 16,0-2 1-16,-2 2 1 0,-3-1 0 16,-1 1 1-16,-2 1-1 0,1 0 0 15,-2 0-1-15,-1 0 0 0,0 1 0 16,-1 2 1-16,1-2-1 0,-2 1-1 0,1 0 0 15,-1-1 0-15,2 2 0 0,0-2 0 16,-2 0 1-16,3 0 2 0,-1 2 0 16,1-2 1-16,0 1-2 0,0-2-1 15,0 0 0-15,2 0 0 0,-2 0-3 0,2 0 0 16,-2-2 0-16,0 1 1 0,0 0 1 15,0-1-2-15,-3 1 2 0,2 0 0 0,-1 1 0 16,-2-1 1-16,0 1 0 0,-2-1-1 16,-2 1 0-16,1 0 2 0,-2 0-1 15,-1 0 0-15,-1 1-2 0,1-1 1 16,-3 1-1-16,1-1 0 0,-2 0 0 0,1 0 2 15,-1 0 0-15,-1 0 1 0,2 1 2 16,-1-1 1-16,-1 0 0 0,0 0 0 16,0 0-2-16,0 1-2 0,0-1 1 15,1 0 0-15,1 2-1 0,-2-1 1 0,2-1 1 16,0 1 1-16,-1-1 1 0,1 2-2 15,0-2 0-15,0 0-1 0,-1 2 0 0,0-1 1 16,1-1-2-16,-2 0 0 16,1 0 2-16,1 0-3 0,-2 0 2 0,0 0-3 15,0 0-1-15,0 1 0 0,-2-1 2 16,1 2 0-16,-1-1-16 0,0 2-59 0,-4 1-161 15,-1-1-156-15,-1 4-82 0,-3 0-42 16,3-2-11-16,0-2 50 0</inkml:trace>
  </inkml:traceGroup>
</inkml:ink>
</file>

<file path=ppt/ink/ink49.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1:00:26.592"/>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127FE704-8924-411F-B759-8422F5210E81}" emma:medium="tactile" emma:mode="ink">
          <msink:context xmlns:msink="http://schemas.microsoft.com/ink/2010/main" type="writingRegion" rotatedBoundingBox="5500,13637 17494,13577 17499,14536 5505,14596"/>
        </emma:interpretation>
      </emma:emma>
    </inkml:annotationXML>
    <inkml:traceGroup>
      <inkml:annotationXML>
        <emma:emma xmlns:emma="http://www.w3.org/2003/04/emma" version="1.0">
          <emma:interpretation id="{139AE8F0-6D37-4C44-B5AF-4833A13851D9}" emma:medium="tactile" emma:mode="ink">
            <msink:context xmlns:msink="http://schemas.microsoft.com/ink/2010/main" type="paragraph" rotatedBoundingBox="5501,13612 14299,13612 14299,13765 5501,13765" alignmentLevel="1"/>
          </emma:interpretation>
        </emma:emma>
      </inkml:annotationXML>
      <inkml:traceGroup>
        <inkml:annotationXML>
          <emma:emma xmlns:emma="http://www.w3.org/2003/04/emma" version="1.0">
            <emma:interpretation id="{FBDB0C90-A2B4-4D52-B35C-EA7A63E0B27E}" emma:medium="tactile" emma:mode="ink">
              <msink:context xmlns:msink="http://schemas.microsoft.com/ink/2010/main" type="inkBullet" rotatedBoundingBox="5500,13637 14298,13593 14299,13738 5501,13782"/>
            </emma:interpretation>
            <emma:one-of disjunction-type="recognition" id="oneOf0">
              <emma:interpretation id="interp0" emma:lang="" emma:confidence="0">
                <emma:literal>→</emma:literal>
              </emma:interpretation>
            </emma:one-of>
          </emma:emma>
        </inkml:annotationXML>
        <inkml:trace contextRef="#ctx0" brushRef="#br0">34 125 184 0,'-6'-2'352'16,"1"-2"33"-16,1 1 25 0,-2-1-78 15,3 1-109-15,1 1-69 0,0 1-37 16,0 0-22-16,0-1-16 0,1 1-14 0,1 0-7 16,-2 0-8-16,2 0-6 0,0-1-4 15,0 2-1-15,0 0 4 0,0 0 3 0,0 0 2 16,0 0-2-16,0 2-4 0,0-1-6 15,0-1-9-15,0 1-2 0,0 0-6 16,-1 0-5-16,1-1-2 0,-1 2-3 16,1-1 0-16,0-1-5 0,0 1-1 0,1-1 0 15,0 0 1-15,-1 0-1 0,3 0-1 16,1 0 0-16,0 0 2 0,2 0 3 15,2-1-1-15,2 1 1 0,-1-3-1 16,4 2-3-16,-1-1-1 0,3 1-2 0,3-1 1 16,0 1-1-16,1 1-1 0,2-1 2 15,0 1-1-15,1 0-1 0,1 0 2 0,0 0-1 16,2 0 1-16,1 0 0 0,0 0 0 15,2 0-1-15,1 0-2 0,0 0 3 16,2 0 3-16,1 0-2 0,-1 0 0 16,2 0 1-16,2 0-2 0,1-2-1 0,2 2-1 15,2-1 0-15,1 0-1 0,-1 0 0 16,1 0 0-16,-1-1 2 0,-1 0-2 15,1 1 1-15,-2-1 1 0,-1 1-1 16,0-2 1-16,1 0-2 0,-3 0 4 0,0-1-1 16,-2 4 2-16,-2-3-1 0,0 0 2 0,-1 1-1 15,-1 0-3-15,0-1 2 0,-1 0-2 16,1 1 2-16,-1 0-1 0,-1-1-1 15,1 0 0-15,1 2 0 0,0-1 2 16,-1-1-1-16,0 1 1 0,2 0 1 0,-1 0 0 16,0 1 0-16,1-2-3 0,0 2 1 15,-1 0 1-15,2 0-1 0,-1 1-2 16,0-2-1-16,0 2 2 0,-2 2 1 15,1-2-1-15,-2 1-2 0,-1 0 1 0,-1 0-2 16,-3 2 1-16,0-2 1 0,-3 1-1 16,1-2 2-16,-2 2 1 0,-1-1 0 15,1-1 0-15,-1 1 0 0,-1-1-1 0,2 0-1 16,-1 0 0-16,-1 0 1 0,1 0-1 15,1 0-1-15,-2-1 0 0,1 1 1 16,0 0 0-16,0-1 0 0,1 1 1 0,1 0-1 16,0 0 0-16,1 0 2 0,-1 0 1 15,1 1-4-15,-2-1-2 0,2 1 2 16,-3-1 0-16,0 1-2 0,-1 1 2 0,1-2 3 15,-2 1 0-15,0 0 2 0,0-1 0 16,0 1 0-16,1-1-3 0,-1 2 0 16,0-1-2-16,0-1 0 0,1 1 2 0,0-1 0 15,0 2 1-15,1-2 0 0,-2 0 2 16,-2 2 0-16,3-1-5 0,-1-1 0 15,0 1 0-15,0 1 1 0,0-1-1 0,-2 0-2 16,0 1 4-16,0-2 0 0,-1 3 0 16,0-2 1-16,1 1 0 0,-1-1 2 15,1 2-3-15,-1-3 0 0,0 2-1 0,1-1 1 16,-2 2 0-16,0-2 1 0,1 0 1 15,-1 1 0-15,-1-2 2 0,-1 2-1 16,0-2-2-16,-1 1 0 0,-1 0-1 16,0 1 0-16,-1-1-1 0,0 0-1 0,1 0 1 15,-2-1 1-15,1 2 0 0,-2-1-2 16,0-1 2-16,0 1 1 0,0 0 2 15,-1 0-2-15,0-1 0 0,0 2 1 0,-1-1-1 16,1-1-1-16,-2 1 0 0,1-1 0 16,-1 2 0-16,2-1 0 0,2-1 3 15,0 1-3-15,0 0 1 0,1 0 0 16,-2 1-1-16,3-1 0 0,-2 0-2 15,3 1 1-15,-1-2 1 0,0 2 0 0,0-1 0 16,0 0 1-16,0-1 1 0,0 2-1 0,-2-1 0 16,1-1-1-16,-2 1 0 0,0 1 0 15,0-2 0-15,-1 0 1 0,1 0-1 16,-1 2-1-16,1 0 1 0,0-2 0 15,-1 0-2-15,1 2 1 0,-2-2-1 0,3 0 2 16,-3 0 0-16,2 0 2 0,1 1-1 16,0-1 0-16,-2 0-1 0,1 0 0 15,0 0 0-15,-1 0-1 0,1 0 1 16,-1 0 0-16,-1 0 1 0,0 0-2 0,-1 0 0 15,2 3 1-15,-2-3 0 0,1 0 0 16,0 0-2-16,0 0 3 0,-1 0 0 0,2 0 1 16,-2 2-1-16,2-2-1 0,1 1 2 15,0-1-2-15,-1 1 0 0,1 1 1 16,2-2-1-16,-1 0 1 0,1 0-1 15,-1 0 0-15,2 0 0 0,0 0-3 16,-2 1 2-16,2-1-2 0,-1 1 1 0,1-1 2 16,-3 0 0-16,1 0 0 0,1 2 2 15,-2-2 1-15,-1 0-1 0,-1 0-4 16,1 0 1-16,-1 0 0 0,-1 0 0 0,0 0-1 15,-1 0 1-15,2 0 3 0,-1 0-2 16,-1 0-1-16,1 1 1 0,1-1-1 16,-2 1 0-16,3-1 1 0,-1 1 0 0,0-1 0 15,2 0 0-15,0 1 1 0,-1 1 0 16,1-2-1-16,1 1 0 0,-1-1 0 15,1 0 0-15,0 0-1 0,1 1 0 16,-2-1 1-16,0 1 1 0,1-1 1 0,-2 0 0 16,1 0 0-16,-1 0-2 0,0 0 1 15,-2 0-2-15,0 0 1 0,-1 0-2 16,2 2 0-16,-2-2 1 0,0 1 0 0,0-1 1 15,1 0-1-15,1 0 2 0,-2 0 0 16,0 0 0-16,0 0-1 0,0 0 1 16,0 0-1-16,0 0-1 0,0 0 2 15,0 0-1-15,0 0 1 0,0 0-1 0,0 0 0 16,0 0 1-16,0 0-3 0,0 0 1 15,0 0 0-15,0 0 1 0,0 0 1 16,0 0-1-16,0 0 1 0,0 0 0 0,0 0-1 16,0 0 1-16,1 0-2 0,-1 0 0 15,0 0 1-15,1 0 0 0,-1 0 0 16,0 1-1-16,0-1 2 0,2 1-1 0,-1 1-1 15,-1-2 0-15,1 0 1 0,1 1 0 16,-2 0 0-16,1-1 2 0,-1 0-1 16,2 0 1-16,-2 0-2 0,1 1 0 15,-1-1 0-15,0 0 0 0,0 0 1 0,0 0-2 16,0 0 1-16,0 0 0 0,0 0-2 15,0 0 0-15,1 0 0 0,-1 0 1 16,2 0 1-16,-2 0 0 0,1 0 1 0,0 0 0 16,1 0-1-16,-1 0 0 0,1 0 3 15,0 0 0-15,1 0 0 0,0-1-2 16,1 1 0-16,-1-1 2 0,-1 0-3 15,1 1-1-15,0-2 0 0,0 1 1 0,-2 0 0 16,2 1-3-16,1 0 1 0,0-1 1 16,-1 1 0-16,1 0 1 0,0-2 0 15,0 2 1-15,2-1 0 0,-1 0 0 0,1 1 0 16,1-1 0-16,-2 1 0 0,2-2-3 15,0 1 2-15,-2 1 0 0,2-1 1 16,0 1-1-16,1-2 2 0,-1 0 0 0,0 1-1 16,0 1-1-16,0-1-1 0,-2 1 0 15,1-2-1-15,-2 1 1 0,0 1 1 16,0-1-5-16,-1-1-2 0,0 2-4 15,-1 0-6-15,1 0-4 0,0 0-5 16,0 0 0-16,-2-3-3 0,2 3-1 0,0-1 3 16,-1 1 2-16,1-2 1 0,0 2 6 15,-2 0 3-15,2 0 4 0,-2 0 4 0,1 0 2 16,0 0 6-16,0 0-1 15,1 0 1-15,-1 0-1 0,1 0 0 0,3 0 1 16,-1 0-3-16,2 0 1 0,3 0 1 16,-1-2 1-16,5 0 3 0,1 2-3 15,2 0 1-15,1 0 1 0,1-2-3 0,1 1 1 16,2 1-1-16,2-1 0 0,1 1 0 15,2 1-3-15,2-1 2 0,1 3-2 0,0-3 3 16,2 2 0-16,0 0 2 16,1 0 2-16,1-2 1 0,0 1 0 0,2-1 0 15,0 0 1-15,0-1 1 0,-2 1-1 16,0-2 0-16,1-2 1 0,1 4 1 0,-1-4 0 15,4 0-1-15,-2 0 0 0,0 0 1 16,2 0-2-16,-1 0-2 0,3 0-1 16,-1 0-1-16,3 1 2 0,0-1-4 15,1 0 0-15,0 2 1 0,0-1 0 0,1 2-1 16,2-1 0-16,-2 2-3 0,0 0 3 15,1 0-1-15,-2 0 0 0,-3 0 0 16,0 2 1-16,-1-1 1 0,-1-1-2 0,-1 1 0 16,2 1-1-16,-1-2 0 0,0 0 1 15,0-2 3-15,-1 1 3 0,1-2 0 16,-1 1-1-16,2 0 2 0,0-2 1 0,2 0-2 15,-1-1 1-15,1 0 1 0,1 1 0 16,0-1 0-16,-1 0-2 0,4 2 1 16,-4-1-3-16,1-1-1 0,-3 2 2 0,-2 1-3 15,-2 0 0-15,-2 0-1 0,-1 1 0 16,0-2 0-16,-2 3-1 0,-2 0 1 15,-2 0 0-15,-1 0 0 0,0 0 0 0,-1 0-1 16,0 0 1-16,0 0-2 0,-1 2 1 16,2-1 0-16,1-1 0 0,-3 0 1 15,4 0-1-15,-1-1-1 0,1-1 2 16,1 2 1-16,1 0 0 0,-1 0-1 0,0-2 0 15,-2 2 5-15,1 0 2 0,-3 0 0 16,-1 0 2-16,0 2 5 0,-1-2 3 16,-2 0-1-16,-1 2-2 0,0-1-1 15,-3 0-1-15,1 1-5 0,0-1-2 0,-1 2-1 16,2-1-1-16,0 0-1 0,2 1 3 15,1-1 2-15,0 1-1 0,0-1 1 16,3 1 1-16,2-1 2 0,1-1 0 0,-1 1-1 16,1 0 2-16,-2-2-1 0,1 1 2 15,-2-1 3-15,1 0 6 0,0 0 5 16,0 0 5-16,0 0 6 0,2 0 2 15,-3 0-1-15,-1 0-2 0,1 0-5 0,-1 0-4 16,-4 0-5-16,1 2-1 0,-2-1-4 16,0 0-4-16,-1 1-3 0,0 0-1 0,-1-1-2 15,1 2-3-15,1-2 2 0,-1 2-1 16,2-3 1-16,0 3-1 0,0 0-1 15,-1-2 1-15,2 2-3 0,0-3 0 0,1 3 0 16,0 0 0-16,0-2 1 0,0 2 0 16,-2-1 0-16,1-1 0 0,0 0 0 15,-2 1 3-15,0-1 0 0,-1 1-2 16,0-2 0-16,0 2-1 0,0-1 0 0,-2-1-3 15,1 1 0-15,-2-1 0 0,0 0-1 16,-1 0 2-16,-1 0-1 0,1 0 0 16,-2 0 0-16,1 0 0 0,-1 0 0 15,1 0-3-15,0 0 1 0,1 0 2 0,-2 0-1 16,2 0 1-16,0 0 0 0,1 0 1 15,2 0 0-15,-1 0 0 0,-1-1-1 16,-1 1 1-16,-2 0 0 0,-1-1-1 0,-1-1-1 16,-2 2 0-16,-1-1 1 0,0 0 0 15,-2 1 0-15,1-1 3 0,-1-1-3 16,0 1 0-16,-1 0 1 0,-2-1-1 0,0-1-1 15,-1 2 1-15,1-2 0 0,-1 0-2 16,-1 1-10-16,0 1-12 0,0 0-20 16,0-2-22-16,-1 2-17 0,-2-1-14 0,0 2-4 15,-2 0 4-15,-1-2 0 0,-1 2-22 16,-1 0-49-16,1 2-102 0,-3-2-137 0,2 2-68 15,-1 0-24-15,0 1 21 0,1 0 55 16</inkml:trace>
      </inkml:traceGroup>
    </inkml:traceGroup>
    <inkml:traceGroup>
      <inkml:annotationXML>
        <emma:emma xmlns:emma="http://www.w3.org/2003/04/emma" version="1.0">
          <emma:interpretation id="{FACE2C03-7299-4054-9AFD-559E0FA47205}" emma:medium="tactile" emma:mode="ink">
            <msink:context xmlns:msink="http://schemas.microsoft.com/ink/2010/main" type="paragraph" rotatedBoundingBox="9684,14385 17499,14385 17499,14575 9684,14575" alignmentLevel="2"/>
          </emma:interpretation>
        </emma:emma>
      </inkml:annotationXML>
      <inkml:traceGroup>
        <inkml:annotationXML>
          <emma:emma xmlns:emma="http://www.w3.org/2003/04/emma" version="1.0">
            <emma:interpretation id="{290CDF6F-68D9-45A9-BD21-BEF5E5D6E36C}" emma:medium="tactile" emma:mode="ink">
              <msink:context xmlns:msink="http://schemas.microsoft.com/ink/2010/main" type="inkBullet" rotatedBoundingBox="9683,14400 17498,14367 17499,14542 9684,14575"/>
            </emma:interpretation>
            <emma:one-of disjunction-type="recognition" id="oneOf1">
              <emma:interpretation id="interp1" emma:lang="" emma:confidence="0">
                <emma:literal>→</emma:literal>
              </emma:interpretation>
            </emma:one-of>
          </emma:emma>
        </inkml:annotationXML>
        <inkml:trace contextRef="#ctx0" brushRef="#br0" timeOffset="8240.4713">4231 968 253 0,'-8'0'349'0,"-1"0"23"0,2-3 12 0,-1 0-125 16,3 2-114-16,-1 0-59 0,2 0-38 15,3 0-15-15,-2-1-2 0,3 2 5 0,0-1 9 16,3 1 8-16,2 0 7 0,3 0-1 15,3 0-1-15,3 0-7 0,4 0-10 16,3 0-3-16,1 0 7 0,4 0 3 16,3-1 1-16,1 0 0 0,3-1 4 15,4 1-3-15,2-3-8 0,2 2-10 0,1-2-7 16,4 1-3-16,-2-1-5 0,4-2-6 15,1 2-4-15,2-2 0 0,4 3-2 0,0-2-1 16,3 0-1-16,1 1 1 0,2-2 3 16,-1 1-3-16,4 0 0 0,0 0-1 15,2 2 3-15,2-4-5 0,-1 4-1 0,0-3 7 16,1 1 0-16,0 2 1 0,1-3-1 15,0 4 3-15,0-2-1 0,0 3-4 16,-2-1-1-16,-1 2-1 0,-3 0-1 0,-1 0-1 16,-3 2-1-16,-2-1 0 0,-5 2-2 15,-3-2 1-15,-2 3-1 0,-3 0 0 16,-4-2 1-16,0 0 1 0,-3 0 0 15,0-1-2-15,0 0 0 0,0-1 0 0,2 0 1 16,-2-1 0-16,3 0 1 0,-2-2 2 16,2 1 1-16,0-1 1 0,0-1 4 15,0 1 2-15,0 0 3 0,-3 0 5 0,1 0 3 16,0 0 2-16,-1-1-3 0,0-2 0 15,0 3-3-15,-3 0-3 0,-1-1-3 16,-2 1-4-16,-4-1-1 0,-1 1-4 16,-2 0 1-16,-2 0-2 0,0 2 2 0,-3-1 2 15,1-1-3-15,-2 1 3 0,2 0-2 16,-3 0 1-16,4 1 3 0,2-2 27 15,5 3 31-15,4-1 23 0,5 1 12 0,3 0 5 16,4 0 0-16,4 1-26 0,-1 2-29 16,3-1-19-16,0 2-14 0,-1 0-8 15,0 1-3-15,-3-1 1 0,0 2-2 0,-4-2-1 16,1 0-2-16,0-1 1 0,-2 0 0 15,0 1-3-15,0-1-2 0,1 0 2 0,0-1 5 16,-1-1-3-16,2 2-1 16,0-3 0-16,-1 1 1 0,4 0-2 0,-4-1-2 15,1 1-1-15,0-1 0 0,-2 0 3 16,0 2-2-16,0-1 1 0,-1-1 2 0,-1 1 4 15,-2 1 0-15,-3 0 1 0,2 0 2 16,-3 0-2-16,1-1-3 0,-1 0 0 16,2 0-1-16,-2-1 0 0,0 1-2 15,1 1 2-15,-1-1 0 0,2-1-2 0,-1 1 0 16,2-1 0-16,-2 2 0 0,2-2 0 15,1 2 1-15,-3 0 2 0,3-2 0 0,-1 2-1 16,-1-1 1-16,2 2-1 16,-1-2 0-16,1 2 0 0,-2-3 6 0,3 3-3 15,-1 0-2-15,1-2-1 0,1 2 0 16,-1 0 1-16,1 1-6 0,-2-2 0 0,-1 2 3 15,-3-2 0-15,0 1 0 0,-3-2 2 16,-1 1 3-16,0 1 1 0,-2-3 0 16,1 1 0-16,-1-1 0 0,1 0-2 0,-1-1-1 15,2 1 3-15,1-3 1 0,0 3 4 16,3-2-1-16,2 2 3 0,1-1 0 15,1 1 0-15,0-1 2 0,0-1-2 16,2 2 5-16,0-1 0 0,0 0-1 0,-1-2-1 16,0 2-3-16,-3 0-3 0,0 1-2 15,-2-1-1-15,-2 0-1 0,0 1 0 16,-1-2 0-16,-1 1 4 0,-2 1 6 0,-1-1 6 15,0-1 9-15,-2 1 0 0,1-1 7 16,-2 1 2-16,-1-1 2 0,1 1 2 16,-1 0-1-16,0-1 4 0,-1 0-2 0,0 0-4 15,-2 0-5-15,0 1-2 0,-1 0 3 16,0-1 2-16,-2 2 4 0,-1 0 5 15,1 0 1-15,-1-2-1 0,-3 0-4 16,0 2-2-16,1 0-4 0,-1 0-1 0,2-2 0 16,-2 2 4-16,1 0 0 0,-1-1-4 15,0 1-1-15,1-1-2 0,-1-1-1 16,1 2-8-16,-1 0-4 0,0-1 0 0,-1 1 1 15,-1 0 0-15,-2 0 2 0,2 0 4 16,-3 0 0-16,1 0 2 0,-2 0-1 16,-1-1-4-16,1 1-4 0,-2 0-6 15,0 0-2-15,-1 0-3 0,-2 0-4 0,0 0-1 16,1 0-3-16,-2 0 0 0,1 0-4 15,-1 0-11-15,-1 0-24 0,1 1-34 16,-3-1-61-16,-3 1-111 0,-2 2-105 0,-3-2-70 16,-1 1-121-16,-5-2-181 0,-1 2-54 15,-5 0 50-15,-2-2 75 0,-2 3 62 16,-2-2 134-16</inkml:trace>
      </inkml:traceGroup>
    </inkml:traceGroup>
  </inkml:traceGroup>
</inkml:ink>
</file>

<file path=ppt/ink/ink5.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0:40:09.253"/>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41690F9C-5C2D-4CF7-9E03-BC8465930862}" emma:medium="tactile" emma:mode="ink">
          <msink:context xmlns:msink="http://schemas.microsoft.com/ink/2010/main" type="inkDrawing" rotatedBoundingBox="16794,7088 22288,6798 22364,8229 16870,8519" hotPoints="22265,6895 22308,8231 16921,8404 16878,7068" semanticType="enclosure" shapeName="Rectangle"/>
        </emma:interpretation>
      </emma:emma>
    </inkml:annotationXML>
    <inkml:trace contextRef="#ctx0" brushRef="#br0">-10-196 216 0,'-2'-1'382'0,"-1"0"46"16,0-2 20-16,2 2-53 0,-1-1-106 15,0 1-79-15,2 0-54 0,-2 0-38 0,2 1-31 16,0-1-23-16,0 1-18 0,2 0-14 16,-1 0-12-16,2-2-6 0,2 1-6 0,4 0-2 15,0 1-6-15,5-2 0 16,2 2 1-16,2-2 1 0,4 0-1 0,4 2-1 15,3-3 1-15,2 2 2 0,3-2 1 16,3 0-2-16,4 1 2 0,3 1 1 0,4-2-2 16,5 0-1-16,2-1-1 0,1 1 0 15,1 0 0-15,0 0-1 0,2 2 0 16,-1-1 2-16,1-1-2 0,-1 2 0 15,-2-4-2-15,-1 1 2 0,-1 1 2 0,-3-1 1 16,-2 0 1-16,1 0 0 0,-2 0 1 16,0 0 0-16,-1 0-1 0,1 0 0 0,-3 0-2 15,2 2 0-15,1-2-1 0,2 1-1 16,-1 0-3-16,4-1 0 0,-1 0 0 15,0 2 1-15,0-2 2 0,1 1-1 16,-1-1 1-16,0 1-2 0,0 0-1 0,1-1 0 16,-4 2-2-16,-1 0 1 0,-2-1 1 15,-2 1 0-15,-2-1 3 0,1 2 2 16,-3-2 0-16,1 1 0 0,-1 1-1 0,-1-2 0 15,0 1-2-15,1-1-2 0,0 1 2 16,3 0-1-16,-1-1 1 0,4-1-1 16,-2 1 2-16,1 0 0 0,-1 2-1 0,0-2 0 15,-1 0 1-15,1 0 0 0,-2 0 0 16,1 1 0-16,-2 0 0 0,1-1 0 15,-1 0 0-15,0 1 1 0,-1 0 1 16,1-1 1-16,0 0 0 0,2 2-1 0,-2 0 1 16,1 0 0-16,0-2-1 0,0 2 0 15,0 1-2-15,2-1 0 0,0 0 0 16,0 1 0-16,0-2-1 0,-1 1-1 0,-1 1 1 15,-2 0 1-15,2 0-3 0,-1-1 0 16,-1-1 1-16,0 2 0 0,-1 0 0 16,1-2 0-16,-3 2 1 0,2 0-1 0,-1 0 0 15,1 0 1-15,-2 0-1 0,2 0 0 16,-2 0-3-16,0 0 3 0,0 0 1 15,-1 2-3-15,1-2 3 0,-3 0 0 0,2 0 4 16,-2 0-3-16,-1 0 1 0,-2 0 0 16,-1 0-1-16,-1 0 1 0,1 0-3 15,-2 0 1-15,0 0 0 0,1-2 0 16,-1 1 0-16,-1 0 0 0,1-2 1 0,-3 2 0 15,1-1 0-15,-2 2 0 0,1-2 1 16,0 1 0-16,-3 1 1 0,0-1 0 0,-1 1-2 16,-2-2 0-16,-1 1-1 0,0 1 1 15,-3 0 0-15,0 0 0 0,-1 0 1 16,-3 0-1-16,-2 0 1 0,1 0-1 15,-3 1-1-15,-2 1 2 0,1-2-1 16,-1 1 1-16,-1 2 0 0,0 0 0 0,1 1 1 16,-3 2-2-16,2 0 1 0,-1 3-1 15,1 2 1-15,0 1-1 0,-2 4 0 16,1 1 1-16,-1 5 0 0,0 1 1 15,-1 3 2-15,-1 3-1 0,-1 2-3 0,-1 2 0 16,0-2 1-16,-1 3-1 0,-1-1 1 16,1-2-3-16,0 1 5 0,0-1-5 0,3-1 0 15,0 1 5-15,0 0 5 0,0-1 10 16,-1 0 4-16,0-1 8 0,1 0 6 15,-2-1 6-15,2-1 3 0,0-2-4 16,0 0 5-16,0-2 4 0,0-1-1 0,2-2-4 16,-1-2-4-16,0-1-3 0,2 0-5 15,-1-2-8-15,-1-2-4 0,-1 1-3 16,1-1-2-16,1-1 0 0,-2 1-2 15,0-2-1-15,0 1 1 0,-2-2 0 0,1 0 0 16,1 0 3-16,-1 1 1 0,-1-1-2 16,2-2-1-16,-1 1-2 0,-1-2-2 0,2 1-6 15,0-1-2-15,-2-1 1 0,2 0-1 16,-2 0-1-16,2-2-2 0,2 0-1 15,-2 0 0-15,0 0 0 0,0 0-2 16,0-2 1-16,0 2 1 0,0 0 1 0,0-2 0 16,0 2 0-16,0-2 1 0,0 2-1 15,0 0 3-15,0-1-1 0,0 0 0 16,0 0 1-16,0 1-2 0,0-1 1 15,-2 0-1-15,2 1-1 0,0-1 0 0,-1 1-1 16,1-1 3-16,-1 0 0 0,1 0 1 16,0-1 0-16,0 0 0 0,-2 1-1 0,1-1 0 15,-1 1-1-15,1 1 1 0,-2-2-1 16,2-1-1-16,-2 3 0 0,0-2-3 15,-2 2-4-15,1-1-7 0,-3 0-4 16,0 1-6-16,-1-1-5 0,0 0-9 0,-2 0-4 16,0 1 4-16,1-1 0 0,-2 0 2 15,0 0 7-15,-2 0 9 0,0 1 6 16,-3-2-3-16,0 2 5 0,-2 1 2 15,-1-1-1-15,-3 1 0 0,0 0-2 0,-3-2 0 16,0 3-4-16,-1-1-3 0,-1 1-4 16,-1-1-3-16,-1 0 2 0,2 1-1 15,-1 0 2-15,2 0 4 0,-1 1 3 16,1-1 0-16,-2-1 0 0,-1 1 2 0,2-1 0 15,-2 0-4-15,0 0-1 0,-1-1 3 16,-2 1-1-16,0-1 2 0,-3-2 2 16,-1 2 0-16,-1-1 6 0,-2 1 0 0,1 0 1 15,-1 2 2-15,1-3 1 0,-2 1 1 16,0-1 1-16,-1 1 0 0,1 0 1 15,1 1-1-15,1-1 0 0,1-1 1 0,0 1-2 16,-1 0 0-16,3-1 0 0,-1 0 2 16,0 0 1-16,2 1 0 0,-1-2 1 15,2-1 0-15,2 2-1 0,-4-3-3 16,2 0 0-16,-2 0-2 0,0 0-1 0,1 0-1 15,0-2 4-15,-1 1 0 0,1 1-1 16,-1 0 1-16,1 0 0 0,0 0 0 16,-2 3 1-16,0-2 0 0,0 0 0 0,2 1-1 15,-2 0 0-15,-1-1 0 0,0 0 0 16,0 1-1-16,-3-1 3 0,-1 0 0 15,-1 0 0-15,0 2-1 0,-1-2 1 16,1 0 1-16,-1 1 0 0,2 0 0 0,-1-1 1 16,4 2-2-16,-1-2 0 0,1 1 0 15,-2 1 1-15,2 0 0 0,-2 0 0 16,0-2 6-16,1 2-2 0,1-3 0 0,-1 0 1 15,1 0-1-15,1-3 0 0,-1 1-3 16,-1 0 0-16,-1-1 1 0,0 0 0 16,-1 1 0-16,1 1-1 0,0-2 0 0,0 2-1 15,0-1 1-15,2 0 1 0,-1 1-1 16,2 1 1-16,1-1 0 0,0 1 1 15,2 0-2-15,0-2-4 0,1 1-1 16,1 0 1-16,2 0 2 0,-2 1-2 0,2-1 0 16,1 1 6-16,0-2-1 0,-1 2-1 15,0 0-1-15,-1 2 2 0,1-1 0 16,1 0-4-16,-1 1 0 0,1 0 2 0,0-1-1 15,2 2-1-15,1-2 0 0,-1 0 2 16,1 0-1-16,0-1-3 0,0 2 4 0,1-1-1 16,-1-1 1-16,0 1-4 0,-1-1 3 15,0 2 1-15,0 0-1 0,-1 0-1 16,0 0 2-16,0 2-1 0,-1 0 1 15,0 0 0-15,0 0 0 0,-1 0 2 0,1 0-1 16,0-1 0-16,2 2 0 0,1-1-1 16,1-2 1-16,0 1-1 0,2-1 0 15,-1 1-1-15,1-1 2 0,0-1-1 16,1 2 0-16,0 0 1 0,0-1-1 0,1-1 2 15,-1 2-2-15,1-1 2 0,-1 0 0 16,2 1-2-16,-1 0 0 0,2-3 0 0,0 4 0 16,-1-4-2-16,3 2 3 0,0 0 4 15,1 0 0-15,0-1-2 0,4 2 3 16,0-3 0-16,-1 2-2 0,4-2-4 15,-1 1-1-15,2-1 3 0,1 1-1 0,-1 1 1 16,2-2-2-16,1 1 0 0,-1-1 1 16,2 1-1-16,0-1 0 0,1 1 2 15,2-1 2-15,-1 0-2 0,2 0 0 16,-1 0 0-16,1 0-2 0,0 0-1 0,0 0 0 15,0 0 0-15,0 0 1 0,0 0-2 16,0 0 0-16,0 0-2 0,1 0-16 0,-1 0-54 16,0 0-148-16,0 0-157 0,-1-1-83 15,-2 0-43-15,1-3-8 0,-3 3 41 16</inkml:trace>
    <inkml:trace contextRef="#ctx0" brushRef="#br0" timeOffset="-2605.149">15 31 99 0,'-3'-4'383'0,"1"-1"57"0,-1 1 39 15,0 0-26-15,0 1-105 0,2-1-102 16,1 1-76-16,-1 3-52 0,1-3-37 0,0 3-27 15,0-1-18-15,0-1-15 0,0 2-7 16,0 0-1-16,0 0-6 0,0 0-2 16,0 0-4-16,0 2 1 0,0 0-2 0,1 2-3 15,-1 4 8-15,1 2 5 0,-1 6 12 16,2 1 18-16,-1 4 19 0,-1 4 19 15,3 2 17-15,-3 2 24 0,3 5 19 0,-2 1 16 16,0 2 15-16,2 3 3 0,-1 1-6 16,-1 0-15-16,0 1-23 0,2 0-29 15,0-1-30-15,0-1-21 0,-2 0-16 16,2-1-13-16,1-2-11 0,-1-1-1 0,-1-1-6 15,0-4 0-15,-1 0 2 0,2-3 4 16,-2-1 0-16,1 0-4 0,-2-5 1 0,1-1-16 16,0-2-33-16,2-3-47 0,-2-4-63 15,1 0-51-15,1-2-40 0,-1-6-17 16,1-1 14-16,0-2 18 0,0-3 15 0,-1-3-22 15,1-2-105-15,0-5-102 0,1 0-52 16,0-3-10-16,2-1 27 0,-1-2 66 16</inkml:trace>
  </inkml:traceGroup>
</inkml:ink>
</file>

<file path=ppt/ink/ink50.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0:56:33.831"/>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3BD1A11D-C013-48F4-8F2C-90F0E16C0D1C}" emma:medium="tactile" emma:mode="ink">
          <msink:context xmlns:msink="http://schemas.microsoft.com/ink/2010/main" type="writingRegion" rotatedBoundingBox="10617,3210 10007,4130 9635,3884 10244,2963"/>
        </emma:interpretation>
      </emma:emma>
    </inkml:annotationXML>
    <inkml:traceGroup>
      <inkml:annotationXML>
        <emma:emma xmlns:emma="http://www.w3.org/2003/04/emma" version="1.0">
          <emma:interpretation id="{5A03A4A2-13A8-4F81-AD84-764A0E15CB38}" emma:medium="tactile" emma:mode="ink">
            <msink:context xmlns:msink="http://schemas.microsoft.com/ink/2010/main" type="paragraph" rotatedBoundingBox="10617,3210 10007,4130 9635,3884 10244,2963" alignmentLevel="1"/>
          </emma:interpretation>
        </emma:emma>
      </inkml:annotationXML>
      <inkml:traceGroup>
        <inkml:annotationXML>
          <emma:emma xmlns:emma="http://www.w3.org/2003/04/emma" version="1.0">
            <emma:interpretation id="{CC964B13-2088-4FDF-9167-AB5296508571}" emma:medium="tactile" emma:mode="ink">
              <msink:context xmlns:msink="http://schemas.microsoft.com/ink/2010/main" type="line" rotatedBoundingBox="10617,3210 10007,4130 9635,3884 10244,2963"/>
            </emma:interpretation>
          </emma:emma>
        </inkml:annotationXML>
        <inkml:traceGroup>
          <inkml:annotationXML>
            <emma:emma xmlns:emma="http://www.w3.org/2003/04/emma" version="1.0">
              <emma:interpretation id="{4496BA9C-FEEF-4346-8D57-14576FF9BFB1}" emma:medium="tactile" emma:mode="ink">
                <msink:context xmlns:msink="http://schemas.microsoft.com/ink/2010/main" type="inkWord" rotatedBoundingBox="9635,3884 10244,2963 10617,3210 10007,4130">
                  <msink:destinationLink direction="with" ref="{1BD20AA7-94D3-4926-AD0F-3BFB8A8D30EF}"/>
                  <msink:destinationLink direction="with" ref="{15422682-7D28-44D5-AA56-4E15937EB63F}"/>
                  <msink:destinationLink direction="with" ref="{15A16CE3-6A78-471D-9EC7-B9861EE443CC}"/>
                </msink:context>
              </emma:interpretation>
              <emma:one-of disjunction-type="recognition" id="oneOf0">
                <emma:interpretation id="interp0" emma:lang="" emma:confidence="1">
                  <emma:literal/>
                </emma:interpretation>
              </emma:one-of>
            </emma:emma>
          </inkml:annotationXML>
          <inkml:trace contextRef="#ctx0" brushRef="#br0">2112 1405 256 0,'3'-12'339'15,"0"0"51"-15,1-2-31 0,1 2-48 0,2-1-40 16,1-1-48-16,2-2-39 0,0 0-36 16,1 3-26-16,-2-2-21 0,0 4-23 15,-3-1-19-15,1 5-19 0,-4 1-10 0,0 2-7 16,-2 2-1-16,-2 4 7 0,-5 3 10 15,-1 7 12-15,-5 5 10 0,-3 7 14 16,-6 3 6-16,-2 5 1 0,-5 7-2 16,-2 2-9-16,-1 4-9 0,-4 1-7 15,2 4-1-15,2-2-8 0,0 1-4 0,1-1-4 16,3 0-1-16,0-5-7 0,4-3-3 15,2-3 4-15,5-6-1 0,2-5 9 0,3-4 7 16,3-6 15-16,2-4 17 0,5-5 7 16,2-4 4-16,8-8-7 0,6-7-12 15,8-11-25-15,9-8-22 0,5-9-14 16,6-8-10-16,3-6-2 0,4-4-1 0,-2-4 7 15,-3-1-2-15,-3 2-2 0,-7 4 1 16,-3 6-1-16,-6 4 0 0,-5 7 5 16,-5 8 5-16,-5 4 8 0,-2 9 1 0,-5 3-3 15,-6 6-2-15,-5 6-3 0,-5 8-6 16,-7 10-7-16,-9 7 2 0,-5 11-2 15,-3 4 6-15,-3 6 0 0,-3 5 2 0,-2 5 8 16,-2 7 1-16,-1 4 5 0,-3 4-1 16,1 3 3-16,1-2 3 0,4-5 2 15,4-6 22-15,8-7 31 0,5-10 24 16,6-8 19-16,5-7 18 0,6-8 6 0,7-7-17 15,9-8-30-15,7-12-25 0,11-8-24 16,7-9-22-16,7-8-15 0,3-6-12 0,3-4-8 16,-2-4-8-16,-2-2-10 0,-1-6-9 15,-3-1-11-15,-3-4-7 0,-3-4 0 16,-3 1 2-16,-2 4 7 0,-4 9 9 0,-5 7 11 15,-2 9 9-15,-7 7 2 0,-3 9 3 16,-5 6-2-16,-5 10 1 0,-4 5-1 0,-6 9 2 16,-5 8 1-16,-2 5 1 0,-5 6 3 15,-3 3 4-15,-2 6 0 0,-2 4 2 16,1 3 5-16,1 0 0 0,-1 4 1 15,2-1 1-15,2-3 0 0,1-1 3 0,4-5-3 16,5-5 5-16,2-7 4 0,7-4 2 16,5-8 3-16,8-8 0 0,9-8-2 15,8-9-1-15,11-11-7 0,7-8-4 0,6-6-2 16,4-7-2-16,-1 0 0 0,1-4-1 15,-3 0-4-15,-3-3 0 0,-4 0 0 16,-4-1-5-16,-4 4-1 0,-4 4 3 0,-7 7 2 16,-3 3 3-16,-5 10 3 0,-6 6 0 15,-6 5 2-15,-4 8-2 0,-10 8 2 16,-4 9-2-16,-8 6-3 0,-3 7 1 0,-5 7 0 15,-3 5 3-15,0 5-2 0,-3 3 2 16,2 6 3-16,2-1 0 0,1 2 1 0,2 1-4 16,5 0-1-16,4 1-7 15,5-4-13-15,8-2-31 0,6-3-87 0,7 0-127 16,9-5-95-16,8-2-83 0,6-3-219 15,8-3-136-15,4-3-1 0,4-2 81 0,2-6 70 16,-1-2 77-16</inkml:trace>
        </inkml:traceGroup>
      </inkml:traceGroup>
    </inkml:traceGroup>
  </inkml:traceGroup>
</inkml:ink>
</file>

<file path=ppt/ink/ink51.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0:56:25.291"/>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25BCF838-E6FE-4575-96AF-12551423B0DB}" emma:medium="tactile" emma:mode="ink">
          <msink:context xmlns:msink="http://schemas.microsoft.com/ink/2010/main" type="inkDrawing" rotatedBoundingBox="12034,3621 14817,1769 15419,2674 12637,4526" semanticType="callout" shapeName="Other">
            <msink:sourceLink direction="from" ref="{B0E8B0BC-371F-4D3E-896C-ECE6D864CDD1}"/>
            <msink:sourceLink direction="to" ref="{B0E8B0BC-371F-4D3E-896C-ECE6D864CDD1}"/>
          </msink:context>
        </emma:interpretation>
      </emma:emma>
    </inkml:annotationXML>
    <inkml:trace contextRef="#ctx0" brushRef="#br0">2728 9 39 0,'3'-1'204'0,"-1"1"21"0,1-2 3 16,0 1 8-16,0 1 9 0,-2-2 1 15,2 1-3-15,-3 1-14 0,1-2-24 0,1 1-31 16,-2 1-34-16,0 0-33 0,0 0-24 15,0 0-23-15,0 0-17 0,-2 1-11 16,1 1-7-16,-2-1-3 0,-1 1-8 16,-3 2-3-16,-1 2-2 0,-5 0-5 0,-2 4 0 15,-3 2 0-15,-4 2-1 0,-4-1 0 16,-3 5-2-16,-4 0 3 0,-1 1 0 15,-3 3-2-15,-2 1 5 0,-3 3 0 0,-1 2 1 16,-1 0-3-16,-1 2 2 0,-1 0 1 16,1 1 0-16,-3 0 1 0,-2 3-2 15,-3 0 3-15,-4 5-3 0,-2-1-4 0,-1 1 1 16,-1 2-5-16,2-1 2 0,1 1 0 15,2-2-3-15,-2 3-1 0,2-1 2 16,-1-2 4-16,1 3-3 0,1-5-2 16,1 0 7-16,2 0-1 0,3 1-2 0,-2-3-2 15,-1 3 0-15,1-3-1 0,-2 2-2 16,1-2 1-16,-2 3 0 0,2-5-2 0,1 1 3 15,0-1 0-15,2-1-1 0,2-4 2 16,0 1 0-16,3-2 0 0,5-1 1 16,0-1-2-16,3-1 0 0,2 0-2 15,1-1 1-15,3 0 2 0,1-1 0 0,3 0 2 16,1-1 2-16,2-3-1 0,1 2 0 15,1-1 1-15,2-1-1 0,-1-2-1 0,4-1 1 16,1 0-1-16,1-2 0 0,2 0-1 16,1-3 1-16,0 0 2 0,0 0-2 15,1-1-2-15,2-3 3 0,1 3-3 16,-1-2-2-16,2-2 0 0,1 0 2 15,0-2 1-15,4-2 3 0,-2 2 6 0,2-3 6 16,0 0 5-16,1-2 2 0,1-3-2 16,0-2-3-16,3-1-5 0,1-6-3 15,1-1-6-15,1-5-4 0,3-1 0 0,2-3-2 16,2-2 0-16,0-3-1 0,5-7 0 15,2-1-2-15,2-5 5 0,3-6 2 0,3-2 1 16,1-2 2-16,3-3-4 0,2-2 3 16,1 1-4-16,-1 3 0 0,0 5-3 15,-4 6-2-15,-2 3 4 0,-4 7 0 16,-4 4 1-16,-5 7 1 0,-2 2-1 0,-5 4 1 15,0 5 1-15,-4 4 0 0,-1 1 0 16,-4 3-3-16,-1-2 2 0,-5 5-1 16,-3 5-3-16,-5 4 2 0,-4 5 4 15,-2 2 0-15,-2 5 1 0,-3 0-2 0,0 5 0 16,0-2-1-16,1 7-4 0,0-1-3 15,1 4 0-15,1 3 2 0,3 2-1 0,3 5 0 16,4 2 4-16,2 2 1 16,8 2 4-16,2 2-1 0,7-1 4 0,4-1-1 15,6-2-1-15,5-3 1 0,9-4-2 16,4-2-3-16,9-4-14 0,9 0-17 0,7-5-63 15,3-1-188-15,2-6-146 0,0 0-75 16,-3-4-29-16,-2-4-5 0,-2 0 50 16</inkml:trace>
  </inkml:traceGroup>
</inkml:ink>
</file>

<file path=ppt/ink/ink52.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0:56:28.360"/>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DEBB3581-4ECA-4CC5-ABC9-6D94999E6D5E}" emma:medium="tactile" emma:mode="ink">
          <msink:context xmlns:msink="http://schemas.microsoft.com/ink/2010/main" type="inkDrawing" rotatedBoundingBox="6803,11221 10952,4943 11859,5543 7710,11820" semanticType="callout" shapeName="Other">
            <msink:sourceLink direction="from" ref="{1147A25A-722B-4616-AA06-F39A2A7826C3}"/>
            <msink:sourceLink direction="to" ref="{1147A25A-722B-4616-AA06-F39A2A7826C3}"/>
          </msink:context>
        </emma:interpretation>
      </emma:emma>
    </inkml:annotationXML>
    <inkml:trace contextRef="#ctx0" brushRef="#br0">-648 3313 224 0,'0'-4'276'16,"-1"-1"36"-16,-1 3-20 0,2-2-31 16,-1 1-23-16,-2 1-16 0,2 0-18 0,-1-1-32 15,0 2-28-15,-1-2-28 0,1 3-24 16,-2-1-21-16,0 1-16 0,-1 1-11 15,-2 0-6-15,-1 3-5 0,-2 1-2 0,-1 0-4 16,0 2-2-16,-1 3-6 0,-4 0-5 16,0 3-4-16,-3 2-2 0,-2 2-7 15,-2 5 1-15,-3-1-1 0,-2 3 0 0,-2 2-1 16,-2 3 0-16,-2-1 6 0,-2 3-2 15,-1 2 0-15,-2 1 1 0,1 0-1 16,1 0 0-16,0 0-3 0,1 0 1 16,-1 3-2-16,1-4 0 0,2 5 1 0,-2-3 2 15,1 2 1-15,0 1 0 0,2-3 3 16,0 3-1-16,0-2-2 0,-2 2 1 15,2-1-1-15,-1 1-4 0,1-3-1 0,0 3-1 16,1-2 1-16,1 1 1 0,-2 1 2 16,0 0 2-16,0 0 1 0,-3 1-1 15,1-2 2-15,0 0 0 0,0 1-1 0,1 1 1 16,-2-3 0-16,2 3 1 0,-2-2-3 15,3 2-1-15,0-1-1 0,1-2 0 16,1-1-1-16,2-2 2 0,0 1 1 16,0 0 0-16,-1-2 0 0,1 1 0 0,0-1-3 15,2-1 1-15,1 1-1 0,1-1 1 16,-3 0-2-16,2 3 0 0,-1-1 0 0,-1 1 1 15,-1 2-1-15,2-3-1 0,-2 4 2 16,0-3-1-16,0 1 0 0,-2-2-2 16,-1 1 1-16,-1-1 1 0,0 0 0 15,-2-1 0-15,1 3 1 0,0-1-2 0,-3-2 0 16,-1 2 1-16,1-3 1 0,0-1 0 15,0 1 1-15,3-4 2 0,-2 2 0 16,4-1 1-16,-1-1-1 0,3 1 0 16,0-2-1-16,1 1 0 0,1 1-1 0,1-3-2 15,2 3 0-15,2 1-1 0,-2 2-1 16,2 0 1-16,-2 3-2 0,0 1 2 0,-2-1 1 15,2 2 2-15,0-1 0 0,5-3-2 16,2 3 3-16,-2-2 1 0,3 3-2 16,-3-1-1-16,2-1-2 0,-1 1 2 15,1-1-1-15,-1 1 0 0,1 0 0 0,0 3-1 16,0 2 3-16,0-2-2 0,2 1 0 15,-1 1 0-15,1-3-1 0,1 1-1 16,-3-1 0-16,1-2 1 0,1 2-1 16,-2-1-1-16,0-1-4 0,-1-1 3 0,0 1 0 15,1 0 2-15,-1 1 2 0,1 1 1 16,1-1 5-16,-1 1-3 0,0-2 1 0,2 0-4 15,1 0 0-15,-2-3 0 0,2 1 0 16,-1-1 1-16,1 0 1 0,-3 3 1 16,3-2-1-16,-2 1 0 0,2-1 0 0,-2-1-2 15,1 1-1-15,-1 2 0 0,1 0-1 16,-1-1 1-16,0 0 1 0,0-2 0 15,2 0 0-15,-2-1 1 0,2-2 0 16,0 0-2-16,0-1 0 0,0 0 1 16,1-1-1-16,-1 0-1 0,3-1 1 0,-1 3 0 15,1-1 2-15,0 1 0 0,2-1 1 16,-1 2-2-16,3 0 1 0,-1 1 4 15,3 2-3-15,-1 0-2 0,0 3 2 0,1 2 0 16,2 3-1-16,1 3-2 0,1 2 0 16,-1-1 1-16,3 2 0 0,-1-1-1 15,1 0 0-15,0-2 1 0,0-1 0 0,0-4-2 16,0 0 2-16,-2-5 1 0,1-2 1 15,-2-3-2-15,0-3 0 0,1-3 1 0,-1-1-1 16,-1-5 1-16,1-2 2 0,-1-1-1 16,1-3 0-16,0-1-1 0,1-3 0 15,-1 1 0-15,1-3 1 0,1 0-1 16,0-1 2-16,-1 0-1 0,2-4 1 0,-1 4-1 15,0-1-2-15,-1 0 0 0,-1 0 0 16,1 1 0-16,-1 1 1 0,2-1-1 16,-2 2 0-16,-1 0 1 0,0-1-1 15,1 0 0-15,0 2-1 0,0-1 1 0,1-2 0 16,-1 0 1-16,0 0 2 0,0 0 0 15,1 1 1-15,0-3-1 0,1 1 4 0,1-2 3 16,0 1 3-16,0-2 3 0,0 2 1 16,0-2 4-16,0 0-1 0,0 0 0 15,1 0 0-15,1-2-1 0,-2 2 0 0,0 0 0 16,0-1-3-16,0 0-2 0,-2 0 0 15,1-1-3-15,1 0-3 0,-3 0-2 16,2-1-1-16,-2-1 1 0,-1 1-1 0,0-1 1 16,0-2-1-16,-2-2 2 0,1 0 0 15,-1-2 0-15,-1-1-1 0,0-1-1 16,-1-3 0-16,0 0-3 0,-1-4-2 15,1-2 3-15,1-3-1 0,-1-3 1 0,3-6 1 16,-1-2-1-16,2-9-1 0,1-5 0 16,3-5 2-16,2-4-4 0,2-1 0 15,4-1-2-15,0 5 2 0,2 2-3 0,-1 6-1 16,3 4 1-16,-3 9 2 0,1 4-1 15,-1 6 1-15,-2 3 2 0,0 3-1 16,-1 7-1-16,-4 1 1 0,1 2 1 16,0 4-2-16,0 4 1 0,-3 6 0 0,-2 2 0 15,0 7 0-15,-3 7 2 0,1 1 3 16,-1 6 1-16,-1 5-3 0,2 6 1 15,-1 3 0-15,1 4 0 0,1 2-2 0,1 2 2 16,2-2 3-16,2-1 8 0,2-4 8 16,1-4 14-16,4-4 15 0,0-3 14 15,4-5 13-15,-1-4 7 0,5-5-5 0,2-5-4 16,4-7-15-16,5-5-15 0,6-5-17 15,6-7-40-15,5-6-60 0,5-6-67 16,3-4-38-16,5-4-45 0,1-4-159 16,3-2-161-16,0 1-45 0,0 2 5 0,-2 0 9 15,0 3 28-15,-3 0 154 0</inkml:trace>
  </inkml:traceGroup>
</inkml:ink>
</file>

<file path=ppt/ink/ink53.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0:56:30.847"/>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9546BBDA-A927-4101-8660-2B83BE721AAA}" emma:medium="tactile" emma:mode="ink">
          <msink:context xmlns:msink="http://schemas.microsoft.com/ink/2010/main" type="inkDrawing" rotatedBoundingBox="13903,4339 17219,10523 15766,11302 12450,5118" semanticType="callout" shapeName="Other">
            <msink:sourceLink direction="from" ref="{1147A25A-722B-4616-AA06-F39A2A7826C3}"/>
            <msink:sourceLink direction="to" ref="{A7149581-4E93-48D3-8B46-BAC3B1DAF482}"/>
          </msink:context>
        </emma:interpretation>
      </emma:emma>
    </inkml:annotationXML>
    <inkml:trace contextRef="#ctx0" brushRef="#br0">27 133 76 0,'-11'0'306'0,"3"-1"43"0,0-1 43 16,2-2-52-16,0 1-65 0,0 0-51 16,3-3-30-16,-1 2-26 0,1 0-33 15,3 0-21-15,0-1-22 0,0 1-21 0,3-2-21 16,1 0-16-16,5 1-8 0,0-2-9 15,6 0-8-15,3 0-2 0,6 0 0 16,4 0 0-16,5-1-2 0,6 3 4 16,2 1-2-16,5 2 0 0,2 1-2 0,3 2 0 15,1 3-3-15,0 1-2 0,3 2 0 16,-3 4 0-16,1 2 0 0,0 2 0 0,-2 2 4 15,0 3-3-15,1 3 0 16,1 1 1-16,0 2 2 0,2 2 4 0,-3 3-4 16,1 0 1-16,-1 5 0 0,0-1-4 15,-1 4-1-15,-1 3-5 0,-1 0 3 0,1 2-1 16,-2-1 1-16,-2 2 2 0,0 0 0 15,-4 1-1-15,1 0 0 0,-3 0 1 0,-3 0 0 16,0 1-1-16,-2-2-1 0,-2-3 2 16,-2-1 2-16,-2-2 0 0,-1-1-2 15,-1-1 0-15,1-2 0 0,-2 0-1 16,0 1-5-16,0-5-1 0,-1 5 2 0,0-4 1 15,-1 0 0-15,1 4 2 0,0-3 2 16,1 2 1-16,-1-1 2 0,-1-1 0 16,1 3 0-16,0-1-1 0,0 4-2 15,1-1 0-15,-1 1 1 0,1 4 0 0,-2 1 1 16,0 1 0-16,-1 3 2 0,-1 0-1 15,0 4-3-15,0 0 0 0,-1 4-3 0,1 0 3 16,0 2-4-16,0-2 0 0,1-2 2 16,1 1-3-16,2-1 4 0,0-3-4 15,3 1 4-15,0-1 1 0,1-3-2 0,-1-2 1 16,0 2 0-16,1-1-1 0,-1 2 0 15,0-1 0-15,0 3 0 0,-2 1 1 16,-1 0 2-16,-1-1 0 0,0 0 0 16,-3 0-3-16,0 3 1 0,1 2-1 0,-1 3 0 15,-1 0 3-15,1 2 1 0,-2 2 5 16,2 0-2-16,-2 2 0 0,2 1-2 15,-2 0 0-15,-1-1 2 0,1-1 0 0,-2-5-2 16,-2-2 1-16,1-6-2 0,-4-2 0 16,0-4-5-16,-4-1 1 0,1-1 2 15,-2-4-2-15,-1 1 0 0,0-2-1 0,-2-1 1 16,2-2-1-16,-1 2 0 0,2-2 0 15,-1 3 3-15,1-2 0 0,0 0 2 16,2 2-1-16,0-3 1 0,-1 4-2 16,2 1 0-16,0 0-2 0,2-2-1 0,-1 1 3 15,0 0-3-15,1-1 3 0,-2-1 1 16,1-3 1-16,-2 0-1 0,1-3 0 0,-2-3-1 15,0-1 1-15,-1 0-3 0,-1-3 0 16,0 0 0-16,-3-1 1 0,1-2 0 16,1 1 0-16,-3 0 1 0,-1 0-1 15,1-1 0-15,-2 1 1 0,2-3 1 0,-1 1 2 16,-1-1-1-16,-1 0 1 0,1-2 1 15,-1 1 1-15,2-1 1 0,-1 2-1 0,-1 0 2 16,0-2 0-16,0 0 0 16,0 0-3-16,0 0-2 0,0-2 1 0,0 1 0 15,0 1-3-15,0-1 1 0,0-2 0 16,0 1 2-16,0 1-1 0,1 1 0 0,1-1 2 15,-2 2-2-15,1-2-1 0,1-1-1 16,-2-2-1-16,2 0 0 0,0-1 0 16,-2 0 0-16,1 0 3 0,0-2-1 15,-1 0 1-15,2-1 0 0,-1 1-2 0,-1 0 0 16,0-3-1-16,0 2-1 0,0 0 2 15,0-2 0-15,0 0 0 0,0-1 0 16,0 1 0-16,0-3 1 0,0 1 4 16,0-1-3-16,0-2 3 0,0 2 1 0,0-3 1 15,0 0 3-15,0 0 1 0,0 2 4 16,-1-3 2-16,-1 1 4 0,2 1 5 15,-2 0 0-15,0 0 3 0,0 1 4 0,-1 0 3 16,0-3 1-16,0 2 3 0,-1 0 6 16,1-2 5-16,-2 2 6 0,1-2 7 15,-3-2 7-15,1-2 6 0,-2 1 3 16,1-4-3-16,-2-1-3 0,-1-5-9 0,0-1-7 15,1-8-7-15,-1-1-8 0,1-5-1 16,-1-3 2-16,2-3 1 0,1-1 4 16,0-3 10-16,3 3 14 0,0 0 23 0,1 4 14 15,2 3 9-15,-1 1-1 0,2 3-9 16,2 3-6-16,-1 1-13 0,0 4-13 0,1 2 0 15,-2 3 2-15,1 2 0 16,0 2-6-16,-1 2-13 0,2 1-10 0,-2 0-16 16,0 2-11-16,0 1-8 0,0 2-1 15,3 4 14-15,-1 4 30 0,2 4 22 0,2 6 18 16,-1 5 9-16,2 1 0 0,2 5-16 15,-1 2-28-15,3 3-22 0,0 0-20 16,1 1-8-16,2-1-6 0,1-2 0 0,0-4 2 16,4-4 3-16,3-5 2 0,5-5 6 15,4-5-2-15,8-7-1 0,6-9-4 16,7-6-5-16,6-8-9 0,4-6-15 0,3-6-27 15,-1-5-48-15,0-3-163 0,-3-3-169 16,-4-7-196-16,-5-2-247 0,-4-3-111 16,-2-3-26-16,-1 2 124 0,-1-1 150 0,0-3 190 15</inkml:trace>
  </inkml:traceGroup>
</inkml:ink>
</file>

<file path=ppt/ink/ink54.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0:56:23.064"/>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1BD20AA7-94D3-4926-AD0F-3BFB8A8D30EF}" emma:medium="tactile" emma:mode="ink">
          <msink:context xmlns:msink="http://schemas.microsoft.com/ink/2010/main" type="inkDrawing" rotatedBoundingBox="8182,1773 10823,3763 10757,3851 8115,1860" semanticType="callout" shapeName="Other">
            <msink:sourceLink direction="with" ref="{4496BA9C-FEEF-4346-8D57-14576FF9BFB1}"/>
          </msink:context>
        </emma:interpretation>
      </emma:emma>
    </inkml:annotationXML>
    <inkml:trace contextRef="#ctx0" brushRef="#br0">15 61 50 0,'-1'-2'130'16,"-1"-1"-8"-16,1 2 1 0,-2-2 0 15,2 1-7-15,-1 0-5 0,0-1 1 16,2 0 9-16,-2 0 6 0,1 0 4 0,1-1-1 15,0 0-9-15,0 2-11 0,0-2-20 16,0 2-17-16,0 0-9 0,0-1-2 16,0 1 3-16,0 0-4 0,0 1-6 15,0-3-8-15,0 2-10 0,-1 1-7 0,1-1-8 16,0 1-4-16,0 1-5 0,0-1-2 15,0 1 0-15,0 0-4 0,0 0-1 0,0 1-3 16,0-1-3-16,1 3 0 0,-1-2 1 16,1 0 3-16,1 0 3 0,0 2 1 15,1-1 10-15,1 1 3 0,0-1 3 16,3 2 1-16,-1 0 0 0,1 0 1 0,1 2-7 15,2-1-2-15,-1 1-4 0,1 1-1 16,-1 0-1-16,4 0-3 0,-2 2 0 16,3 1-2-16,-1 0-1 0,2 0-2 15,1 1 1-15,-1 1-2 0,1 1 2 0,1 0-2 16,1-1-1-16,1 0 0 0,0 2 0 15,2-3 4-15,1 2 5 0,-2 0 3 0,2-1 0 16,0-2-1-16,-1 3-5 0,1-3 1 16,-1 2-3-16,-1-2-3 0,0-1-1 15,-1 1 3-15,0 0 5 0,-1 2-1 16,0-2-2-16,0 1-4 0,-2-1 3 15,1 0 0-15,-1 0-3 0,1 0-2 0,-1 1 3 16,1-1 2-16,-2 2-1 0,1-2-3 16,1 3 0-16,-2-1 0 0,0 0-1 15,-1 0 1-15,0 0 0 0,-2 0 0 0,2-2 2 16,-1 2 4-16,0-1-3 0,-1-1 1 15,1 0 0-15,-1-1-2 0,-1 1 0 16,-1-2-2-16,1-1 5 0,0 0 0 0,-2 1 0 16,2 0 3-16,2-2-1 0,-2 1-1 15,0-1-2-15,1 2-1 0,0 0 1 16,1 0 1-16,-1 0-2 0,-1 0 1 0,1 1-2 15,-2-1-1-15,1 0-2 0,-1 0 0 16,-1 0 1-16,-2-1 0 0,1-1 2 16,1 1-1-16,-2 1-1 0,-1-1 4 15,3 1-4-15,-2 0-1 0,-2-1 1 0,2 0 0 16,1-1 1-16,-1 1-5 0,0 2 3 15,0-3 2-15,1 1-1 0,0-1-1 16,-1 0 2-16,1 1 1 0,1 0-1 0,-1 1 0 16,3 0 0-16,-1-2-2 0,-1 3 0 15,2-2 0-15,-1 2-1 0,2 1 0 16,-1-3 1-16,0 2-1 0,0 1 0 0,0-3 0 15,-1 2 2-15,0 1 0 0,-1-1-1 16,1-2 3-16,-1 3-3 0,0-1 2 16,0-2-3-16,0 2 2 0,0-2 0 15,1 3 1-15,-1-2-1 0,2 1-2 0,0 1 1 16,0-2-3-16,2 2 1 0,-2 2-1 15,1-2 3-15,1 0 3 0,-1 1-2 16,2 0 1-16,-2 0-2 0,2 1 2 0,0-1-2 16,-2 0-1-16,2 0-1 0,-2 1 2 15,0 0 2-15,1-1 1 0,-1 1-1 16,1 0 1-16,-2 0 0 0,0 0-3 0,1-1 0 15,-1 0-2-15,1-2 1 0,-1 2 1 16,0-2 1-16,2-1 3 0,-2 1-3 16,1-1-1-16,0-1 0 0,1 2-1 15,-1-1 0-15,1-2-1 0,-1 3 2 0,0 0 2 16,-1 0 1-16,0-1-1 0,2 2 0 15,-2 0-1-15,1 0-1 0,0 2-1 16,1-1-1-16,-1 0 1 0,1 2-1 16,-1-3 1-16,2 2 1 0,-1-2 0 15,0 3-1-15,1-3-1 0,-1 1 0 0,1 0-2 16,0 0 3-16,1 1-2 0,-1-2-1 15,-1 2 4-15,3-2 0 0,-1 2 4 0,1-1-1 16,1 1 0-16,-1 0 0 0,1 1-2 16,1 0-2-16,1 1 0 0,0 0-1 15,0 1 5-15,2-2 0 0,-2 1 0 0,1-2 1 16,-1 2 1-16,-1-1 3 0,1-1-3 15,-1 0-4-15,0 0 4 0,0-2-1 16,-2 0-4-16,-1-1-3 0,0-2 1 16,-2 0 3-16,-1 1-1 0,-2-2-1 0,1 0 1 15,-2 1 1-15,1-2 0 0,0 0-1 16,-2 0 0-16,0-2 0 0,0 3-2 15,-1-2 0-15,1 2 0 0,1 0 1 0,-2-2-2 16,-1 2-3-16,1-3-10 0,0 1-36 16,0-1-85-16,-6-1-144 0,1 1-126 15,-2-3-66-15,-3-2-24 0,3-1 18 0,-1-2 72 16</inkml:trace>
  </inkml:traceGroup>
</inkml:ink>
</file>

<file path=ppt/ink/ink55.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0:56:35.006"/>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6A0E2723-74CD-414D-9A63-ED2AD131A549}" emma:medium="tactile" emma:mode="ink">
          <msink:context xmlns:msink="http://schemas.microsoft.com/ink/2010/main" type="writingRegion" rotatedBoundingBox="14200,3049 14233,6141 10743,6179 10709,3088"/>
        </emma:interpretation>
      </emma:emma>
    </inkml:annotationXML>
    <inkml:traceGroup>
      <inkml:annotationXML>
        <emma:emma xmlns:emma="http://www.w3.org/2003/04/emma" version="1.0">
          <emma:interpretation id="{73F3B5AC-7770-482F-9227-B3875800B2C7}" emma:medium="tactile" emma:mode="ink">
            <msink:context xmlns:msink="http://schemas.microsoft.com/ink/2010/main" type="paragraph" rotatedBoundingBox="14200,3049 14233,6141 13665,6147 13631,3056" alignmentLevel="1"/>
          </emma:interpretation>
        </emma:emma>
      </inkml:annotationXML>
      <inkml:traceGroup>
        <inkml:annotationXML>
          <emma:emma xmlns:emma="http://www.w3.org/2003/04/emma" version="1.0">
            <emma:interpretation id="{FCA0F599-F612-463C-A8C2-2A851E54C108}" emma:medium="tactile" emma:mode="ink">
              <msink:context xmlns:msink="http://schemas.microsoft.com/ink/2010/main" type="line" rotatedBoundingBox="14200,3049 14233,6141 13665,6147 13631,3056"/>
            </emma:interpretation>
          </emma:emma>
        </inkml:annotationXML>
        <inkml:traceGroup>
          <inkml:annotationXML>
            <emma:emma xmlns:emma="http://www.w3.org/2003/04/emma" version="1.0">
              <emma:interpretation id="{B0E8B0BC-371F-4D3E-896C-ECE6D864CDD1}" emma:medium="tactile" emma:mode="ink">
                <msink:context xmlns:msink="http://schemas.microsoft.com/ink/2010/main" type="inkWord" rotatedBoundingBox="14200,3049 14212,4208 13716,4214 13703,3055">
                  <msink:destinationLink direction="from" ref="{25BCF838-E6FE-4575-96AF-12551423B0DB}"/>
                  <msink:destinationLink direction="to" ref="{25BCF838-E6FE-4575-96AF-12551423B0DB}"/>
                </msink:context>
              </emma:interpretation>
              <emma:one-of disjunction-type="recognition" id="oneOf0">
                <emma:interpretation id="interp0" emma:lang="" emma:confidence="1">
                  <emma:literal/>
                </emma:interpretation>
              </emma:one-of>
            </emma:emma>
          </inkml:annotationXML>
          <inkml:trace contextRef="#ctx0" brushRef="#br0">5575 1424 87 0,'-3'-15'373'0,"2"-1"38"15,-2-3 30-15,0 2 7 0,3-2-147 0,-1 0-93 16,2 0-46-16,1 3-26 0,2 0-24 16,0 3-21-16,0 0-27 0,0 4-21 15,2 3-13-15,-2 2-9 0,3 4-1 16,1 5 8-16,2 5 22 0,1 5 32 0,2 4 34 15,2 5 30-15,2 8 21 0,-1 1 26 16,4 9 20-16,0 5-5 0,1 5-16 16,1 2-24-16,-1 5-21 0,-1 0-31 0,-1-1-44 15,1-3-27-15,-5-5-18 0,0-6-6 16,-3-7 5-16,-1-6 25 0,-4-9 48 15,0-3 43-15,-1-6 21 0,-4-9 8 16,0-8-7-16,-2-8-25 0,-2-10-49 0,-3-8-44 16,-1-6-23-16,-3-8-10 0,-4-5-4 15,-2-4-6-15,-3-6-2 0,-1-2 0 16,0-2 1-16,1 5-3 0,3 8 2 0,0 8 1 15,4 8 4-15,1 7-1 0,0 6-1 16,4 7 0-16,0 5-3 0,-1 8-2 0,2 9 1 16,-2 5-1-16,-1 8 2 0,2 6 0 15,2 4 2-15,1 6 2 0,5 3-1 16,2 6 2-16,4 1 1 0,3 0 3 15,4-1 0-15,3-1 2 0,0-4 1 0,0-4 1 16,-2-4-3-16,-1-7 5 0,-2-5 10 16,-4-4 10-16,0-8 4 0,-3-5 2 15,1-7 0-15,-3-7-5 0,-1-12-14 16,-3-6-12-16,-3-7-5 0,-3-4-2 0,-5-5 0 15,-3-3-1-15,-3-2-1 0,-1-2 1 16,1 3-3-16,0 5 0 0,3 6 1 0,2 7 2 16,1 7 0-16,3 5-1 0,-1 2 0 15,3 9 0-15,-1 3-2 0,1 7-2 16,-1 5 0-16,2 8 1 0,-1 4 2 0,2 5-1 15,1 7 0-15,3 1 0 0,3 4 1 16,1 2 2-16,3-1 0 0,3 2-3 16,2-3 2-16,2-1 1 0,-2-5-2 15,2-5 0-15,-2-5 6 0,-2-6 0 0,0-5 4 16,1-7 0-16,0-7 1 0,2-12-2 15,0-9-2-15,-1-8 1 0,-1-8-4 0,-3-7-2 16,-3-5 0-16,-4-1-1 0,-4-3-1 16,0 6 3-16,-2 6 7 0,-2 5 4 15,3 7 4-15,-2 7 1 0,1 5-2 16,1 5-5-16,1 6-6 0,-2 6-1 0,0 6-5 15,1 11-1-15,0 7 0 0,1 8 0 16,2 6 0-16,4 7-4 0,4 6-2 0,4 4-4 16,4 7-15-16,4 5-21 15,4 6-30-15,4 1-46 0,-1 1-88 0,1 0-137 16,-1-2-111-16,0-2-59 0,-5-2-189 15,-4-2-144-15,-5-6-11 0,-5-6 86 0,-2-8 97 16,-5-5 67-16,-5-5 210 0</inkml:trace>
        </inkml:traceGroup>
        <inkml:traceGroup>
          <inkml:annotationXML>
            <emma:emma xmlns:emma="http://www.w3.org/2003/04/emma" version="1.0">
              <emma:interpretation id="{A7149581-4E93-48D3-8B46-BAC3B1DAF482}" emma:medium="tactile" emma:mode="ink">
                <msink:context xmlns:msink="http://schemas.microsoft.com/ink/2010/main" type="inkWord" rotatedBoundingBox="14088,4246 14109,6142 13665,6147 13644,4251">
                  <msink:destinationLink direction="to" ref="{9546BBDA-A927-4101-8660-2B83BE721AAA}"/>
                </msink:context>
              </emma:interpretation>
              <emma:one-of disjunction-type="recognition" id="oneOf1">
                <emma:interpretation id="interp1" emma:lang="" emma:confidence="0">
                  <emma:literal>Ed.</emma:literal>
                </emma:interpretation>
                <emma:interpretation id="interp2" emma:lang="" emma:confidence="0">
                  <emma:literal>To.</emma:literal>
                </emma:interpretation>
                <emma:interpretation id="interp3" emma:lang="" emma:confidence="0">
                  <emma:literal>End.</emma:literal>
                </emma:interpretation>
                <emma:interpretation id="interp4" emma:lang="" emma:confidence="0">
                  <emma:literal>Ea.</emma:literal>
                </emma:interpretation>
                <emma:interpretation id="interp5" emma:lang="" emma:confidence="0">
                  <emma:literal>Ed..</emma:literal>
                </emma:interpretation>
              </emma:one-of>
            </emma:emma>
          </inkml:annotationXML>
          <inkml:trace contextRef="#ctx0" brushRef="#br0" timeOffset="4986.2852">5766 2426 149 0,'-3'-4'460'15,"1"1"50"-15,-1 1 22 0,1 2 9 0,1 2-199 16,0 5-153-16,-2 1-82 0,0 8-39 16,0 1-9-16,1 7 10 0,0 3 33 15,0 4 49-15,-1 2 37 0,0 0 28 16,0 2 18-16,1-1-5 0,-1-2-26 0,0-1-49 15,2-3-42-15,-2-6-33 0,3-3-27 16,-1-3-15-16,1-5-8 0,0-2-6 0,1-6-3 16,0-6-3-16,2-6-7 0,1-6-6 15,0-6-4-15,-1-4 0 0,1-4 0 16,-2-3 0-16,-1-1 1 0,-2 0 3 15,-1 2 7-15,1 3 10 0,-2 6 6 0,0 4 9 16,1 5 10-16,-3 5 17 0,0 6 13 16,-3 7 23-16,-3 9 24 0,-2 6 15 15,-2 8 8-15,-1 5-10 0,1 2-15 16,1 2-29-16,1 3-28 0,4-3-22 0,1-2-14 15,1-3-9-15,3-8-7 0,1-4-2 16,1-5-2-16,2-3 0 0,2-9-1 16,3-6-6-16,4-9-3 0,3-8-4 15,2-3-3-15,1-6-1 0,0-3 1 0,-1 0 6 16,-2-1 0-16,-2 0 2 0,-2 5 0 15,-3 4-1-15,0 4-2 0,-3 6-2 0,0 4 1 16,-4 5 0-16,-3 9-2 0,-5 10-1 16,-5 10-12-16,-4 11-32 0,-3 9-65 0,-2 7-110 15,0 4-117-15,2 6-84 0,2 4-43 16,5 3-125-16,4 3-145 0,6 2-1 15,2-1 58-15,6-2 55 0,4-2 39 16,1-1 150-16</inkml:trace>
          <inkml:trace contextRef="#ctx0" brushRef="#br0" timeOffset="5686.3253">5902 3820 42 0,'8'-39'439'16,"-2"5"60"-16,-2 3 33 0,-1 5 19 16,0 5-138-16,-3 5-173 0,0 6-95 0,-2 4-32 15,-2 12 16-15,-4 7 58 0,-5 10 63 16,-3 8 42-16,-5 9 27 0,-2 5-1 15,0 6-29-15,-2 4-61 0,0 3-61 16,0 3-44-16,3-1-35 0,2-4-22 16,0-4-20-16,5-11-13 0,4-4-8 0,3-11-5 15,5-10-14-15,7-10-32 0,7-13-56 0,7-14-50 16,7-12-36-16,4-8-21 0,0-7-14 15,0-7 14-15,-2-6 45 0,-2-7 41 16,-3-1 35-16,-3 0 26 0,-1 6 45 16,-6 8 29-16,-1 12 25 0,-4 9 27 0,-3 11 31 15,-5 8 33-15,-4 11 21 0,-5 11 14 16,-2 11 6-16,-5 5-8 0,-1 6-21 15,0 7-29-15,-2 2-29 0,0 5-18 0,1 4-11 16,0-1-7-16,2-2-7 0,4-5-8 16,0-3-13-16,5-11-9 0,4-3-7 15,4-10-9-15,5-10-14 0,8-6-18 0,3-12-14 16,5-9-9-16,4-8-5 0,-1-5-3 15,0-4 7-15,-1-3 13 0,-1-2 12 16,-3 1 6-16,-3 2 5 0,-3 8 0 0,-2 7-2 16,-4 5-3-16,-3 7-4 0,-6 10 1 15,-9 10-17-15,-6 11-85 0,-8 11-151 16,-5 9-101-16,-7 5-142 0,-4 8-241 15,-5 6-119-15,0 5 16 0,-1 6 118 0,0 3 85 16,3 3 135-16</inkml:trace>
        </inkml:traceGroup>
      </inkml:traceGroup>
    </inkml:traceGroup>
    <inkml:traceGroup>
      <inkml:annotationXML>
        <emma:emma xmlns:emma="http://www.w3.org/2003/04/emma" version="1.0">
          <emma:interpretation id="{BDF00B83-2FB9-4A1E-9D4E-982E4B781437}" emma:medium="tactile" emma:mode="ink">
            <msink:context xmlns:msink="http://schemas.microsoft.com/ink/2010/main" type="paragraph" rotatedBoundingBox="11439,4433 11125,5680 10683,5568 10997,4322" alignmentLevel="2"/>
          </emma:interpretation>
        </emma:emma>
      </inkml:annotationXML>
      <inkml:traceGroup>
        <inkml:annotationXML>
          <emma:emma xmlns:emma="http://www.w3.org/2003/04/emma" version="1.0">
            <emma:interpretation id="{F4CF9F0A-7AB9-4818-B42A-82642BDD7B33}" emma:medium="tactile" emma:mode="ink">
              <msink:context xmlns:msink="http://schemas.microsoft.com/ink/2010/main" type="line" rotatedBoundingBox="11439,4433 11125,5680 10683,5568 10997,4322"/>
            </emma:interpretation>
          </emma:emma>
        </inkml:annotationXML>
        <inkml:traceGroup>
          <inkml:annotationXML>
            <emma:emma xmlns:emma="http://www.w3.org/2003/04/emma" version="1.0">
              <emma:interpretation id="{1147A25A-722B-4616-AA06-F39A2A7826C3}" emma:medium="tactile" emma:mode="ink">
                <msink:context xmlns:msink="http://schemas.microsoft.com/ink/2010/main" type="inkWord" rotatedBoundingBox="11439,4433 11125,5680 10683,5568 10997,4322">
                  <msink:destinationLink direction="from" ref="{DEBB3581-4ECA-4CC5-ABC9-6D94999E6D5E}"/>
                  <msink:destinationLink direction="from" ref="{9546BBDA-A927-4101-8660-2B83BE721AAA}"/>
                  <msink:destinationLink direction="to" ref="{DEBB3581-4ECA-4CC5-ABC9-6D94999E6D5E}"/>
                  <msink:destinationLink direction="with" ref="{15A16CE3-6A78-471D-9EC7-B9861EE443CC}"/>
                </msink:context>
              </emma:interpretation>
              <emma:one-of disjunction-type="recognition" id="oneOf2">
                <emma:interpretation id="interp6" emma:lang="" emma:confidence="1">
                  <emma:literal/>
                </emma:interpretation>
              </emma:one-of>
            </emma:emma>
          </inkml:annotationXML>
          <inkml:trace contextRef="#ctx0" brushRef="#br0" timeOffset="2531.1448">3112 2593 138 0,'-1'-9'450'15,"-2"1"49"-15,-1-2 25 0,1 4 14 0,-1 1-207 16,1 0-144-16,0 5-88 0,2 3-49 16,-2 3-22-16,0 7-11 0,-1 5-8 15,0 6 4-15,0 6 2 0,-1 4 5 16,-2 9 7-16,-2 3 10 0,1 7 7 0,0 3 1 15,-3 0 4-15,3 0 2 0,-1-2 1 16,1-5 8-16,3-8 16 0,1-5 28 16,1-8 40-16,0-5 50 0,3-7 45 15,-1-4 18-15,-1-8-5 0,2-5-24 0,0-11-42 16,-1-5-53-16,1-8-55 0,-3-7-36 15,-2-6-18-15,-1-1-11 0,-2-2-6 0,0-1-3 16,-2 2 3-16,-1 4 7 0,1 5 14 16,1 5 7-16,1 4 5 0,3 6 3 15,0 8-2-15,-1 4-7 0,1 9-3 0,-2 7 4 16,0 9 3-16,0 4 2 0,2 7 2 15,-1 1 0-15,1 1-4 0,3 1-7 16,2-3-4-16,0-3-1 0,2-4-2 16,1-4-1-16,-2-6 1 0,2-3 0 0,1-6-4 15,0-6-5-15,4-8-1 0,2-7-3 16,-1-7-3-16,4-7-7 0,-4-1 1 15,0-4-1-15,-4-2-1 0,-1 0 0 0,-4 0 0 16,0 2 2-16,-1 5 2 0,-2 2 7 16,0 6 3-16,1 4 3 0,-1 5 0 15,-1 5-1-15,-2 5-2 0,1 9-4 0,-2 5-5 16,-3 8-2-16,2 5-7 0,-2 5-13 15,4 4-24-15,-3 2-42 0,5 4-97 16,3 2-134-16,2 3-94 0,5-2-50 0,2-2-67 16,3 1-146-16,1-3-62 0,1-4 47 15,-1-2 56-15,2-1 37 0,-3-4 78 16</inkml:trace>
          <inkml:trace contextRef="#ctx0" brushRef="#br0" timeOffset="3205.1834">2610 3660 37 0,'-3'-23'434'0,"-2"4"61"15,2-3 37-15,0 5 20 0,2 2-136 16,0 2-164-16,1 3-101 0,0 2-53 15,1 3-2-15,3 2 42 0,2 5 50 0,3 2 42 16,4 5 33-16,2 4 21 0,1 2-3 16,2 2-38-16,0 6-44 0,0 0-40 15,0 2-34-15,0 1-26 0,-3-1-27 0,-3-2-27 16,-2-5-21-16,-2-3-7 0,-1-3-4 15,-3-5-2-15,-1-3 0 0,-1-5-1 16,-2-5 0-16,-2-7-9 0,-1-7-5 0,-1-5-2 16,-3-4-1-16,-1-4 0 0,-2-1 2 15,0 1 4-15,1 1 1 0,1 6 1 0,-1 4 2 16,2 4-1-16,2 4-2 15,-1 4-1-15,4 7 3 0,-1 3 9 0,2 6 10 16,1 5 12-16,1 7 11 0,2 1 9 16,1 7 2-16,1 0-6 0,2 1-8 15,-1 1-9-15,1-3-8 0,-3 1-6 0,1-7-6 16,1 1-3-16,-2-8-2 0,-1-2 0 15,-1-4-1-15,1-5-1 0,-2-4-1 0,-1-7 2 16,0-4-4-16,0-5-1 0,-1-6 0 16,-4-4 2-16,-2-3-1 0,-2-2 1 15,1 2-1-15,1 1-2 0,2 5 0 0,-1 3-1 16,2 5 0-16,0 2-1 15,0 8-1-15,1 4 2 0,2 6 0 0,1 8 3 16,0 4-1-16,3 7 2 0,2 5 2 0,2 2 0 16,3 5-1-16,1 2-2 0,2 1 0 15,2-1 3-15,3 0-9 0,0-3-27 16,1-3-124-16,1-3-156 0,0-6-97 15,1-5-184-15,0-5-215 0,-2-6-90 0,-3-4 61 16,1 0 122-16,-3-4 81 0,-2-3 172 16</inkml:trace>
        </inkml:traceGroup>
      </inkml:traceGroup>
    </inkml:traceGroup>
  </inkml:traceGroup>
</inkml:ink>
</file>

<file path=ppt/ink/ink56.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0:56:23.676"/>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15422682-7D28-44D5-AA56-4E15937EB63F}" emma:medium="tactile" emma:mode="ink">
          <msink:context xmlns:msink="http://schemas.microsoft.com/ink/2010/main" type="inkDrawing" rotatedBoundingBox="10393,4009 10952,3173 11085,3262 10527,4098" semanticType="callout" shapeName="Other">
            <msink:sourceLink direction="with" ref="{4496BA9C-FEEF-4346-8D57-14576FF9BFB1}"/>
          </msink:context>
        </emma:interpretation>
      </emma:emma>
    </inkml:annotationXML>
    <inkml:trace contextRef="#ctx0" brushRef="#br0">2924 1461 3 0,'-3'-16'408'16,"-3"2"63"-16,1 1 35 0,-1 4 23 0,-1 0-125 15,2 4-166-15,-2 3-97 0,-1 0-56 16,-3 5-33-16,-3 6-19 0,-2 3-5 15,-4 4 0-15,-3 5-2 0,-3 4 0 16,-4 7 5-16,-5 2 9 0,-1 7 5 0,-1 4 1 16,0 2 0-16,0 4-4 0,1 1-7 15,3-1-11-15,4 0-7 0,2 0-6 16,4-3-5-16,5-3-1 0,3-6-2 0,4-1-3 15,2-7-11-15,4-3-19 0,2-5-20 16,3-1-36-16,1-6-96 0,2-4-172 16,0-3-119-16,1-5-46 0,0-2-19 15,2-6 18-15,-4-1 86 0</inkml:trace>
  </inkml:traceGroup>
</inkml:ink>
</file>

<file path=ppt/ink/ink57.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0:56:23.392"/>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15A16CE3-6A78-471D-9EC7-B9861EE443CC}" emma:medium="tactile" emma:mode="ink">
          <msink:context xmlns:msink="http://schemas.microsoft.com/ink/2010/main" type="inkDrawing" rotatedBoundingBox="10217,3671 10949,3856 10923,3956 10192,3770" semanticType="callout" shapeName="Other">
            <msink:sourceLink direction="with" ref="{1147A25A-722B-4616-AA06-F39A2A7826C3}"/>
            <msink:sourceLink direction="with" ref="{4496BA9C-FEEF-4346-8D57-14576FF9BFB1}"/>
          </msink:context>
        </emma:interpretation>
      </emma:emma>
    </inkml:annotationXML>
    <inkml:trace contextRef="#ctx0" brushRef="#br0">2086 1891 114 0,'-11'6'427'0,"3"-2"43"16,4-2 22-16,1 0 7 0,3 1-184 15,3 2-137-15,2-1-73 0,5 1-34 0,4 1-18 16,1 0-8-16,5 2-7 16,5-1-4-16,5 2-7 0,3 1-6 0,3 0-3 15,3-1-6-15,3 4-1 0,1-3-5 16,0 1-2-16,-1 0-1 0,-1 0-2 0,-2 0-1 15,-5-1 0-15,-3 0 2 0,-4 0-2 16,-2-3-2-16,-5 0 2 0,0-2 0 16,-5-1-4-16,0-2-10 0,-3 0-18 15,1-5-46-15,-1-2-91 0,-4-2-126 0,1-3-122 16,-3-2-59-16,1-2-15 0,0-4 27 15,0 1 80-15</inkml:trace>
  </inkml:traceGroup>
</inkml:ink>
</file>

<file path=ppt/ink/ink58.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1:02:30.260"/>
    </inkml:context>
    <inkml:brush xml:id="br0">
      <inkml:brushProperty name="width" value="0.06667" units="cm"/>
      <inkml:brushProperty name="height" value="0.06667" units="cm"/>
      <inkml:brushProperty name="color" value="#808080"/>
      <inkml:brushProperty name="fitToCurve" value="1"/>
    </inkml:brush>
  </inkml:definitions>
  <inkml:traceGroup>
    <inkml:annotationXML>
      <emma:emma xmlns:emma="http://www.w3.org/2003/04/emma" version="1.0">
        <emma:interpretation id="{5EC7EB61-EAAF-4E5F-BD51-ED947D5017D3}" emma:medium="tactile" emma:mode="ink">
          <msink:context xmlns:msink="http://schemas.microsoft.com/ink/2010/main" type="writingRegion" rotatedBoundingBox="13611,10539 15164,10539 15164,10756 13611,10756"/>
        </emma:interpretation>
      </emma:emma>
    </inkml:annotationXML>
    <inkml:traceGroup>
      <inkml:annotationXML>
        <emma:emma xmlns:emma="http://www.w3.org/2003/04/emma" version="1.0">
          <emma:interpretation id="{DE480EB8-97FB-4E31-A6B3-118B8FB270B2}" emma:medium="tactile" emma:mode="ink">
            <msink:context xmlns:msink="http://schemas.microsoft.com/ink/2010/main" type="paragraph" rotatedBoundingBox="13611,10539 15164,10539 15164,10756 13611,10756" alignmentLevel="1"/>
          </emma:interpretation>
        </emma:emma>
      </inkml:annotationXML>
      <inkml:traceGroup>
        <inkml:annotationXML>
          <emma:emma xmlns:emma="http://www.w3.org/2003/04/emma" version="1.0">
            <emma:interpretation id="{2CDE10C8-B345-438F-9508-FBF858AED513}" emma:medium="tactile" emma:mode="ink">
              <msink:context xmlns:msink="http://schemas.microsoft.com/ink/2010/main" type="line" rotatedBoundingBox="13611,10539 15164,10539 15164,10756 13611,10756"/>
            </emma:interpretation>
          </emma:emma>
        </inkml:annotationXML>
        <inkml:traceGroup>
          <inkml:annotationXML>
            <emma:emma xmlns:emma="http://www.w3.org/2003/04/emma" version="1.0">
              <emma:interpretation id="{E4DC5ED3-3964-4AC7-951A-304779A169AB}" emma:medium="tactile" emma:mode="ink">
                <msink:context xmlns:msink="http://schemas.microsoft.com/ink/2010/main" type="inkWord" rotatedBoundingBox="13611,10539 15164,10539 15164,10756 13611,10756"/>
              </emma:interpretation>
              <emma:one-of disjunction-type="recognition" id="oneOf0">
                <emma:interpretation id="interp0" emma:lang="" emma:confidence="0">
                  <emma:literal>_</emma:literal>
                </emma:interpretation>
                <emma:interpretation id="interp1" emma:lang="" emma:confidence="0">
                  <emma:literal>~</emma:literal>
                </emma:interpretation>
                <emma:interpretation id="interp2" emma:lang="" emma:confidence="0">
                  <emma:literal>-</emma:literal>
                </emma:interpretation>
                <emma:interpretation id="interp3" emma:lang="" emma:confidence="0">
                  <emma:literal>r</emma:literal>
                </emma:interpretation>
                <emma:interpretation id="interp4" emma:lang="" emma:confidence="0">
                  <emma:literal>u</emma:literal>
                </emma:interpretation>
              </emma:one-of>
            </emma:emma>
          </inkml:annotationXML>
          <inkml:trace contextRef="#ctx0" brushRef="#br0">24 216 264 0,'0'-3'361'0,"0"1"27"0,0-2 5 0,0 1-113 16,0 0-104-16,0-1-64 0,0 1-39 15,0 3-17-15,0-4-6 0,0 2 0 16,1 0 2-16,1 0 0 16,-2-2-5-16,0 4-5 0,0-2-6 0,0 1-6 0,1-2-6 15,-1 3 0-15,0-1 3 0,0 0 3 16,0 1 0-16,0-1 4 0,0 1-5 0,0-1-1 15,0 1-7-15,0 0-3 0,0 0-2 16,-1 0-2-16,1 0 1 0,0 0-1 16,-2 0 1-16,1 0 1 0,1 0 0 15,-2 0-2-15,1 0-1 0,1 0-3 0,-1 0-1 16,-1 0-2-16,2 0-2 0,-1 0 1 15,0 0-3-15,-2 0 1 0,1 0-1 16,0 0 0-16,-1 0-1 0,0 0-1 16,3 0-1-16,-1 0-1 0,-1 0 0 0,2 0 0 15,0 0 0-15,0 0 0 0,0 0 0 16,3 0 0-16,0 1 1 0,2-1 2 15,4 1 2-15,2-1 3 0,7 0 0 0,4 0 4 16,5-1-3-16,9-2-2 0,4 1-2 16,6-2-1-16,5-1 0 0,3 0-3 15,4 2 0-15,1-3 0 0,0 2 0 16,0-3-3-16,-3 2 0 0,-2 0 2 0,-2 0 1 15,-1 1-2-15,-3 0-1 0,-1-3 1 16,0 1-1-16,-2 0-1 0,-2 0 2 16,-2-2-2-16,-2 2 3 0,-1 0 0 0,-1-2 1 15,-2 3 0-15,-1-1 1 0,-2 1 1 16,-3 0 3-16,-2 0 1 0,-2 0 0 0,-2 1 2 15,-5 0 0-15,0 2 4 0,-2 0-1 16,0-1 2-16,0-1 0 0,-2 3-3 16,-2 0-1-16,-1-2-2 15,-3 3-3-15,1-1 0 0,-4 1-3 0,-1-1-1 0,2 1 0 16,-3 0 0-16,-1 0 0 0,1 0 0 15,0 0 0-15,-2 0 0 0,2 1 0 16,0-1 1-16,-1 1 0 0,1-1 0 16,0 2 2-16,-2-1-1 0,1-1-1 0,0 1 0 15,-2 0 0-15,2-1-2 0,-1 1-1 16,-1-1 0-16,2 0 3 0,-2 0-1 15,0 0 0-15,1 0 0 0,-1 0 1 0,0 0 2 16,0 0-2-16,0 0-1 0,0 0 0 16,0 0 1-16,0 0-1 0,0 0-2 15,0 0-7-15,0 0-7 0,-1 0-11 0,-1 2-29 16,2-1-56-16,-1 2-99 15,-2-3-167-15,-1 4-84 0,-3-1-38 0,0 0 1 16,-4 1 42-16</inkml:trace>
        </inkml:traceGroup>
      </inkml:traceGroup>
    </inkml:traceGroup>
  </inkml:traceGroup>
</inkml:ink>
</file>

<file path=ppt/ink/ink59.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1:02:35.917"/>
    </inkml:context>
    <inkml:brush xml:id="br0">
      <inkml:brushProperty name="width" value="0.06667" units="cm"/>
      <inkml:brushProperty name="height" value="0.06667" units="cm"/>
      <inkml:brushProperty name="color" value="#808080"/>
      <inkml:brushProperty name="fitToCurve" value="1"/>
    </inkml:brush>
  </inkml:definitions>
  <inkml:traceGroup>
    <inkml:annotationXML>
      <emma:emma xmlns:emma="http://www.w3.org/2003/04/emma" version="1.0">
        <emma:interpretation id="{9D6529BB-87DB-4401-8B3A-9DAE3E4F5A75}" emma:medium="tactile" emma:mode="ink">
          <msink:context xmlns:msink="http://schemas.microsoft.com/ink/2010/main" type="writingRegion" rotatedBoundingBox="7464,11179 8852,12318 6853,14755 5465,13616"/>
        </emma:interpretation>
      </emma:emma>
    </inkml:annotationXML>
    <inkml:traceGroup>
      <inkml:annotationXML>
        <emma:emma xmlns:emma="http://www.w3.org/2003/04/emma" version="1.0">
          <emma:interpretation id="{06138BE6-BDB0-40BB-8180-1308313A71FB}" emma:medium="tactile" emma:mode="ink">
            <msink:context xmlns:msink="http://schemas.microsoft.com/ink/2010/main" type="paragraph" rotatedBoundingBox="7497,11561 7939,11561 7939,12510 7497,12510" alignmentLevel="2"/>
          </emma:interpretation>
        </emma:emma>
      </inkml:annotationXML>
      <inkml:traceGroup>
        <inkml:annotationXML>
          <emma:emma xmlns:emma="http://www.w3.org/2003/04/emma" version="1.0">
            <emma:interpretation id="{FBBF0C40-ADD3-4BE8-AEA3-68FB7411C40F}" emma:medium="tactile" emma:mode="ink">
              <msink:context xmlns:msink="http://schemas.microsoft.com/ink/2010/main" type="inkBullet" rotatedBoundingBox="7441,12503 7526,11526 8008,11567 7924,12544"/>
            </emma:interpretation>
          </emma:emma>
        </inkml:annotationXML>
        <inkml:trace contextRef="#ctx0" brushRef="#br0">50 77 196 0,'-5'-1'276'0,"1"0"13"0,0-1-43 0,0 2-70 16,0 0-65-16,-2 0-36 0,4 0-16 15,-2 0-4-15,1 0-1 0,0 0 0 16,0 0-3-16,2 0-6 0,-2 0-6 0,2 0-1 15,-1 0 0-15,1 0 4 0,0 0 4 16,1 0 4-16,0 2 5 0,0-1 1 16,0-1 1-16,0 0-2 0,0 0 2 15,0 0 10-15,2 1 8 0,1-1 8 0,1 2 3 16,2-1 0-16,2-1-8 0,3-1-9 15,1-1-13-15,4 1-13 0,1-2-12 0,3 0-7 16,0-2-3-16,4 1-8 0,0-2-4 16,1 0-5-16,0 1 0 0,0-1-2 15,-1 0-2-15,0 2 0 0,-2 0 1 16,-4 1 0-16,-2 0 1 0,-2 0-2 0,-4 2 0 15,-1-1 1-15,-2 0 1 0,-1 1 0 16,-1 1 0-16,-2-3 4 0,1 3-2 16,-1-1 0-16,-2 1 0 0,0-1-1 15,-1 0-2-15,2 1 1 0,-1-2-1 0,-1 1-1 16,0 1 1-16,0 0 0 0,0 0-2 15,0 0-9-15,0 1 2 0,0 1-4 0,0-1-10 16,-1 0-21-16,-1 3-39 0,0-2-56 16,0 2-98-16,0-1-152 0,-1 0-71 15,1-2-24-15,1 2 20 0,1-2 49 16</inkml:trace>
        <inkml:trace contextRef="#ctx0" brushRef="#br0" timeOffset="1056.0604">32 946 85 0,'-6'-1'287'0,"2"1"38"0,-1-1 5 0,-1-1-45 16,1 2-59-16,-1 0-50 0,2 0-34 15,0 0-24-15,0 0-17 0,1 0-18 0,2 0-15 16,-2 0-10-16,3 0-11 16,-2 0-6-16,2 0-2 0,2 0 4 0,-1 2 3 15,3-1 1-15,2-1 4 0,1 0 3 16,4 0-3-16,2 0-6 0,3-3-6 0,1 3-3 15,4-3-7-15,1-1-8 0,3-1-4 16,0-1-1-16,2 1-3 0,1-1-5 16,-1 0-2-16,1 0 0 0,-4-1-4 15,0 4-1-15,-5-3 0 0,-1 4 0 0,-4-1 0 16,-3 1 0-16,-5-1 1 0,-1 3-1 15,-4-1-1-15,-1 1 0 0,-4 1 1 16,-6 2-4-16,-2 0 3 0,-5 1 0 16,-1 0 0-16,-2 0 3 0,-1 0-2 0,-2 0 4 15,1 2-1-15,-3-2-3 0,2 2-1 16,-2-3 0-16,0 2 0 0,0 0 0 15,3-1-1-15,3-2-1 0,3 2 2 0,1-2-1 16,4 1 1-16,2-2-1 0,2-1 1 16,3 2 2-16,2-1-2 0,0-1 2 15,5 0-1-15,1 0 1 0,4 0 1 16,5-3-1-16,0 2-1 0,4-2-1 0,2-1 1 15,2-1-2-15,-1-2 0 0,4 1 0 16,-1 0 0-16,2-1 2 0,0-3 0 16,-1 2 0-16,3-1-1 0,-3-1 1 0,1 2 0 15,-3-2-4-15,-1 1 0 0,-3 2 0 16,-5-3 0-16,0 6 0 0,-5-1 1 0,-3 2 4 15,-3 1 3-15,-5 1 0 16,-4 2 3-16,-5 1-2 0,-6 4 0 0,-4 2-3 16,-3 0-1-16,-2 2-1 0,-1 3-3 15,-2-3-2-15,2 2-6 0,0 1-12 0,1-2-34 16,3-1-63-16,2-1-129 0,2-3-148 15,4-1-75-15,4-2-30 0,6-5 12 16,6 0 51-16</inkml:trace>
      </inkml:traceGroup>
    </inkml:traceGroup>
    <inkml:traceGroup>
      <inkml:annotationXML>
        <emma:emma xmlns:emma="http://www.w3.org/2003/04/emma" version="1.0">
          <emma:interpretation id="{E958B03F-15EF-420C-82DC-49596620B408}" emma:medium="tactile" emma:mode="ink">
            <msink:context xmlns:msink="http://schemas.microsoft.com/ink/2010/main" type="paragraph" rotatedBoundingBox="6066,12883 7455,14021 6853,14755 5465,13616" alignmentLevel="1"/>
          </emma:interpretation>
        </emma:emma>
      </inkml:annotationXML>
      <inkml:traceGroup>
        <inkml:annotationXML>
          <emma:emma xmlns:emma="http://www.w3.org/2003/04/emma" version="1.0">
            <emma:interpretation id="{79B18B66-7483-4D95-997E-B07FA98BD358}" emma:medium="tactile" emma:mode="ink">
              <msink:context xmlns:msink="http://schemas.microsoft.com/ink/2010/main" type="line" rotatedBoundingBox="6066,12883 7455,14021 6853,14755 5465,13616"/>
            </emma:interpretation>
          </emma:emma>
        </inkml:annotationXML>
        <inkml:traceGroup>
          <inkml:annotationXML>
            <emma:emma xmlns:emma="http://www.w3.org/2003/04/emma" version="1.0">
              <emma:interpretation id="{7376075F-C767-42BD-B596-1D9494F82886}" emma:medium="tactile" emma:mode="ink">
                <msink:context xmlns:msink="http://schemas.microsoft.com/ink/2010/main" type="inkWord" rotatedBoundingBox="6066,12883 6654,13365 6117,14020 5529,13538"/>
              </emma:interpretation>
              <emma:one-of disjunction-type="recognition" id="oneOf0">
                <emma:interpretation id="interp0" emma:lang="" emma:confidence="1">
                  <emma:literal/>
                </emma:interpretation>
              </emma:one-of>
            </emma:emma>
          </inkml:annotationXML>
          <inkml:trace contextRef="#ctx0" brushRef="#br0" timeOffset="5389.3082">-1660 1954 106 0,'-4'1'441'0,"-1"0"53"15,-1-2 30-15,-1 0 17 0,-1 1-183 0,0-1-142 16,1 1-77-16,-1-2-25 0,1 2 7 15,1 0 31-15,1 0 30 0,1 0 20 16,-1 0 4-16,3 0-15 0,0 0-34 16,1 0-44-16,0 0-43 0,-1 0-30 0,2 2-24 15,3-2-8-15,0 1-3 0,4 0 8 16,2 0 11-16,6-1 23 0,5 0 26 0,3 0 26 15,7-2 26-15,6-2 17 0,5-2 14 16,6-1 5-16,5-3-4 0,6-1-6 16,2 0-17-16,1-2-16 0,-2 0-18 15,-3 0-20-15,-2 1-18 0,-6 2-18 0,-4 0-13 16,-5 3-8-16,-8 1-7 0,-4-1-8 15,-7 4-1-15,-3 0-3 0,-5 0-1 16,-4 2-3-16,-4 1 1 0,-4 1 2 16,-4 3 0-16,-5 0-2 0,-5 1 1 0,-3 2 0 15,-2 1-1-15,-4-2-1 0,-5 2-2 16,-5 0 1-16,-1 1 1 0,-6-1 0 0,-4 2-1 15,-3-2 1-15,-2 1 0 16,-4 0-1-16,3-1 1 0,-1 3 1 0,3-4 1 16,4 2 1-16,4-2 2 0,4 0-1 15,6 0 0-15,4-2-3 0,5-2 1 0,4 1-2 16,4-2 1-16,3 0-1 0,3-1-2 15,4 0 2-15,6-1 0 0,7-1 0 16,6-4-1-16,9 0 1 0,8-2 2 16,7-1-2-16,5-1-3 0,6-1 0 0,4-2 1 15,3 0 1-15,2 0-5 0,0 0 3 16,-3-1 3-16,-4 2 0 0,-5 2 0 0,-7 1 1 15,-8 1 3-15,-5 3 2 16,-8 0 0-16,-5 0 3 0,-8 3-1 0,-5 0 0 16,-9 1 1-16,-7 1-2 0,-9 2-2 15,-8 0-3-15,-9 3 5 0,-8 1 5 0,-7-1 3 16,-4 1 1-16,0 1 4 0,-2 0 0 15,1 0-1-15,1 0-3 0,2 0-3 16,4 1 0-16,2-1-2 0,7 2 0 0,5-4-2 16,8 0-2-16,5-1-2 0,6-2-2 15,7 1-3-15,6-1 1 0,7-1-1 16,8-2 1-16,9 0 2 0,9-2 0 0,9-2 2 15,11-3-3-15,9-3-1 0,7-2-1 16,5 0-2-16,2-2 0 0,0 1-1 16,-3-1 1-16,-6 0 1 0,-5 3 1 15,-7 1 1-15,-8 0 2 0,-7 2 1 0,-8 4 4 16,-6-2 3-16,-9 2 2 0,-7 1-1 15,-9 2-1-15,-10-1-2 0,-9 4-4 16,-11 0-2-16,-7 2-2 0,-9 1 1 0,-6 0-1 16,-4 1 0-16,-2 2 3 0,-2-1-2 15,-2 0 1-15,4 2 0 0,1 0 1 0,3 0 1 16,5-1-1-16,5 2-1 0,4-2 0 15,8 1 0-15,5-2-3 0,5-2-1 16,9 0-3-16,4-1 1 0,5-1-1 16,6 0 2-16,7-2 1 0,6 1 1 0,8-2 2 15,8-3 1-15,6-2 0 0,5-3 0 16,7 1-2-16,3-2-2 0,8-2-2 15,1 0 1-15,3-3-3 0,1 2 2 0,0-3 1 16,-3 4 0-16,-1-3 1 0,-5 2 0 16,-7 3 1-16,-6 0 1 0,-7 2-1 15,-5 1 1-15,-7 2 0 0,-9 1 2 0,-6 0 0 16,-8 5-3-16,-13 2 0 0,-11 2 0 15,-14 2 0-15,-9 4 0 0,-7 1 0 16,-7 3 0-16,-4 0 0 0,-2 0 4 16,1 0 0-16,0 1 2 0,5 1-2 0,7-3 0 15,7 0 1-15,9-2-4 0,8-4 1 16,6 0-3-16,10-3-2 0,9-1-5 0,9-3-13 15,10-4-28-15,12-3-50 0,9-5-79 16,10-2-124-16,8-3-124 0,10-4-78 16,4-1-129-16,1 1-181 0,2-3-39 15,-4 5 60-15,-4 1 95 0,-6 0 73 0,-7 4 148 16</inkml:trace>
        </inkml:traceGroup>
        <inkml:traceGroup>
          <inkml:annotationXML>
            <emma:emma xmlns:emma="http://www.w3.org/2003/04/emma" version="1.0">
              <emma:interpretation id="{6DCC5E67-CA10-494B-993E-0772375D8D4C}" emma:medium="tactile" emma:mode="ink">
                <msink:context xmlns:msink="http://schemas.microsoft.com/ink/2010/main" type="inkWord" rotatedBoundingBox="6970,13799 7369,14126 6853,14755 6455,14428"/>
              </emma:interpretation>
              <emma:one-of disjunction-type="recognition" id="oneOf1">
                <emma:interpretation id="interp1" emma:lang="" emma:confidence="0">
                  <emma:literal>at</emma:literal>
                </emma:interpretation>
                <emma:interpretation id="interp2" emma:lang="" emma:confidence="0">
                  <emma:literal>a</emma:literal>
                </emma:interpretation>
                <emma:interpretation id="interp3" emma:lang="" emma:confidence="0">
                  <emma:literal>add</emma:literal>
                </emma:interpretation>
                <emma:interpretation id="interp4" emma:lang="" emma:confidence="0">
                  <emma:literal>de</emma:literal>
                </emma:interpretation>
                <emma:interpretation id="interp5" emma:lang="" emma:confidence="0">
                  <emma:literal>so</emma:literal>
                </emma:interpretation>
              </emma:one-of>
            </emma:emma>
          </inkml:annotationXML>
          <inkml:trace contextRef="#ctx0" brushRef="#br0" timeOffset="10860.6212">-963 2835 238 0,'-2'2'387'0,"-1"-2"44"0,0 0 29 16,0 0-79-16,2 0-116 0,0 0-74 15,-1 0-48-15,0 0-34 0,2 0-23 16,-2 0-21-16,1 0-15 0,1 0-12 0,-2 0-9 15,1 0-9-15,1 0-7 0,0 0-2 16,0 1-2-16,0-1-2 0,0 0 0 0,0 0 3 16,-1 0 3-16,-1 0 2 0,2 1 3 15,0-1 5-15,3 0 8 0,0 0 13 16,2-1 12-16,2 0 14 0,6-2 10 15,0-2 9-15,5 0 3 0,3-3-6 0,2 1-6 16,3-2-2-16,6-2 0 0,2 1 1 16,3-2-3-16,2 0-3 0,1 2-4 15,0-2-11-15,0 3-16 0,-3-1-15 16,-4 3-8-16,-3 0-5 0,-5 0-4 0,-5 4-3 15,-3-1 5-15,-5 0 21 0,-2 2 27 16,-2 0 30-16,-4 1 22 0,-2 1 18 16,-4 1 7-16,-2 1-15 0,-4-2-20 0,-3 3-24 15,-3 0-18-15,-4 1-16 0,-4 2-9 16,-1 0-7-16,-3 0-5 0,-5 1-6 15,1 2-5-15,-4-2-2 0,-2 3-2 0,-1 0-1 16,-3 2-2-16,0 0-2 0,0-1 1 16,0 2-2-16,2 0 0 0,4-2 0 15,3-3 1-15,4 1 3 0,5 0-2 16,3-3 1-16,3 0 1 0,5-3 1 15,3 0 3-15,4-3 1 0,4 0 8 0,6 0 4 16,7-4 5-16,7-2 3 0,6-2-1 0,4-3-2 16,4-1-5-16,6-1-8 0,4-2-3 15,4-3-4-15,3 1-1 0,1-1-1 16,3 0-2-16,-2 0 0 0,-2 2-1 16,-5 3-1-16,-3 0-1 0,-6 4-1 15,-7 2-2-15,-6-1 0 0,-6 4 0 0,-6 2-1 16,-5 1 2-16,-6 2 1 0,-5 3 0 15,-8 2 0-15,-5 0 0 0,-6 3 1 16,-5 2 0-16,-2-1-1 0,-3 0 2 0,-1 3 0 16,-3-4 2-16,-3 4-3 0,1 0 0 15,1-3 2-15,2 3-1 0,2-2-1 16,3 0-1-16,5-5 0 0,4 4 0 15,4-4-1-15,5-1-2 0,2-2 0 0,2 1 1 16,4-1-1-16,3-2 3 0,5 0 0 16,5-2 4-16,6-1 2 0,10-5 2 0,3 0 2 15,7-5 1-15,6-1 0 0,6-3 0 16,2 0-3-16,4-4-1 0,3-2-1 15,1 1-4-15,-1 0-1 0,-1 2-2 0,-7 0 1 16,-5 3 0-16,-7 3 1 0,-6 1 1 16,-7 4 0-16,-7 2 0 0,-7-1-1 15,-8 4-1-15,-8 3-1 0,-10 3-1 16,-5 4 0-16,-8 0-2 0,-4 3 1 0,-7 2 1 15,-2 2 2-15,2 0-1 0,-1 0 0 16,3-2 2-16,4-1 0 0,5 1-1 16,5-2-2-16,4-3-5 0,5-1-19 0,5 0-31 15,4-2-52-15,3 1-91 0,7-1-95 16,3-2-73-16,8-2-33 0,6-2-38 15,3-5-79-15,3 1-101 0,1 0-5 0,-1-1 23 16,-2 1 22-16,-1-1 56 0,-4 2 122 16</inkml:trace>
        </inkml:traceGroup>
      </inkml:traceGroup>
    </inkml:traceGroup>
  </inkml:traceGroup>
</inkml:ink>
</file>

<file path=ppt/ink/ink6.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0:40:18.328"/>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70366210-EEEA-4778-9019-0C66733BFD3A}" emma:medium="tactile" emma:mode="ink">
          <msink:context xmlns:msink="http://schemas.microsoft.com/ink/2010/main" type="inkDrawing" rotatedBoundingBox="15504,9164 21669,9224 21668,9280 15503,9221" shapeName="Other"/>
        </emma:interpretation>
      </emma:emma>
    </inkml:annotationXML>
    <inkml:trace contextRef="#ctx0" brushRef="#br0">-1372 1886 258 0,'0'0'336'0,"0"0"25"15,0 0-16-15,0-1-43 0,0-1-68 16,0 2-47-16,0 0-35 0,0 0-20 16,0 0-15-16,0-1-17 0,0 1-15 15,0-1-15-15,0 1-12 0,0-1-15 0,0-1-10 16,0 1-8-16,1 1-6 0,0 0-3 15,1 0-5-15,1 0-2 0,1 0-2 16,3 0-3-16,-1 0 1 0,3 0-3 0,3 1-2 16,0 1 0-16,4-1-4 0,0 1 2 15,2 0-1-15,3-1 2 0,1 0 2 0,0 2-2 16,4-2 1-16,1 0 3 0,2 0-1 15,1-1 0-15,2 2 2 0,0-1 2 16,1-1 0-16,0 0-2 0,0 0 1 16,2 0-2-16,0 0-3 0,-1 0 1 0,0 0 2 15,1 0-3-15,-4 0 0 0,2 0 1 16,0 0 2-16,0 0 0 0,2 0-2 15,-2 0 1-15,1 0 0 0,-2 1 0 16,1-1-1-16,0 2-1 0,-1-2-1 16,1 0-2-16,-2 0 2 0,1 2 1 0,-1-1-3 15,1-1 2-15,-2 1 1 0,-1 1 1 16,0-1-1-16,0-1-2 0,-2 1 2 0,1 1 1 15,-2-2-3-15,0 0-2 0,-1 0-1 16,0 0 2-16,-2 0 0 0,2 0 1 16,0 0 3-16,-1 0 1 0,1 0 1 15,0-2-2-15,0 1 0 0,-1 1-1 0,1-1-1 16,0-1 1-16,1 2 2 0,-1-1 1 15,2 1-2-15,1-1 0 0,-1-1 0 16,1 2 0-16,2 0-1 0,2 0 0 0,1 0 0 16,0 0 0-16,1 0 1 0,-1 0 0 15,1 0 0-15,-1 0 0 0,-1 0-1 16,0-2 0-16,-1 2 0 0,0-1-2 15,0-2-2-15,-1 2 1 0,1 0 3 0,-2 0 1 16,1-2-2-16,0 2 1 0,0-2 2 16,3 1 4-16,-1-1-3 0,1 2 2 15,1 0 0-15,-1-1 0 0,2 0 0 0,-2 1-4 16,1 1-1-16,-1-1 1 0,-1 1 1 15,-2 0-1-15,0 0 0 0,-2 0 0 16,1 0 1-16,-2 0 1 0,1 1-1 0,1-1 1 16,-2 0 0-16,3 0-1 0,1 0 0 15,-1 0-1-15,1 0-1 0,1 0 0 16,1 0 0-16,0 0-1 0,-1 0 1 0,1 0 0 15,0 1 0-15,0 1 1 0,1-2-1 16,-1 1 0-16,1 0 1 0,1 0 0 16,-2 2 0-16,0-2-1 0,0 1 1 0,-2 0 1 15,1-1-1-15,1-1 0 0,-1 0 0 16,-1 0 0-16,1 0 1 0,1 0 0 15,-3 0 1-15,2 0 2 0,0-1 0 16,1-1 2-16,0 2 1 0,1 0 4 0,0 0 3 16,2 2 2-16,0-1 3 0,1-1 1 15,0 1 3-15,3 2 2 0,0-2 5 16,2 1 1-16,0 1 3 0,-1-2 1 15,2 1-2-15,-2 1-2 0,1 1-6 0,0-1-3 16,0-3-3-16,-2 3-2 0,0-2 0 16,0 1-2-16,-3-1-4 0,0-1-2 0,0 1-2 15,0 1-1-15,1-2-2 0,-1 0-3 16,0 0 2-16,0 0-1 0,2 0-1 0,-2 0 0 15,1 0 0-15,2 2 2 16,1-1 2-16,1 0 1 0,0 1 1 0,-1-1 0 16,1 2 1-16,-1-1-2 0,-1 0-2 15,-3 1-2-15,1-1-1 0,-3 0-2 16,-2-1 3-16,-3 0-3 0,-4 1 3 0,0-2-1 15,-4 2 0-15,-1-1-1 0,-3-1 0 16,0 1 1-16,-2-1-2 0,-1 0 3 16,-1 0 2-16,0 0 5 0,-2 0 3 15,-1 0 2-15,2-1 4 0,0 1 1 0,1 0 0 16,1-1-3-16,0 1 0 0,1 0 0 15,-1 0-4-15,0 0-5 0,1 0-2 16,1 0 0-16,-2 0-5 0,0 0 0 0,-1 0-2 16,-2 0 3-16,-1 0 1 0,0 0 0 15,-1 0 0-15,-3 0-1 0,0 0 2 0,-2 0 1 16,-1 0-1-16,-1 0-1 15,0 0-1-15,-2 0 0 0,0 0 0 0,2 0-2 16,0 0 0-16,0 0 1 0,-2 1-1 16,3-1 0-16,0 0 2 0,2 0-1 0,-2 1 0 15,0-1 1-15,0 0 5 0,0 0 6 16,2 0 2-16,-2 0 1 0,0 0 1 15,0 0 2-15,-1 0-5 0,0 0-4 16,-2 0-3-16,0 0 0 0,1 0 0 0,-2 0 1 16,1 0-1-16,1 0 0 0,-2 0-1 15,0 0 1-15,0 0 0 0,0 0 0 0,0 0-1 16,0 0 0-16,0 0 1 15,0 0-1-15,0 0-3 0,0 0-2 0,-2 0-1 16,2 0-4-16,-1 0-10 0,1 0-24 16,-2 0-37-16,1 0-38 0,-2 0-33 0,-1 0-19 15,-1 0-15-15,-1-1-51 0,-3 0-118 16,-4-2-116-16,1 1-46 0,-5-2-23 15,-2 0 4-15,-3-2 62 0</inkml:trace>
  </inkml:traceGroup>
</inkml:ink>
</file>

<file path=ppt/ink/ink60.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1:02:54.614"/>
    </inkml:context>
    <inkml:brush xml:id="br0">
      <inkml:brushProperty name="width" value="0.06667" units="cm"/>
      <inkml:brushProperty name="height" value="0.06667" units="cm"/>
      <inkml:brushProperty name="color" value="#808080"/>
      <inkml:brushProperty name="fitToCurve" value="1"/>
    </inkml:brush>
  </inkml:definitions>
  <inkml:traceGroup>
    <inkml:annotationXML>
      <emma:emma xmlns:emma="http://www.w3.org/2003/04/emma" version="1.0">
        <emma:interpretation id="{FF6C3677-487D-4B4A-B3C9-268B0427E5CB}" emma:medium="tactile" emma:mode="ink">
          <msink:context xmlns:msink="http://schemas.microsoft.com/ink/2010/main" type="inkDrawing" rotatedBoundingBox="2729,14128 2860,4620 3103,4624 2972,14131" shapeName="Other"/>
        </emma:interpretation>
      </emma:emma>
    </inkml:annotationXML>
    <inkml:trace contextRef="#ctx0" brushRef="#br0">183 265 65 0,'-6'-15'261'0,"2"1"8"0,-1 1-15 15,1 0-30-15,1 0-53 0,-1 1-69 16,1-2-37-16,0 5-20 0,2-2-8 16,-2 0-8-16,3 1-3 0,-1 0 7 0,1 3 5 15,0-2 6-15,0 2 5 0,1-2 5 16,-1 3 7-16,2-1 2 0,-1-1 0 15,-1 0 1-15,3 2 5 0,-2 0 1 16,0 1-6-16,2-1 0 0,-1 1-2 0,-1 0-4 16,0 1-3-16,2 0-1 0,-2 0-1 15,1 2-1-15,-2 0-2 0,1-1-2 16,1 2-6-16,-2-1-3 0,0 0-5 15,0 1-4-15,0 1-7 0,0-1-2 0,0 1-5 16,0 0-4-16,0 0 0 0,0 1-4 16,0-1-4-16,0 3-1 0,0-1-2 0,1 2 2 15,0 0-4-15,1 0 2 0,0 2 1 16,0 2 0-16,-1 1 2 0,2 1-1 15,0 2 2-15,-2 1-1 0,2 2 1 16,0 1 2-16,-2 0 0 0,0 3 3 0,2 1 1 16,0-1 1-16,1 4-1 0,-1-1-2 15,2 1 1-15,-1 2 0 0,2 2-2 16,-1 1 4-16,1-1 3 0,1 1 2 15,0 1 1-15,-1 0 2 0,1 0 4 0,0 2-4 16,0-2 0-16,1 0 3 0,-2-1-2 16,1 2 2-16,-3-1 2 0,-1 2 4 15,-1 0 2-15,0 0-1 0,-2-1 3 0,-2 2 1 16,1 0-1-16,-2-1-3 0,-1 0 0 15,0 3 7-15,-2-2 3 0,2 1-1 16,-3 0-3-16,1-1 1 0,0-1 3 0,1 2 4 16,-1-1 23-16,1 1 17 0,-1 2 5 15,1 0 5-15,-1-2-3 0,3 1-1 16,-1 1-18-16,0-1-8 0,1 0 2 15,1 2-5-15,-1-1 1 0,0 1 2 0,0-3-4 16,1 2-5-16,0 0-6 0,-1 0-2 16,2 0-4-16,-2-2-8 0,2 5-8 0,0-2-5 15,-1 2-4-15,1-2-2 0,1 0 1 16,-2 0-1-16,1 1-1 0,1-1 0 15,0 5 2-15,-1-4 1 0,1 1-2 0,-2 3-2 16,1-2 0-16,1 5-3 0,-1-1-1 16,-1 0-1-16,2 1-1 0,-3-1 2 15,2 0-4-15,0-1 1 0,-1 0-1 16,0 1-2-16,0-1-1 0,-1 2-3 0,1 0 2 15,-1-1 0-15,0 1 4 0,0-1 1 16,1 1 0-16,-1 1 1 0,-1-2-3 0,0 2-2 16,0 0-2-16,-1 0-1 0,0 0 0 15,1 0-2-15,0-1 2 0,0-1 2 16,-2 2-1-16,2-3-2 0,0 3 1 15,0-2 0-15,1-2-1 0,0-3-1 0,0 3 1 16,1-1 1-16,0-1 0 0,0 1 1 16,2 0-1-16,-3 0 0 0,3-1 0 0,-2 1 0 15,2-3 0-15,-2 2 0 0,0 2 1 16,1-1 2-16,-2-1-2 0,0 2 0 15,1-2 0-15,-1 3 0 0,0-1-1 16,-1 1 1-16,1 1 0 0,1 2-2 0,-1-4 1 16,0 3-1-16,2-1 1 0,-2-2 1 15,3 0 4-15,-1 0 3 0,1-1 2 16,0 1 1-16,1-1-1 0,-1 1 1 0,1 0 1 15,1 0 0-15,0 1 0 0,0 0 1 16,-1-1-1-16,2 0-1 0,-3 2-3 16,1-4-1-16,-1 4-3 0,0-2 2 0,-2 1-3 15,-3 2 1-15,1 0-2 0,0 1 0 16,1 1-1-16,-1-3-1 0,2 1 3 15,-3 1-2-15,0-2 1 0,2-2 1 16,-2 4-2-16,1-2 2 0,1 1 0 0,-1-2 1 16,1 2 1-16,2-1 0 0,-1-1 0 15,1-1-2-15,1 4-1 0,0-2-1 16,1-1-1-16,1 1 1 0,-1-1 1 0,0-1 1 15,2 2 2-15,0 0-3 0,0 1 5 16,1 0 4-16,-2 0 4 0,1 1 0 0,0-1 2 16,0-1 7-16,-1-1 8 0,1 2 2 15,-1 1 3-15,0 0 3 0,0 1 6 16,-1-1-4-16,-1 3-7 0,1 0-5 15,1 0-5-15,-2 2-5 0,1 0-6 0,-1 1-4 16,0 1-1-16,0 0-1 0,2-1 1 16,-1-2-2-16,0 2 1 0,1 0 1 15,0 1-1-15,1-1 1 0,0 1 0 16,0 0 2-16,-1-3 2 0,1 0-1 0,0-2 1 15,0 2 2-15,1-1-2 0,0 2 1 16,-1 0-2-16,-1 0 0 0,0 1-2 0,1-3-3 16,-2 1 0-16,0 1-3 0,-1 1 0 15,0 2-1-15,0-1 1 0,0-2-2 16,0-3 2-16,0-2 0 0,0-3 0 15,0-1 2-15,0-3 2 0,0-2 2 0,0-4-1 16,0 0 1-16,0-6 0 0,0-1 1 16,2-3-3-16,-2-1-2 0,1-4 1 15,-1-3 1-15,1-2 2 0,1-4 0 16,-2 2 3-16,1-4 0 0,-1-2 1 0,0 0-3 15,0-1 0-15,0-1-5 0,0 2-2 16,0 0 0-16,2 0-4 0,-1 0 1 0,0 2 1 16,1 4-1-16,0 0 1 0,1 2-1 15,0 4-1-15,-2 1 1 0,2 3-2 16,0 2-1-16,-2 1 1 0,1 0-1 15,0 1 2-15,-2 0 0 0,2 0 2 0,-2-3 0 16,0-1-1-16,0 0 0 0,-2-3-1 16,2 0 0-16,-1-1 1 0,1 0 2 15,-1 0 0-15,1-3 1 0,-2 1-1 0,1-3 3 16,1 2-4-16,0-3 1 0,0 1-1 15,0-1 0-15,0 1 1 0,0-2-2 16,0-2 0-16,0 0 0 0,1-1-1 0,1-2-1 16,-1 2 0-16,2-1 0 0,-2 1-1 15,0-2 1-15,2 0-2 0,-1-1-1 16,0 0-3-16,0-3-3 0,-1 3-8 15,0-2-29-15,-1-1-20 0,0 2-13 0,0-2-32 16,-1-2-91-16,-2 1-139 0,-1-2-84 16,0-4-67-16,-4-2-158 0,-3 0-165 0,-2 0-11 15,-2-2 90-15,2-1 83 0,-4-2 73 16,1-2 167-16</inkml:trace>
  </inkml:traceGroup>
</inkml:ink>
</file>

<file path=ppt/ink/ink61.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1:03:32.199"/>
    </inkml:context>
    <inkml:brush xml:id="br0">
      <inkml:brushProperty name="width" value="0.06667" units="cm"/>
      <inkml:brushProperty name="height" value="0.06667" units="cm"/>
      <inkml:brushProperty name="color" value="#808080"/>
      <inkml:brushProperty name="fitToCurve" value="1"/>
    </inkml:brush>
  </inkml:definitions>
  <inkml:traceGroup>
    <inkml:annotationXML>
      <emma:emma xmlns:emma="http://www.w3.org/2003/04/emma" version="1.0">
        <emma:interpretation id="{984EB67D-9108-4251-89A0-E1F422EF2BA9}" emma:medium="tactile" emma:mode="ink">
          <msink:context xmlns:msink="http://schemas.microsoft.com/ink/2010/main" type="inkDrawing" rotatedBoundingBox="5197,5736 7668,5716 7669,5765 5198,5786" semanticType="callout" shapeName="Other">
            <msink:sourceLink direction="with" ref="{1423224F-BA28-4D4D-BA56-F747DE903D2F}"/>
          </msink:context>
        </emma:interpretation>
      </emma:emma>
    </inkml:annotationXML>
    <inkml:trace contextRef="#ctx0" brushRef="#br0">169 57 326 0,'-8'-2'399'0,"-2"-1"34"16,-1 0 20-16,0 0-101 0,-1 0-108 15,1 2-67-15,0-1-39 0,-1-1-25 16,1 1-21-16,-2-1-22 0,4 2-18 0,-1 0-11 16,0-2-8-16,2 3-4 0,3-2-3 15,-1 2 5-15,2-1 2 0,0 1 2 16,1 0 4-16,3 0 4 0,0 1 9 0,3 2 18 15,2 0 37-15,5-1 61 0,5 1 62 16,4 1 56-16,9-1 44 0,3 1 24 16,8-2 0-16,6 2-39 0,8-1-41 0,9 0-52 15,8-3-48-15,9 0-45 0,14 0-36 16,8 0-26-16,8 0-23 0,6 0-14 0,4 0-12 15,3-2 1-15,3 1-4 16,0 0-2-16,-1-1 0 0,-6-2 0 0,-5 2 6 16,-7 1-4-16,-7-3-2 0,-8 2 0 15,-11-2 3-15,-9 1 3 0,-9 0 5 0,-12 0 6 16,-8 1 10-16,-9 1 12 0,-7-2 11 15,-5 2 8-15,-5-1 5 0,-3 2-1 16,-5 0-5-16,0 0-7 0,-4 0-8 16,2 0-10-16,-3 0-10 0,-1 0-8 0,0 0-7 15,-1 0-8-15,1 0-5 0,-2 2-3 16,0-2-2-16,1 0-1 0,-1 0-1 15,1 0-3-15,-1 0-4 0,0 0-8 16,0 0-12-16,0 0-12 0,0 0-16 0,0 1-21 16,0-1-30-16,-1 3-50 0,0-3-85 15,-2 1-180-15,-1-1-123 0,-2-1-184 0,-1-2-201 16,0 0-67-16,-1-3 28 0,1 2 158 15,-1 0 123-15,0-2 197 0</inkml:trace>
  </inkml:traceGroup>
</inkml:ink>
</file>

<file path=ppt/ink/ink62.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1:03:48.387"/>
    </inkml:context>
    <inkml:brush xml:id="br0">
      <inkml:brushProperty name="width" value="0.06667" units="cm"/>
      <inkml:brushProperty name="height" value="0.06667" units="cm"/>
      <inkml:brushProperty name="color" value="#808080"/>
      <inkml:brushProperty name="fitToCurve" value="1"/>
    </inkml:brush>
  </inkml:definitions>
  <inkml:traceGroup>
    <inkml:annotationXML>
      <emma:emma xmlns:emma="http://www.w3.org/2003/04/emma" version="1.0">
        <emma:interpretation id="{A2C8C461-C837-4126-8FA2-98519DE695C5}" emma:medium="tactile" emma:mode="ink">
          <msink:context xmlns:msink="http://schemas.microsoft.com/ink/2010/main" type="writingRegion" rotatedBoundingBox="9603,6727 23109,7315 22870,12806 9364,12218"/>
        </emma:interpretation>
      </emma:emma>
    </inkml:annotationXML>
    <inkml:traceGroup>
      <inkml:annotationXML>
        <emma:emma xmlns:emma="http://www.w3.org/2003/04/emma" version="1.0">
          <emma:interpretation id="{05670E1D-5EE4-4EC7-875F-9C5AF0C509B7}" emma:medium="tactile" emma:mode="ink">
            <msink:context xmlns:msink="http://schemas.microsoft.com/ink/2010/main" type="paragraph" rotatedBoundingBox="10881,6783 23109,7315 23059,8457 10832,7926" alignmentLevel="2"/>
          </emma:interpretation>
        </emma:emma>
      </inkml:annotationXML>
      <inkml:traceGroup>
        <inkml:annotationXML>
          <emma:emma xmlns:emma="http://www.w3.org/2003/04/emma" version="1.0">
            <emma:interpretation id="{8D13179F-82F7-4E61-9FB0-9EF13C2827D6}" emma:medium="tactile" emma:mode="ink">
              <msink:context xmlns:msink="http://schemas.microsoft.com/ink/2010/main" type="inkBullet" rotatedBoundingBox="10881,6783 13382,6892 13333,8034 10832,7926"/>
            </emma:interpretation>
            <emma:one-of disjunction-type="recognition" id="oneOf0">
              <emma:interpretation id="interp0" emma:lang="" emma:confidence="0">
                <emma:literal>→</emma:literal>
              </emma:interpretation>
            </emma:one-of>
          </emma:emma>
        </inkml:annotationXML>
        <inkml:trace contextRef="#ctx0" brushRef="#br0">-694 1042 132 0,'-10'0'367'0,"2"-2"38"0,-1 0 28 0,-2 0-41 16,3-2-109-16,0 1-86 0,-2 0-51 16,2 0-22-16,-2-1-17 0,2 1-19 15,1 0-16-15,2-1-9 0,-1 1-10 0,2 1-10 16,0 0-4-16,1 0-4 0,2 1-3 15,0 1-2-15,1-1-2 0,0 0 2 16,1-1-2-16,2 1 0 0,1 1 2 0,4-1 8 16,4 0 33-16,9-1 38 0,5 0 54 15,9-2 47-15,7 2 40 0,9-2 21 16,7 1 3-16,9-4-9 0,7 4-35 15,10-4-33-15,10 1-36 0,10-1-23 0,8 0-34 16,5 0-31-16,1-1-21 0,0-1-12 16,-2 2-11-16,-4 0-9 0,0-3-3 0,-5 4-5 15,-5 0-3-15,-4 0-2 0,-8 1-2 16,-6 0 4-16,-5 2 2 0,-9-1 4 15,-10 0 10-15,-6 2 5 0,-9-4 11 16,-6 4 6-16,-6 0 6 0,-7-1 3 0,-4 2-1 16,-3-1 1-16,-4 1-7 0,-2-2-3 15,-2 2-3-15,-3 0-5 0,-1 0-2 0,0-2-3 16,-3 2-4-16,0-1-2 0,0 0-7 15,-1 1-4-15,-2 1-3 0,0-1-5 16,1 1-2-16,-1 0-5 0,-1 0 1 16,0 0-2-16,0 0-1 0,0 0-2 0,0 0-2 15,2 1 2-15,-1-1-1 0,-1 1 1 16,1 1 1-16,2-2 3 0,-2 2-1 15,1-1 0-15,1 2 0 0,-3-3 1 16,1 1-1-16,0-1-1 0,-1 1 0 0,0 0-2 16,0-1-9-16,0 0-6 0,0 0-12 15,-1 0-15-15,0 2-20 0,-1-1-31 0,1-1-37 16,-2 1-63-16,2-1-116 0,-2 0-99 15,0 0-55-15,0 2-14 0,-1-2 2 16,2-2-1-16,-1 2 11 0,-3 0-26 16,2 2-34-16,-1-1-11 0,1 2 11 0,1-1 56 15,0 0 105-15</inkml:trace>
        <inkml:trace contextRef="#ctx0" brushRef="#br0" timeOffset="-7278.4163">439 312 182 0,'-9'-1'207'0,"0"-2"-13"0,2 2-16 16,-1 0 6-16,-1-2 28 0,1 1 32 15,0 0 24-15,-2-1 4 0,2-1-12 16,-2 2-32-16,1-2-42 0,-2 1-47 15,0 0-35-15,0 0-9 0,-2-1 13 0,2 0 31 16,0 2 43-16,-1 0 55 0,0 0 43 16,-2-1 28-16,0 2 7 0,0-1-7 15,-1 1-23-15,-1 1-38 0,-1 0-36 0,-1 1-37 16,1-1-34-16,-3 3-28 0,1-2-22 15,3 1-21-15,-2 1-18 0,3-2-12 16,2 1-8-16,4 0-9 0,0 0-3 16,5-2-2-16,1 3 3 0,2-3-2 0,4 1 0 15,5-1 2-15,6-1 3 0,8-2-1 16,9-1-4-16,9-2-1 0,11-2-2 15,7-3-2-15,7-2-6 0,5-2-3 0,4 0 0 16,3-1 1-16,3-2 2 0,4 2 0 16,0 0 2-16,4 0 2 0,0 1 4 15,-3 0 1-15,-3 2 0 0,-3 1 4 0,-8 2 3 16,-5 0 0-16,-8 1 2 0,-6 3 2 15,-6-1-2-15,-9 3 0 0,-4-1-1 16,-9 2 0-16,-2 1-3 0,-5 0-1 16,-3 0-1-16,-3 1-1 0,-4 1-2 0,-1 0-1 15,-1-1 0-15,-1 1-3 0,-2-2-1 16,0 2-4-16,-1 0-2 0,1 0-2 0,-2 2-2 15,0-1-1-15,0-1-7 0,0 3-4 16,0-2-6-16,-2 1-12 0,1 1-18 16,-1 0-16-16,1 1-24 0,0 0-29 0,-2 1-37 15,0-2-57-15,0-1-99 0,2 0-117 16,-3 1-60-16,0-2-35 0,1-1-71 15,-1-1-73-15,-2 1-44 0,0-3 54 0,-1 2 45 16,1-2 44-16,-2 1 103 16</inkml:trace>
      </inkml:traceGroup>
      <inkml:traceGroup>
        <inkml:annotationXML>
          <emma:emma xmlns:emma="http://www.w3.org/2003/04/emma" version="1.0">
            <emma:interpretation id="{A4CD5BDD-CB16-4B55-9528-4DAE9C0A7431}" emma:medium="tactile" emma:mode="ink">
              <msink:context xmlns:msink="http://schemas.microsoft.com/ink/2010/main" type="line" rotatedBoundingBox="14365,7512 23083,7891 23065,8325 14346,7946"/>
            </emma:interpretation>
          </emma:emma>
        </inkml:annotationXML>
        <inkml:traceGroup>
          <inkml:annotationXML>
            <emma:emma xmlns:emma="http://www.w3.org/2003/04/emma" version="1.0">
              <emma:interpretation id="{ED63D58F-B1ED-4BC2-99C0-A682C806EFEA}" emma:medium="tactile" emma:mode="ink">
                <msink:context xmlns:msink="http://schemas.microsoft.com/ink/2010/main" type="inkWord" rotatedBoundingBox="14365,7512 23083,7891 23065,8325 14346,7946"/>
              </emma:interpretation>
              <emma:one-of disjunction-type="recognition" id="oneOf1">
                <emma:interpretation id="interp1" emma:lang="" emma:confidence="0">
                  <emma:literal>on</emma:literal>
                </emma:interpretation>
                <emma:interpretation id="interp2" emma:lang="" emma:confidence="0">
                  <emma:literal>own</emma:literal>
                </emma:interpretation>
                <emma:interpretation id="interp3" emma:lang="" emma:confidence="0">
                  <emma:literal>em</emma:literal>
                </emma:interpretation>
                <emma:interpretation id="interp4" emma:lang="" emma:confidence="0">
                  <emma:literal>am</emma:literal>
                </emma:interpretation>
                <emma:interpretation id="interp5" emma:lang="" emma:confidence="0">
                  <emma:literal>cm</emma:literal>
                </emma:interpretation>
              </emma:one-of>
            </emma:emma>
          </inkml:annotationXML>
          <inkml:trace contextRef="#ctx0" brushRef="#br0" timeOffset="3695.2113">2741 1019 140 0,'-6'3'319'15,"-1"-2"39"-15,2 0 15 0,-1 1-61 0,2-2-71 16,1 0-48-16,1 0-34 0,-1 0-21 15,2 0-12-15,-1 0-14 0,1 2-15 16,-1-2-16-16,2 0-15 0,0 1-15 0,0-1-11 16,0 0-11-16,0 0-8 0,0 1-4 15,2-1-3-15,-2 2-2 0,1-2-4 16,-1 0-2-16,3 1 1 0,0-1 1 15,1 3 4-15,3-1 4 0,1 2 8 0,4-1 10 16,2 1 12-16,4 1 11 0,4-1 13 16,4-2 18-16,4 2 17 0,6-3 16 15,5-1 19-15,5 2 13 0,3-2 8 0,5-2-9 16,6 2-2-16,6-2-5 0,6-1-8 15,6 1-7-15,3-1-4 0,3 2-1 0,2 0-13 16,-1 0-15-16,3-2-18 0,1 2-17 16,2-2-19-16,0 2-11 0,0 0-10 15,2 1-6-15,-1 0-5 0,-1 0-5 16,0 0-1-16,-3 0-2 0,-2 0-1 0,-3 0-1 15,-6 0 0-15,-3 1 1 0,-5 0-1 16,-3-1 2-16,-4 0 1 0,-2-1-1 0,-1 0 2 16,-1 1 0-16,-3-1 0 0,2 1-1 15,-1-2-2-15,-1 1-2 0,4 1 4 16,0-1 5-16,2 1 3 0,-1-2 6 15,-2 2 5-15,-3 0 4 0,-1 0 0 0,-3 0-3 16,-3 0 0-16,-3 0-6 0,-2 0-3 16,-3 0-2-16,-3 2-3 0,-3-2-2 15,-1 1-2-15,-3 2 0 0,1-2 0 16,-1 0 1-16,-1 0 1 0,1-1 0 0,-1 3-1 15,1-3 1-15,0 1 1 0,1-1 0 16,2 0 1-16,0 0 1 0,-2 0-1 0,4 1 2 16,-2 1-2-16,1-2-3 0,-1 1-3 15,-1 0-1-15,-1-1 1 0,0 1-2 16,-4-1 1-16,1 2 1 0,-4-1 3 15,0-1 1-15,-2 0 0 0,-2 0-1 0,0 0 1 16,-1 0 1-16,-1 0 0 0,1 0 4 16,2 0 1-16,-2 0 0 0,1 0 4 15,1 0-1-15,1 0-2 0,1 0-1 0,1 0-1 16,2 0 0-16,-1 0-4 0,-1 0 0 15,1 0 1-15,0 0-3 0,0 0 0 16,-1 0 0-16,1 0 0 0,-1-1 0 0,-1-1-2 16,-1 2-1-16,0-1 0 0,-1 1-2 15,-1 0-1-15,1 0 0 0,-2 0 0 16,0 0 1-16,1 0 0 0,-1 0 0 0,0 0-2 15,-1 0 1-15,1 0 0 0,1 0 0 16,-1 0-1-16,1 0-1 0,0 0 1 16,-1 0 0-16,2 0-1 0,-1 0 1 15,1 0 1-15,2 0 1 0,1 0-1 0,2 0 1 16,0-1 2-16,3 0-2 0,0 1 0 15,1-2 0-15,0 1 0 0,3 1-2 16,-1-1 2-16,-1 1-2 0,1-3 1 0,-2 1-1 16,-1 2 0-16,0-1 2 0,-2-2 0 15,1 2-2-15,-1-1 0 0,0 2 0 16,-3-2 1-16,1 1-2 0,-2 1 1 0,1-1 1 15,-1 1 0-15,-1 0 1 0,0-2 0 16,0 1-1-16,0 1-1 0,0-1 2 16,-1-1 2-16,1 2-2 0,-2 0 0 15,2 0 1-15,2 0-1 0,-2 0 1 0,1 0-2 16,1 0 0-16,-2 2 1 0,0-2 2 15,0 1-2-15,0-1-1 0,1 0 1 0,-1 0 1 16,3 3-1-16,0-3 1 0,1 1 0 16,0-1 1-16,1 0 0 0,2-1 0 15,0 1-2-15,1-2-1 0,1 1 0 16,-1 1 2-16,0-1 0 0,0-1 3 0,2 2 1 15,-2 0 0-15,2 0 1 0,-2 0 1 16,0-2-3-16,1 2-1 0,-4 0-1 0,1 0-1 16,-4 0-1-16,1 0 1 15,0 0 0-15,-2-1-1 0,1 2 0 0,-1-1-1 16,-1 0 0-16,0 0 0 0,-1-1-1 15,-1 1 2-15,1-1 0 0,-3-1-2 0,0 1 0 16,-2 1 0-16,1 0 1 0,-2 0-1 16,1 0 0-16,1 0 2 0,-2 0 1 15,1 0 0-15,1 0 0 0,1 0 1 16,0 0-3-16,0 0-1 0,1 1 1 0,0-1 0 15,-1 0 0-15,0 2 0 0,0-2 0 16,-2 0 2-16,1 0 0 0,-2 0-3 16,0 1 1-16,0-1-1 0,0 0-1 15,-2 0-1-15,-2 1-1 0,0-1 3 0,-2 2 0 16,1-2 3-16,-2 0 1 0,2 0-2 15,-2 0 1-15,0 0-2 0,2 0-1 0,-2 0-1 16,2 0-1-16,-1 0 1 0,1 0 0 16,2 0 1-16,1 0 0 0,-1 0 0 15,2 0 0-15,-3 0 0 0,1 0 1 16,-1 0-1-16,2 0 1 0,-1 0-1 0,2 0 0 15,-1 0-1-15,0 0 1 0,-1 3 1 16,2-2-1-16,0 1-1 0,-2-2 1 16,2 0 0-16,0 0-1 0,-2 0 0 15,0 0 1-15,1 0 3 0,-2 0-2 0,-2 0 0 16,1 0-1-16,1 0 1 0,-1 0 0 15,-1 0-1-15,1 0 0 0,-1 0 0 16,1 0 0-16,0 0 0 0,1 0 0 0,0 0-3 16,2 0 1-16,1 0 0 0,1 0 2 15,1 0-1-15,-1 0 0 0,0 0 1 16,-1 0 1-16,-1 0-1 0,1-2 0 0,-2 2 0 15,-1 0 0-15,0-1 0 0,0 1-2 16,-1 0 4-16,0 0-1 0,-1 0-1 16,1 0-3-16,-2 0 3 0,3 0 2 0,-3 0-2 15,1 0 1-15,0 0 0 0,0 0 5 16,0 0 0-16,-1 0-5 0,2 0 1 15,-2 0 0-15,2-1 0 0,0-1-1 0,1 2-3 16,1 0 2-16,2 0 0 0,1-2-3 16,1 1 1-16,1 0 2 0,-2-2-3 15,0 2 2-15,0-1 0 0,-2 2 3 16,-1 0-1-16,0 0-1 0,-2-2 2 0,0 1-2 15,1 1 0-15,-5-1-2 0,3 1 1 16,-2 0 1-16,-1 0 0 0,0 0 0 0,-1 0 0 16,0 0 2-16,0 0-3 0,-1 0-1 15,-1 0 2-15,1 0-1 0,0 0 1 16,-1 1-1-16,1-1 1 0,2 0 0 15,-2 0-1-15,0 0 1 0,0 0 0 0,1 0 1 16,-2 0 1-16,1 0-1 0,-1 0-1 16,1 0 0-16,-1 0 1 0,0 0-1 15,1 0 0-15,-1 1-1 0,-1 1 1 16,1-2 0-16,0 0-1 0,0 0 1 0,-2-2 0 15,2 1 1-15,-1 1-1 0,1 0 1 16,1 0-1-16,0 0 1 0,-1 0-1 0,1-1 0 16,-1 1 1-16,1-2 0 0,-1 2 3 15,1-1 0-15,0 1 4 0,2-1 1 16,-2-1 1-16,-1 2 0 0,1 0 0 15,-2 0-1-15,3-2-3 0,-1 2 0 0,-2 0-2 16,1 0-1-16,-1 0-1 0,-1-1 1 16,0 1 0-16,2 0 0 0,-3 0 0 15,1 0-2-15,1 0 1 0,-2 0-3 16,1 0 0-16,-1 0 1 0,2 0-1 0,-2 0 2 15,0 0-2-15,0 0 1 0,0 0 0 16,0 0 0-16,0 0 0 0,0 0 0 0,0 0 0 16,0 0 1-16,0 0-1 15,0 0 0-15,0 0 1 0,0 0-1 0,0 0 0 16,0 0 0-16,0 0 0 0,0 0 0 15,0 0-1-15,0 0 1 0,0 0 0 0,0 0-1 16,-2 0 1-16,2 0 0 0,0 0 0 16,0 0 0-16,0 0 0 0,0 0 0 15,-1 0-1-15,1 0 1 0,-2 0-5 16,1 0-18-16,0 1-54 0,-2 1-164 0,0-2-160 15,-2 4-285-15,-4 0-211 0,0 0-93 16,-5 2-8-16,0-1 133 0,-1-1 144 0,3 2 275 16</inkml:trace>
        </inkml:traceGroup>
      </inkml:traceGroup>
    </inkml:traceGroup>
    <inkml:traceGroup>
      <inkml:annotationXML>
        <emma:emma xmlns:emma="http://www.w3.org/2003/04/emma" version="1.0">
          <emma:interpretation id="{85DE4079-869B-4B0E-90E2-2368503AEE11}" emma:medium="tactile" emma:mode="ink">
            <msink:context xmlns:msink="http://schemas.microsoft.com/ink/2010/main" type="paragraph" rotatedBoundingBox="9366,12027 16194,12072 16193,12265 9364,12219" alignmentLevel="1"/>
          </emma:interpretation>
        </emma:emma>
      </inkml:annotationXML>
      <inkml:traceGroup>
        <inkml:annotationXML>
          <emma:emma xmlns:emma="http://www.w3.org/2003/04/emma" version="1.0">
            <emma:interpretation id="{DDE10927-9099-4C48-A5F5-69028EEBD3B8}" emma:medium="tactile" emma:mode="ink">
              <msink:context xmlns:msink="http://schemas.microsoft.com/ink/2010/main" type="inkBullet" rotatedBoundingBox="9366,12027 13287,12053 13285,12245 9364,12219"/>
            </emma:interpretation>
            <emma:one-of disjunction-type="recognition" id="oneOf2">
              <emma:interpretation id="interp6" emma:lang="" emma:confidence="0">
                <emma:literal>→</emma:literal>
              </emma:interpretation>
            </emma:one-of>
          </emma:emma>
        </inkml:annotationXML>
        <inkml:trace contextRef="#ctx0" brushRef="#br0" timeOffset="9508.5439">-2243 5329 203 0,'-5'2'376'0,"-1"-2"39"0,1-2 33 0,1 1-72 16,-1 1-100-16,3 0-67 0,-1 0-49 15,0 0-29-15,0 0-25 0,2 0-23 16,0 0-25-16,-1 0-19 0,2 0-13 15,-1 0-9-15,1 0-6 0,0 0-3 0,0 0 3 16,0 0 6-16,0 0 11 0,0 0 12 16,0 0 13-16,0 0 18 0,1 0 15 15,1-3 12-15,2 3 21 0,1-1 28 16,5 0 44-16,4-1 41 0,8 0 38 0,7 0 31 15,9-2 13-15,10 1-12 0,9 1-37 16,9 0-44-16,9-1-48 0,8-1-41 16,12 2-34-16,10 1-26 0,12-1-17 0,13 1-14 15,6 0-9-15,8 1-11 0,3-2-2 16,6 2-3-16,4-4-4 0,2 4-3 15,2-2-1-15,-1 1-1 0,-8-2-6 0,-5 3 0 16,-6-6 1-16,-9 2 3 0,-7-2 2 16,-7 0 0-16,-8 0 0 0,-8-1 1 0,-11 0 1 15,-10 1 2-15,-8-1 3 0,-10 1 6 16,-8 0 9-16,-6 1 11 0,-6 0 5 15,-6-1 6-15,-4 1 3 0,-5 0-2 16,-2 1-5-16,-4 1-7 0,-3-3-5 0,-2 4-7 16,-2 0-5-16,-4 0-3 0,-2 1-6 15,0 0-3-15,-3-1-4 0,1 2-3 16,-1 0-1-16,-2 2-2 0,1-1 0 15,2 0-1-15,-1 1 0 0,-1-1 0 0,2 0 0 16,-1 1 0-16,-1 1 0 0,1 0 0 16,-1-1 0-16,1 0 1 0,-2 1 0 15,0-2-1-15,-1 1 0 0,-2-1-4 0,-1 0-3 16,1-1 0-16,1 0-2 0,-2 0-3 15,0 0-5-15,0 0-10 0,-2 1-13 16,1-1-20-16,0 0-25 0,-1 1-43 0,0 1-71 16,-3-2-151-16,3 0-128 0,-1 0-110 15,0 0-188-15,0 0-127 0,2 0-15 16,1 0 114-16,0-3 117 0,3 0 118 15</inkml:trace>
      </inkml:traceGroup>
      <inkml:traceGroup>
        <inkml:annotationXML>
          <emma:emma xmlns:emma="http://www.w3.org/2003/04/emma" version="1.0">
            <emma:interpretation id="{993B3C10-A373-4119-9282-6BCF2F491592}" emma:medium="tactile" emma:mode="ink">
              <msink:context xmlns:msink="http://schemas.microsoft.com/ink/2010/main" type="line" rotatedBoundingBox="13935,12198 16194,12213 16193,12262 13935,12247"/>
            </emma:interpretation>
          </emma:emma>
        </inkml:annotationXML>
        <inkml:traceGroup>
          <inkml:annotationXML>
            <emma:emma xmlns:emma="http://www.w3.org/2003/04/emma" version="1.0">
              <emma:interpretation id="{C73CE854-6719-4A41-B4E7-AB84F9C2DA64}" emma:medium="tactile" emma:mode="ink">
                <msink:context xmlns:msink="http://schemas.microsoft.com/ink/2010/main" type="inkWord" rotatedBoundingBox="13935,12198 16194,12213 16193,12262 13935,12247"/>
              </emma:interpretation>
              <emma:one-of disjunction-type="recognition" id="oneOf3">
                <emma:interpretation id="interp7" emma:lang="" emma:confidence="1">
                  <emma:literal>_</emma:literal>
                </emma:interpretation>
                <emma:interpretation id="interp8" emma:lang="" emma:confidence="0">
                  <emma:literal>-</emma:literal>
                </emma:interpretation>
                <emma:interpretation id="interp9" emma:lang="" emma:confidence="0">
                  <emma:literal>=</emma:literal>
                </emma:interpretation>
                <emma:interpretation id="interp10" emma:lang="" emma:confidence="0">
                  <emma:literal>~</emma:literal>
                </emma:interpretation>
                <emma:interpretation id="interp11" emma:lang="" emma:confidence="0">
                  <emma:literal>:</emma:literal>
                </emma:interpretation>
              </emma:one-of>
            </emma:emma>
          </inkml:annotationXML>
          <inkml:trace contextRef="#ctx0" brushRef="#br0" timeOffset="10651.6092">2342 5358 5 0,'-4'0'330'0,"-2"0"54"0,4 0 36 0,-3 0-17 15,3 0-76-15,-1 0-83 0,0 0-56 0,0 0-37 16,1 0-25-16,0 0-16 15,0 0-12-15,0 0-9 0,1 0 3 0,-1 0 8 16,0 0 22-16,2 0 33 0,-2 0 45 16,1 0 55-16,1 0 40 0,0 0 28 0,-1 0 12 15,-1 0-10-15,2 0-27 0,-1 0-51 16,-1 0-49-16,2 0-41 0,-1 0-35 15,0 0-26-15,1 0-26 0,-2 0-15 16,2 0-13-16,-1 0-6 0,0 0-5 0,1 0-4 16,0 0-1-16,0 0-2 0,0 0 1 15,0 0-4-15,0 0 0 0,0 0 0 0,1 0-2 16,0 0 0-16,2 0-1 15,3 0-1-15,0 0-2 0,4 0 0 0,2 0-3 16,5 0-1-16,1 0-2 0,2 0 1 16,5 0-3-16,5 0 0 0,2 0 2 0,7 0-2 15,0 0 0-15,7 0 0 0,3 0 0 16,6 0 0-16,7 0 0 0,6 0 2 15,5 0 2-15,2 0-1 0,6 0 0 16,3 0-1-16,4 0-2 0,4-1-2 0,2-1-3 16,1 1-1-16,-3-2 2 0,-4 0-2 15,-6-1 0-15,-2 1 2 0,-7 0 2 16,-3 0-2-16,-5 1 1 0,-6 0 3 15,-5 0 1-15,-6 1-1 0,-6-2 0 0,-5 3 2 16,-5-1 1-16,-4 1-1 0,-5 0 4 16,-2 0 1-16,-5 0 1 0,-1 0 3 15,-2 1 0-15,-4-1 1 0,1 0-3 0,-2 3 0 16,-1-3-2-16,1 0-3 0,-1 0-3 15,-1 0-1-15,0 0-2 0,1 0 0 0,-1 0-4 16,1 0 0-16,-2 0-1 0,-1 0-1 16,0 0 0-16,-1 0-6 0,-1 0-11 15,-1 0-16-15,-1 1-19 0,0 1-32 16,0-2-29-16,-3 2-28 0,-1-1-34 0,-1 2-55 15,-1 1-105-15,-2-2-100 0,0 2-55 16,-1-3-71-16,-2 2-142 0,0-1-99 16,-2-1 34-16,-4-1 83 0,1 0 61 0,-5-3 91 15</inkml:trace>
        </inkml:traceGroup>
      </inkml:traceGroup>
    </inkml:traceGroup>
  </inkml:traceGroup>
</inkml:ink>
</file>

<file path=ppt/ink/ink63.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1:03:54.640"/>
    </inkml:context>
    <inkml:brush xml:id="br0">
      <inkml:brushProperty name="width" value="0.06667" units="cm"/>
      <inkml:brushProperty name="height" value="0.06667" units="cm"/>
      <inkml:brushProperty name="color" value="#808080"/>
      <inkml:brushProperty name="fitToCurve" value="1"/>
    </inkml:brush>
  </inkml:definitions>
  <inkml:traceGroup>
    <inkml:annotationXML>
      <emma:emma xmlns:emma="http://www.w3.org/2003/04/emma" version="1.0">
        <emma:interpretation id="{7E5AE938-A2E6-4B67-8962-F70991E69935}" emma:medium="tactile" emma:mode="ink">
          <msink:context xmlns:msink="http://schemas.microsoft.com/ink/2010/main" type="writingRegion" rotatedBoundingBox="3398,8923 8427,8923 8427,9053 3398,9053"/>
        </emma:interpretation>
      </emma:emma>
    </inkml:annotationXML>
    <inkml:traceGroup>
      <inkml:annotationXML>
        <emma:emma xmlns:emma="http://www.w3.org/2003/04/emma" version="1.0">
          <emma:interpretation id="{BB555554-4B4F-4CA5-BFAE-427D9FEB4A11}" emma:medium="tactile" emma:mode="ink">
            <msink:context xmlns:msink="http://schemas.microsoft.com/ink/2010/main" type="paragraph" rotatedBoundingBox="3398,8923 8427,8923 8427,9053 3398,9053" alignmentLevel="1"/>
          </emma:interpretation>
        </emma:emma>
      </inkml:annotationXML>
      <inkml:traceGroup>
        <inkml:annotationXML>
          <emma:emma xmlns:emma="http://www.w3.org/2003/04/emma" version="1.0">
            <emma:interpretation id="{F640E611-CFA3-43A9-813C-E5D082447055}" emma:medium="tactile" emma:mode="ink">
              <msink:context xmlns:msink="http://schemas.microsoft.com/ink/2010/main" type="line" rotatedBoundingBox="3398,8923 8427,8923 8427,9053 3398,9053"/>
            </emma:interpretation>
          </emma:emma>
        </inkml:annotationXML>
        <inkml:traceGroup>
          <inkml:annotationXML>
            <emma:emma xmlns:emma="http://www.w3.org/2003/04/emma" version="1.0">
              <emma:interpretation id="{1423224F-BA28-4D4D-BA56-F747DE903D2F}" emma:medium="tactile" emma:mode="ink">
                <msink:context xmlns:msink="http://schemas.microsoft.com/ink/2010/main" type="inkWord" rotatedBoundingBox="3398,8923 8427,8923 8427,9053 3398,9053">
                  <msink:destinationLink direction="with" ref="{984EB67D-9108-4251-89A0-E1F422EF2BA9}"/>
                </msink:context>
              </emma:interpretation>
              <emma:one-of disjunction-type="recognition" id="oneOf0">
                <emma:interpretation id="interp0" emma:lang="" emma:confidence="1">
                  <emma:literal>_</emma:literal>
                </emma:interpretation>
                <emma:interpretation id="interp1" emma:lang="" emma:confidence="0">
                  <emma:literal>-</emma:literal>
                </emma:interpretation>
                <emma:interpretation id="interp2" emma:lang="" emma:confidence="0">
                  <emma:literal>~</emma:literal>
                </emma:interpretation>
                <emma:interpretation id="interp3" emma:lang="" emma:confidence="0">
                  <emma:literal>Z</emma:literal>
                </emma:interpretation>
                <emma:interpretation id="interp4" emma:lang="" emma:confidence="0">
                  <emma:literal>r</emma:literal>
                </emma:interpretation>
              </emma:one-of>
            </emma:emma>
          </inkml:annotationXML>
          <inkml:trace contextRef="#ctx0" brushRef="#br0">113 130 273 0,'-10'-2'359'0,"2"1"45"0,-2 0-5 16,2-1-68-16,-2 0-68 0,4 1-45 15,-3 0-40-15,1-1-30 0,1 1-26 16,0-1-16-16,3 0-4 0,-1 1 2 0,-1 0 14 15,3 1 19-15,1-1 24 0,-1 1 16 16,2 0 10-16,-2 0-6 0,1 0-11 16,1 0-12-16,1 0-16 0,3 0 3 15,2 0 10-15,5 0 19 0,5 0 18 0,6-2 10 16,6 2 6-16,8-2-17 0,9 2-28 15,9-1-32-15,9-1-30 0,12 1-23 0,13 0-18 16,12 0-9-16,11 0-5 0,10 1-3 16,7-2-2-16,12 1-5 0,9 0-2 15,8-1-7-15,11 0-5 0,6 0-5 0,7-2-2 16,4-2-5-16,5 0-3 0,-2 0 0 15,0 0 3-15,-4 0-3 0,-3 1-3 16,-4-1 1-16,-4 2-1 0,-6-1 1 0,-10 2-5 16,-13-1-1-16,-10 4 0 0,-11-2 2 15,-9 1 0-15,-10-2 1 0,-6 2 1 0,-9 0 2 16,-11-1 4-16,-7 2 5 0,-10-2 9 15,-6 1 13-15,-9-2 17 0,-6 2 10 16,-6 0 12-16,-6-1 9 0,-5 0 3 0,-4 1-3 16,-3-2-8-16,-4 3-6 0,-3-1-9 15,1 0-9-15,-5 1-9 0,0 0-8 16,-1 0-4-16,-1 0-6 0,0 0-7 15,-1 0-5-15,1 0-4 0,-1 0-4 0,-1 0-2 16,3 0-3-16,-2 0-2 0,0 0-1 16,2 0 2-16,-1 0 0 0,0 2-1 15,1-2 2-15,0 2 1 0,1-1-1 16,-1-1 1-16,1 1-1 0,0-1 0 0,-1 2 0 15,1-2 0-15,-1 2 0 0,-1-1 0 16,0-1-1-16,-1 1 2 0,1-1-1 0,0 2 1 16,-2-2-1-16,2 0 0 0,-1 0 0 15,-1 0 2-15,3 0 0 0,-2 0-2 16,1 0 1-16,-1 0 0 0,2 0 0 15,-1 0-2-15,1 0 0 0,1 0 0 0,-1 1 0 16,1-1 1-16,-1 0-1 0,-2 0-1 16,2 0-8-16,-3-1-15 0,0-1-21 15,0 2-34-15,-3 0-51 0,1 2-90 0,-4-1-229 16,-1-1-192-16,-1-3-294 0,-4 3-134 15,-2-1-37-15,-1 1 43 0,-3 1 212 16,1-1 193-16</inkml:trace>
        </inkml:traceGroup>
      </inkml:traceGroup>
    </inkml:traceGroup>
  </inkml:traceGroup>
</inkml:ink>
</file>

<file path=ppt/ink/ink64.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1:05:24.979"/>
    </inkml:context>
    <inkml:brush xml:id="br0">
      <inkml:brushProperty name="width" value="0.06667" units="cm"/>
      <inkml:brushProperty name="height" value="0.06667" units="cm"/>
      <inkml:brushProperty name="color" value="#808080"/>
      <inkml:brushProperty name="fitToCurve" value="1"/>
    </inkml:brush>
  </inkml:definitions>
  <inkml:traceGroup>
    <inkml:annotationXML>
      <emma:emma xmlns:emma="http://www.w3.org/2003/04/emma" version="1.0">
        <emma:interpretation id="{C0D8A081-1A99-448B-9C87-74C05E49D8AF}" emma:medium="tactile" emma:mode="ink">
          <msink:context xmlns:msink="http://schemas.microsoft.com/ink/2010/main" type="inkDrawing" rotatedBoundingBox="8222,15746 17612,15115 17622,15265 8232,15895" shapeName="Other"/>
        </emma:interpretation>
      </emma:emma>
    </inkml:annotationXML>
    <inkml:trace contextRef="#ctx0" brushRef="#br0">64 758 43 0,'-7'-5'198'15,"1"1"26"-15,-1-1-37 0,2 1-30 0,-1 0-14 16,1 0-5-16,1 0 8 0,0 2 8 15,-1-2 13-15,1 2 5 0,2-4-8 16,-1 5-16-16,0-2-26 0,2 3-29 16,-1-2-26-16,1 2-19 0,1-1-9 0,0 1-1 15,1-1-1-15,2 1 2 0,1-2-1 16,3 2 1-16,4-1 0 0,3-2 5 0,4 0 3 15,8-2 1-15,5-1 1 0,11-1-2 16,5-3 0-16,5 0 0 0,4 2 0 16,6-3-2-16,4 1-1 0,7-2 1 15,3-2-1-15,5 2-6 0,5 0-6 0,2 1-6 16,6-2-3-16,1 4-5 0,2-1-7 15,4 3-4-15,1 1-3 0,-1 0-4 16,1-1 1-16,-2 4 2 0,1-3 0 16,-1 3-2-16,-1-1 2 0,2-1 0 0,0 1-3 15,3 0 0-15,-1 0-2 0,-3-2 0 16,-1 0 1-16,-1 0-1 0,-3 0 1 15,-1-1 1-15,1 1 2 0,0-2 0 0,0 2 0 16,-4-1 2-16,-2 0-1 0,-1 0-2 16,-4 1 0-16,-1 1-1 0,-2-1 0 15,-1 0-2-15,-3 1-2 0,-2-1 1 0,-1 0 2 16,-1 2 3-16,-3-2 1 0,1 3 1 15,-1-2-1-15,0 0 2 0,-1 0-2 16,-1 1-3-16,0-1 0 0,-2 1 2 16,-3 0 0-16,2-3 2 0,-3 2-4 0,-2 1 0 15,2 0-2-15,-2-2-1 0,2 3-2 16,-1-1 1-16,2-1 1 0,-1 2 3 15,3-3 3-15,-1 2 2 0,1 0 1 16,1-2 4-16,-1 4 7 0,2-2 7 0,0 2 4 16,1-2 0-16,-1 2 1 0,-1-2-2 15,-3 0-7-15,-1 3-9 0,-5-2-6 0,-2 0-2 16,-2 0-3-16,0 0 0 0,-1 0 1 15,-1-2 4-15,0 1-2 0,-1 0 3 16,3 0 1-16,-2 1 2 0,1-2-1 16,3 0 0-16,1 0 3 0,3 0 4 0,2 1-1 15,-1 1 0-15,-1-1-1 0,-1 0 0 16,0 1-1-16,-3 0-4 0,-3 2-1 15,1-2-3-15,-4 0-1 0,-1 0 1 0,-2-1-1 16,-2 1-4-16,-2 0 2 0,-1-1-1 16,-1 1 1-16,0 1 0 0,-3 1 3 15,2-2-2-15,-2 2 4 0,0 0-2 0,0 0 3 16,0 1 15-16,2 0 7 0,1 1 7 15,-2 0 2-15,1 0 2 0,-4 1-1 16,1-1-20-16,-1 0-8 0,-1-1-4 16,-1 2-6-16,1-2 1 0,-1 0 0 0,2 2 4 15,-2-2-1-15,0 0 0 0,0 0-2 16,0 1 5-16,1-1 5 0,-1 1 4 15,2-1 1-15,-4 2 3 0,-1-1 2 0,-1-1-5 16,-1 1-7-16,-1-1-3 0,1 0-2 16,-3 0-2-16,1-1 0 0,-3 0 1 15,0-1 1-15,-2 1-1 0,0-2 3 0,-2 3-3 16,0-2 1-16,-1 0-2 0,1-1 0 15,-1 2 0-15,0-1-3 0,0-1 0 0,-2-1-3 16,0 0 1-16,0 1-1 16,-1-1 2-16,-1-1 2 0,1 0-1 0,-1 0 0 15,1 1-1-15,0 0 1 0,2 1-2 16,-1-1-1-16,1-1 1 0,-1 1 2 15,2 2-2-15,-2-1-1 0,2 1 1 0,0-1-3 16,2 1 2-16,0 1 1 0,1-1 1 16,-2 1 1-16,0 1 1 0,-1-1 0 15,0 1-1-15,-3-1-1 0,-1 0-2 16,0 1 2-16,-2 0-2 0,-2 0 1 0,-1 0 0 15,1 0 0-15,-2-2 0 0,-2 1-1 16,-1 0 2-16,-1 1 0 0,0-2 0 16,-1 2 0-16,0 0 1 0,-2 0 2 0,1 0-1 15,-1 0 0-15,0 0 1 0,-1 0 4 16,2 0 0-16,-2 0-4 0,1-2-2 15,-1 0 2-15,2 2-3 0,-1 0-5 0,-1 0 3 16,0-2-4-16,0 2-8 0,0-1-15 16,0 1-21-16,-1 0-28 0,-1-1-29 15,1-1-27-15,-1 2-19 0,0 0-6 16,-2-4 8-16,-2 4 17 0,-1-2 19 0,-1 1 23 15,-2 1 6-15,-1-3-10 0,0 2-52 16,-2-2-71-16,-3 1-93 0,0-2-107 16,-3 2-40-16,-2-2-2 0,-1 2 48 0,-1-2 74 15</inkml:trace>
  </inkml:traceGroup>
</inkml:ink>
</file>

<file path=ppt/ink/ink65.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1:05:38.591"/>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63FD5465-690F-4628-9CEF-333A826E9C46}" emma:medium="tactile" emma:mode="ink">
          <msink:context xmlns:msink="http://schemas.microsoft.com/ink/2010/main" type="inkDrawing" rotatedBoundingBox="4511,4642 4621,6645 4459,6654 4349,4651" shapeName="Other"/>
        </emma:interpretation>
      </emma:emma>
    </inkml:annotationXML>
    <inkml:trace contextRef="#ctx0" brushRef="#br0">30 367 150 0,'-2'-8'392'0,"-1"-3"48"0,0-5 34 16,2 2-19-16,-2-1-154 0,3-1-91 0,-1 0-59 16,1-2-40-16,0 0-28 0,0 3-18 15,-2 1-12-15,2-2-2 0,-1 5 0 0,1 0 2 16,-2 4 3-16,1 1-3 0,1 2-8 15,-1 0-9-15,-1 2-10 0,2 6-9 16,0 2 8-16,-1 10 28 0,0 2 40 16,-1 10 40-16,1 6 30 0,-2 9 21 0,3 9 8 15,-1 8-3-15,2 7-25 0,2 7-28 16,2 6-24-16,2 6-9 0,3 6-22 15,1 8-25-15,3 5-15 0,-1 5-9 0,2-1-8 16,1-3-13-16,-1-5-3 0,-3-8-7 16,-2-5-1-16,-1-9 0 0,1-11 0 15,-3-10 1-15,0-9 14 0,-3-10 36 0,1-8 37 16,-2-6 34-16,-2-8 24 0,1-4 6 15,-2-7-3-15,1-6-25 0,-1-6-35 16,0-4-35-16,2-4-26 0,-1-4-8 0,-1-2-9 16,0-6-7-16,-1-1-5 0,-1-5-1 15,1-7-5-15,-2-4-7 0,-1-6-7 16,-2-6-13-16,1-8-10 0,-2-5-17 0,-1-8-12 15,0-8-12-15,-2-7-19 0,-1-3-8 16,0-5-4-16,1-4 8 0,-1-2 10 16,2 1 14-16,-1 1 22 0,2 7 19 0,2 8 14 15,1 9 11-15,1 9 9 0,2 11 4 16,0 6 4-16,2 7 1 0,0 7 1 15,0 7-1-15,0 5-4 0,1 4-1 16,-1 5-2-16,1 2 2 0,-1 4-4 0,2 3-1 16,-1 4-3-16,2 4-2 0,1 5 1 15,0 4-2-15,2 9 6 0,-1 9 3 0,2 6 11 16,-2 14 14-16,0 11 8 0,-3 14 6 15,1 11 0-15,0 7 2 0,-3 7-5 16,1 4-5-16,1 5-3 0,-1 5-5 16,0 0 0-16,2 4-4 0,1-4-1 0,0-7-4 15,0-7-4-15,2-11-1 0,-1-10 1 16,1-11 4-16,-2-9 4 0,0-10 1 0,0-7 3 15,-1-9 5-15,0-3 11 0,0-7 13 16,-3-5 7-16,1-2 3 0,0-9 2 16,-1-2-4-16,0-4-11 0,0-7-15 0,0-3-12 15,0-4-7-15,-1-7-4 0,1-6-3 16,0-6-4-16,-1-8-6 0,1-8-7 15,0-6-15-15,0-6-16 0,-2-7-19 16,1-8-14-16,1-6-20 0,-2-9-16 0,1-7-5 16,-2-5 4-16,1-2 9 0,0 4 14 15,-2 5 17-15,0 9 26 0,1 7 19 16,-1 9 15-16,-1 9 12 0,-1 10 5 0,2 5 6 15,0 7-2-15,0 7 2 0,0 5-1 16,-1 6-6-16,1 5 0 0,2 3-4 16,0 5-6-16,-1 2-3 0,1 3 2 0,-1 6-3 15,-1 5 1-15,1 10 4 0,-1 6 7 16,0 11 5-16,0 10 4 0,0 13 12 15,-1 11 7-15,3 10 2 0,2 8 5 16,0 14-5-16,2 6 1 0,4 9 0 0,-2 7-6 16,2-1-1-16,-1 2-5 0,-1-6 3 15,-1-6-7-15,0-10-4 0,-1-12-1 0,0-12 1 16,-1-12 21-16,1-12 30 0,-2-9 42 15,1-10 39-15,-1-5 28 0,1-9 11 16,-1-9-10-16,2-9-27 0,-1-10-42 16,2-10-40-16,1-13-29 0,-1-9-19 0,1-11-14 15,-1-11-13-15,-2-11-14 0,0-9-8 16,-1-4-9-16,-1-8-12 0,0-3-19 15,-2-9-14-15,0-4-16 0,0 1-15 0,-1 0-3 16,1 9 8-16,-1 9 19 0,2 12 25 16,-3 13 27-16,3 7 23 0,-2 14 11 0,1 6 7 15,-1 10 3-15,1 6-6 0,0 6-4 16,0 6-3-16,2 8-2 0,0 7-2 15,-1 12 3-15,2 10 15 0,2 16 19 16,2 15 29-16,3 18 18 0,2 11 14 0,5 13 5 16,1 8-7-16,3 11-6 0,1 8-21 15,-2 5-16-15,-3 4-10 0,-3 0-3 0,-5-10-5 16,-4-9-8-16,-4-10-3 0,-3-9 1 15,-1-13 1-15,0-11-1 0,-1-12-1 16,0-11 0-16,1-10 2 0,2-8-27 0,0-7-65 16,-1-8-101-16,-1-6-93 0,-1-5-55 15,3-3-37-15,-1-1-36 0,0-1-57 16,0 0-89-16,-1 0-10 0,-2 0 2 15,-1 4 8-15,-1 0 43 0,0 0 112 0</inkml:trace>
  </inkml:traceGroup>
</inkml:ink>
</file>

<file path=ppt/ink/ink66.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1:05:54.083"/>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E9143561-C818-4451-A17A-8F3AC282BF50}" emma:medium="tactile" emma:mode="ink">
          <msink:context xmlns:msink="http://schemas.microsoft.com/ink/2010/main" type="writingRegion" rotatedBoundingBox="3300,7456 12323,7456 12323,8795 3300,8795"/>
        </emma:interpretation>
      </emma:emma>
    </inkml:annotationXML>
    <inkml:traceGroup>
      <inkml:annotationXML>
        <emma:emma xmlns:emma="http://www.w3.org/2003/04/emma" version="1.0">
          <emma:interpretation id="{903C28AC-A33A-4F36-A939-CDD23408832D}" emma:medium="tactile" emma:mode="ink">
            <msink:context xmlns:msink="http://schemas.microsoft.com/ink/2010/main" type="paragraph" rotatedBoundingBox="3300,7456 12323,7456 12323,8795 3300,8795" alignmentLevel="1"/>
          </emma:interpretation>
        </emma:emma>
      </inkml:annotationXML>
      <inkml:traceGroup>
        <inkml:annotationXML>
          <emma:emma xmlns:emma="http://www.w3.org/2003/04/emma" version="1.0">
            <emma:interpretation id="{03951035-F30F-47E8-8C56-269815F536E0}" emma:medium="tactile" emma:mode="ink">
              <msink:context xmlns:msink="http://schemas.microsoft.com/ink/2010/main" type="line" rotatedBoundingBox="3300,7456 12323,7456 12323,8795 3300,8795"/>
            </emma:interpretation>
          </emma:emma>
        </inkml:annotationXML>
        <inkml:traceGroup>
          <inkml:annotationXML>
            <emma:emma xmlns:emma="http://www.w3.org/2003/04/emma" version="1.0">
              <emma:interpretation id="{2EC7680D-EDA6-49CD-ABE9-13674BB31C7B}" emma:medium="tactile" emma:mode="ink">
                <msink:context xmlns:msink="http://schemas.microsoft.com/ink/2010/main" type="inkWord" rotatedBoundingBox="3300,7456 8702,7456 8702,7838 3300,7838"/>
              </emma:interpretation>
              <emma:one-of disjunction-type="recognition" id="oneOf0">
                <emma:interpretation id="interp0" emma:lang="" emma:confidence="1">
                  <emma:literal/>
                </emma:interpretation>
              </emma:one-of>
            </emma:emma>
          </inkml:annotationXML>
          <inkml:trace contextRef="#ctx0" brushRef="#br0">164 331 106 0,'-5'-3'346'0,"-1"2"42"16,1-2 28-16,-2 0-58 0,3 1-72 16,-2 1-76-16,1-2-45 0,0 3-25 0,1-1-15 15,0 1-19-15,3 0-16 0,-2 0-22 16,2 0-17-16,-1 0-17 0,1 1-11 0,0-1-8 15,1 2-2-15,-2-1 2 16,1-1 1-16,1 1 2 0,-2 1 5 0,1-2 7 16,-2 3 3-16,-1-2 6 0,0 2 7 15,0 0 11-15,-2-3 9 0,1 3 9 0,-1 0 10 16,0-2 10-16,0 2 9 0,-1-1 9 15,2 2 11-15,-2-3 17 0,1 1-1 16,1 1-4-16,-1-2-11 0,2 2-17 16,1-1-21-16,-1-1-33 0,1 1-13 0,2-1-13 15,0 0-8-15,-1 0-7 0,4 0 0 16,-1 1 8-16,2-1 12 0,2 3 13 0,2-2 11 15,6-1 12-15,2 2 4 16,4-2-1-16,4 1-7 0,5-2-8 0,2 0-10 16,3 0-9-16,4 0-5 0,6 0-5 15,2-2-4-15,5 1-2 0,5-2-3 0,1 1-1 16,3 0-2-16,3-1-5 0,3 0-3 15,1 1-1-15,3-2-1 0,1 2-2 16,4-2 0-16,2 1 0 0,1 0 1 0,1-1-2 16,2 1-2-16,2-1-1 0,2 0 0 15,1 0-1-15,1 0-2 0,-1 0 0 16,-3-2 2-16,-3 1 1 0,-4 0-3 0,-2-1-2 15,-3 1 4-15,-1 0 1 0,-3 2 0 16,-2-3 3-16,-5 2 2 0,-2-2 0 16,-2 2 0-16,0 0-3 0,0 0-2 0,-1 0 0 15,0 2 0-15,1-1-1 0,-2 1-1 16,1-1 2-16,1 1 1 0,-1 1 1 15,-1-2-1-15,-1 2 2 0,-1 0 0 16,-2 0-2-16,-4-2 0 0,-1 2-1 0,-3-1 2 16,-1 1-2-16,-1-2 1 0,-2 1-1 15,0 0 1-15,-3-1-1 0,1 0-1 0,-1 0 3 16,2-1 1-16,-2-1 2 0,0 1 1 15,1 1 2-15,-1-1-1 16,1-1-2-16,-2 1 0 0,1 1 1 0,0-1-1 16,1 0 2-16,0-1 0 0,1 2 1 0,-1 0-2 15,-2 0 0-15,1-1 0 0,-1 2-1 16,-3-2 1-16,2 0-2 0,-2 1 1 0,-1-1-1 15,0 2-1-15,-2-2-1 0,0 1 4 16,-3 0-3-16,1-1 0 0,-3 2 1 16,1-2 1-16,-1 1 2 0,2 0 0 15,-1 0 2-15,1 0 4 0,0-1 0 0,0 1 0 16,0-1-1-16,1 1-1 0,1 0 1 16,0 0-3-16,-1 0-1 0,0 0-1 15,0 0-1-15,-1-1-2 0,1 1-2 16,0 1 1-16,-2 1 0 0,1-2-2 0,-1 0 3 15,-1 3 2-15,-1-3 0 0,-1 2 0 16,0-1 0-16,-3 1 2 0,1 0 3 0,0-1 3 16,0 2 5-16,-1 0 6 0,0-2 6 15,0 1 1-15,-1 1 2 0,1-1-3 16,0-1-2-16,-1 2-4 0,-1-1-4 15,2 1-1-15,-2 0-3 0,0 0-3 0,0 0-2 16,0 0-2-16,0 0-3 0,0 0-3 16,-1 0 0-16,0 0-1 0,-2 1 0 15,-1-1 1-15,0 2 0 0,-1-1 0 16,0 0 0-16,-2 1 5 0,0-2-2 0,-1 0 0 15,0 2 0-15,0-1 2 0,0-1 2 16,-2 1-5-16,1-1 2 0,-1 0-1 0,-1 2 0 16,0-2-1-16,0 0-2 0,2 0 0 15,-2 1-2-15,-1-1 2 0,1 1-2 16,0-1 0-16,-1 0 1 0,1 2-1 0,-1-2-1 15,-1 0 1-15,1 0-1 0,0 0 5 16,-2 0-3-16,1 0-2 0,-1 0 0 16,-1 0 0-16,1 0 0 0,-1 0-5 15,0 0 2-15,0 0 1 0,0 0 1 0,2 0-1 16,-2 0 2-16,1 0 0 0,1 0 0 15,-2 0 0-15,1 0-1 0,0 0 1 16,-1 0 0-16,2 0-3 0,-2 0-11 0,0 0-20 16,0 0-40-16,1-3-95 0,-1 2-173 15,0-5-111-15,0 0-104 0,-1 2-166 16,-2-3-141-16,0-2-2 0,-1 2 121 0,0-1 87 15,-2 1 100-15</inkml:trace>
        </inkml:traceGroup>
        <inkml:traceGroup>
          <inkml:annotationXML>
            <emma:emma xmlns:emma="http://www.w3.org/2003/04/emma" version="1.0">
              <emma:interpretation id="{E29A9D4C-3AD9-4633-868C-302ADFD191D8}" emma:medium="tactile" emma:mode="ink">
                <msink:context xmlns:msink="http://schemas.microsoft.com/ink/2010/main" type="inkWord" rotatedBoundingBox="7702,8685 12323,8685 12323,8795 7702,8795"/>
              </emma:interpretation>
              <emma:one-of disjunction-type="recognition" id="oneOf1">
                <emma:interpretation id="interp1" emma:lang="" emma:confidence="0">
                  <emma:literal>_</emma:literal>
                </emma:interpretation>
                <emma:interpretation id="interp2" emma:lang="" emma:confidence="0">
                  <emma:literal>-</emma:literal>
                </emma:interpretation>
                <emma:interpretation id="interp3" emma:lang="" emma:confidence="0">
                  <emma:literal>y</emma:literal>
                </emma:interpretation>
                <emma:interpretation id="interp4" emma:lang="" emma:confidence="0">
                  <emma:literal>Z</emma:literal>
                </emma:interpretation>
                <emma:interpretation id="interp5" emma:lang="" emma:confidence="0">
                  <emma:literal>~</emma:literal>
                </emma:interpretation>
              </emma:one-of>
            </emma:emma>
          </inkml:annotationXML>
          <inkml:trace contextRef="#ctx0" brushRef="#br0" timeOffset="3180.1819">4496 1334 99 0,'-14'1'423'15,"3"-1"53"-15,0 0 30 0,1-1-2 16,2-1-157-16,0 0-137 0,1 1-83 0,0 0-47 15,2-1-25-15,2 2-13 0,-1-3-8 16,1 3-5-16,2-1-7 0,-1 1-6 16,2 0-4-16,2 0-3 0,2 0 0 15,3 1-3-15,4-1 1 0,2 0 0 0,5 0 7 16,4 0 6-16,3 0 13 0,5 0 16 15,3 0 22-15,4-1 23 0,3-1 9 0,4 1 6 16,2-2-3-16,3 3 0 0,2-3-5 16,4 2-8-16,1-1-2 0,4 0 1 15,0 0-2-15,2 2-18 0,-1-2-10 0,-1 0-19 16,1 2-8-16,0 0-17 0,0 2-5 15,1 0-4-15,-2-2-5 0,1 3 0 0,-1-2-4 16,1 1 2-16,1-1-5 0,2 2 1 16,0-3 1-16,0 3 1 0,1-3-3 15,-2 1 3-15,-1 1 1 0,-1-2 0 16,-2 0-2-16,-4 0 0 0,-2-2 3 0,-2 1-3 15,-3 1 2-15,-1-1-1 0,-4-1 1 16,-1 2 1-16,-2 0 0 0,0 0-1 16,0 0 2-16,-2 0 2 0,0 0 2 15,-4 0 0-15,2 0-2 0,-3 2-1 0,0-2-2 16,0 1 0-16,-2-1 0 0,1 0 4 15,-3 0-1-15,-2 0 2 0,0 0 7 0,-5 0-3 16,0 0-2-16,-3 1-3 0,-1 1 1 16,-2-2 2-16,-2 1-6 0,-2-1 2 15,-1 1 1-15,0 1-1 0,0-2 0 16,2 0 2-16,2 2-1 0,0-1 2 0,3-1 3 15,1 1 0-15,2 1 0 0,2-1-5 16,0 0 2-16,4-1-1 0,-1 1-1 16,0-1-2-16,-1 1-1 0,-2 1 1 15,0-2 0-15,-1 1-1 0,-1-1-1 0,0 0 0 16,-2 0-1-16,1 0 2 0,0 0-2 15,-1-1 0-15,0 1 2 0,0-2-2 16,3 1 0-16,-1 1 0 0,1-1 1 0,0 0-1 16,-1 0 0-16,1 1 3 0,-2-2-1 15,4 1 0-15,-2 1-1 0,0-1 3 16,1-1 1-16,-1 2 1 0,-1 0 1 0,-2-2 6 15,-1 1-1-15,-2 1-2 0,1-1 1 16,-2 1 0-16,2 0 2 0,0-2-4 16,3 1 3-16,-1 1 3 0,0 0-2 15,2 0-2-15,1-1-4 0,-2-1 1 0,2 2-4 16,0 0 1-16,-1-2-4 0,0 2 2 15,-2-1-3-15,-1 1 1 0,-2-1-4 16,-2 1 7-16,-2 0 0 0,-1 0 3 0,-1-2 5 16,-2 1 8-16,-1 0 13 0,1-1-1 15,-1 2 7-15,2-4 4 0,0 4-2 16,2-3-3-16,0 2-7 0,0-1-4 0,0 0-3 15,0 1-3-15,0-2-2 0,0 2-4 16,0 0 0-16,-1 0-3 0,-1-2-3 16,1 3-2-16,1-1-2 0,-1 0-1 15,-1-1 1-15,1 0 1 0,1 1 0 0,0-1 0 16,-1 1 0-16,-1 0 0 0,2 1-2 15,0-1-3-15,-1 0 1 0,2 1 0 16,1-2-3-16,-1 1 2 0,2 1 0 0,-1-1 0 16,0-1 1-16,-1 1 0 0,-1 1 3 15,0-1-3-15,-3-1 3 0,1 2 0 16,-2 0-2-16,-2 0 4 0,1-2 3 0,-1 2 3 15,-1-1 5-15,0 1 7 0,2 0 6 16,-1 0 2-16,-1-1 2 0,2-1 1 0,-1 2 1 16,1 0-6-16,-1 0-3 15,1 0-2-15,-1 0-2 0,1 0-4 0,-2 0-2 16,2-2 0-16,-2 2 1 0,0 0 0 15,0-2 2-15,-1 2 4 0,1 0 3 0,-1 0 1 16,-1 0 0-16,0 0-2 0,-1 0 0 16,0 0-5-16,1 0-5 0,-2 0-4 15,0 0-3-15,0 0 0 0,0 0-7 16,0 0-1-16,0 0-1 0,0 0-1 0,0 0-2 15,0 0-2-15,0 0 2 0,0 0-6 16,0 0-15-16,0 0-29 0,0 0-60 0,0 0-121 16,-3 0-149-16,2 0-122 0,-5-2-204 15,-2 0-151-15,-2-1-35 0,-5-2 71 16,-3 0 122-16,-4 0 112 0</inkml:trace>
        </inkml:traceGroup>
      </inkml:traceGroup>
    </inkml:traceGroup>
  </inkml:traceGroup>
</inkml:ink>
</file>

<file path=ppt/ink/ink67.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1:06:28.459"/>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FD0622D1-E906-406D-ABDD-3728A7714A2A}" emma:medium="tactile" emma:mode="ink">
          <msink:context xmlns:msink="http://schemas.microsoft.com/ink/2010/main" type="inkDrawing" rotatedBoundingBox="15577,11525 23180,11430 23183,11618 15579,11713" shapeName="Other"/>
        </emma:interpretation>
      </emma:emma>
    </inkml:annotationXML>
    <inkml:trace contextRef="#ctx0" brushRef="#br0">53 215 140 0,'-5'-3'383'0,"-2"0"61"16,1 0 48-16,0 1-56 0,0 1-90 15,1-1-96-15,-1 1-74 0,3 1-56 16,1 0-39-16,-1 0-22 0,1 0-11 15,0 0-6-15,2 1-2 0,-2 1-2 0,2-2 1 16,2 1 1-16,-1-1 9 0,3 1 23 16,2 0 30-16,2 2 22 0,3-2 15 15,1-1 17-15,5 2 23 0,1-1-1 0,1-1-15 16,3 0-12-16,1 0-7 0,3 0-20 15,2 0-29-15,4-1-21 0,1-1-14 16,2 1-9-16,5 0-4 0,1-1-3 16,5 0-4-16,3 1-4 0,5-3-2 0,4 2-6 15,1-2-7-15,4 1-5 0,-1 0-5 16,1 0-2-16,2 0-2 0,-2 1-2 0,2 0-2 15,-3-1 2-15,0 0 2 0,-3-1-1 16,-2 2 0-16,0-2 1 0,1 2-2 16,-2-2-2-16,-1 1-2 0,0-1-1 15,0 0-1-15,-1 0-1 0,-2 0-1 0,0 0 2 16,0-2 1-16,-1 3 0 0,2-2 0 15,-4 0 5-15,1 0-1 0,-2 0-1 16,-2 1-2-16,0-1-1 0,1 1 0 16,-2 0-3-16,0 0 3 0,-1 0 0 0,0 1 0 15,-2-1 1-15,-1 1 0 0,-1 0-2 16,0 0-2-16,-1 2 2 0,1-1 0 0,0 1 0 15,0 1-2-15,1 0 3 0,1 0 1 16,-1 0-1-16,3 0 0 0,1 0-1 16,2-1 1-16,1-1-1 0,-1 2 1 0,1 0 0 15,-3-3 0-15,1 2-1 0,-1-2 1 16,-1 0 0-16,0 1 4 0,0 1-2 15,-1-2 2-15,-2 0 3 0,0-1-1 16,-1 1 0-16,0 1-5 0,-1 1 2 0,0-2-2 16,1 1 0-16,0 1-1 0,-1-2 0 15,1 2 0-15,-2-1 0 0,2 0 1 16,1 1 0-16,1 0-1 0,-1-1 2 0,1 1-1 15,1 1-1-15,-2-1-1 0,2-1 1 16,-3 2 0-16,1 0 1 0,-2 0 0 16,-1-2-1-16,1 0 1 0,-2 2 0 0,0 0 0 15,0 0 0-15,-1 0 1 0,1 0 0 16,-3 0-1-16,3 2 2 0,-1 0-1 15,1-2-1-15,0 0 0 0,-1 0 0 16,1 0 0-16,0 0-1 0,1 0 0 0,0 0 1 16,-1 0-1-16,-1 0 0 0,1 0 0 15,0 0 0-15,0 0-2 0,2 0 0 16,1 0 0-16,0 0 1 0,-1 0-1 0,1 0 2 15,-1 2 0-15,-1-1 1 0,2-1 0 16,-1 3-1-16,-1-2 1 0,2 0-1 16,-1 1 0-16,-1 1 0 0,-1 0 0 0,0-1 1 15,0-1 2-15,1 2 2 0,-1 0-1 16,1 0-1-16,-2 1 0 0,0 1-1 0,1-1-4 15,0 0-1-15,2-1 1 16,-2-2 2-16,3 1 0 0,-1-2 0 0,1 3 1 16,-1-2 0-16,1 2-1 0,0 0 0 15,-1-1 0-15,1 0 1 0,2 1 3 0,-1 0 2 16,-1-1 1-16,0-1 1 0,-2 2 2 15,2-1 3-15,-2 1 1 0,1-1-1 16,-2 0 1-16,0 1 1 0,0 0-2 16,-2-1-1-16,-1-1-2 0,-2 0 0 0,1 2 6 15,-2-2 6-15,0 1 3 0,0 1 9 16,1-2 6-16,-2 2 4 0,-1 0-4 0,-1-3-3 15,-1 4-4-15,1-4-7 16,-2 2-5-16,-2-1 0 0,0 2-1 0,-2-3-2 16,0 2 2-16,-2-1 0 0,1 2-1 15,0-2-2-15,-1 2-1 0,0-2-3 0,0 1-2 16,-2 1-3-16,0-2-2 0,-2 0-2 15,0 0-2-15,-3 1 0 0,1-1-1 16,-3-1 2-16,0 0-1 0,-3 0-3 16,-1 0-2-16,-1 0-14 0,-2-1-41 0,-1-1-67 15,-3 0-110-15,-3 1-114 0,-1-2-79 16,-3 0-60-16,-4-3-124 0,-2 2-133 15,-4-2 5-15,-3-2 57 0,-3 2 54 16,0-1 58-16,-4 1 157 0</inkml:trace>
  </inkml:traceGroup>
</inkml:ink>
</file>

<file path=ppt/ink/ink68.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1:06:34.833"/>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0835C3EE-DDE1-4D53-B02F-E69E8752A4D6}" emma:medium="tactile" emma:mode="ink">
          <msink:context xmlns:msink="http://schemas.microsoft.com/ink/2010/main" type="inkDrawing" rotatedBoundingBox="15593,13056 23728,12894 23731,13029 15596,13191" shapeName="Other">
            <msink:destinationLink direction="to" ref="{D46EC0C7-C851-42F1-B706-43047A34ECBE}"/>
          </msink:context>
        </emma:interpretation>
      </emma:emma>
    </inkml:annotationXML>
    <inkml:trace contextRef="#ctx0" brushRef="#br0">155 168 266 0,'-12'0'376'0,"0"-2"29"16,-1 1 22-16,0 0-114 0,-1-1-102 0,1 2-64 15,1 0-29-15,0 0-11 0,1 3-6 16,1-2-4-16,3 0-10 0,-1 0-12 16,4 2-15-16,-2 0-18 0,4 1-14 0,0-1-10 15,1 0-3-15,-1 1-4 0,2-2-3 16,2 2 0-16,1 0 4 0,-1-1 0 15,2 2 2-15,2-1 6 0,-1 0 10 0,4-1 18 16,2 2 20-16,1-1 23 0,3-1 26 16,4 1 30-16,5-1 26 15,1-2 18-15,6 1 19 0,5-2 9 0,2 0-5 16,6-2-10-16,2 1-3 0,3 0-17 0,5-1-25 15,1 1-25-15,4-2-18 0,4 1-24 16,3 1-28-16,3 0-21 0,-1-1-14 16,0 1-10-16,0-1-6 0,-1 2-3 0,2-1-1 15,0-1-2-15,-1 2 0 0,2 0-2 16,1 0 0-16,0 0-1 0,1 0-2 0,-1 0-2 15,3 0 0-15,2 0-3 0,0-1 2 16,-1 1 1-16,-2-2 0 0,-3 0 4 16,-2 1 1-16,-5 0 2 0,-1-2 3 15,-2 2 2-15,-1-1 1 0,-2-1 0 0,-2 0 3 16,-2 1 1-16,1 0-2 0,1 0-2 15,0 1-4-15,1-2 2 0,2 3-3 16,1 0-2-16,1-2 0 0,0 0 0 0,1 2 1 16,-2 0-3-16,1 0 2 0,1 2 1 15,-1 0 0-15,1-2-2 0,-2 0 1 16,0 3 0-16,0-2 0 0,-1 1 0 15,0 0-1-15,1 0 0 0,0 1 0 0,1 0 0 16,1-1-1-16,-1-1-2 0,2 2 1 16,0-3 1-16,1 0-1 0,-2 0-1 15,-1-2 2-15,-2 1 3 0,-1-1-1 0,-4-2 1 16,1 3 0-16,-5-3 2 0,1 2 1 15,-2-1-1-15,-1 0 2 0,-2 3 0 0,0-2-3 16,-2 0 1-16,-2 2-1 0,1-2-2 16,0 1-2-16,2 1-2 0,3-1 1 15,1-1-2-15,3 2-1 0,1 0 1 16,3 0 1-16,0 0-1 0,0 0 1 0,0-3 1 15,-1 2 2-15,0-2-1 0,-4 0 2 16,0 1 1-16,-2-2 2 0,-3 1 0 16,-2-1-1-16,0 0 3 0,-2 2-1 0,-1-2 1 15,-3 2-2-15,0-2-1 0,0-2 0 16,-1 3-2-16,-2 0-2 0,2-1 0 15,-1-2 1-15,2 4-2 0,0-2 2 0,1 2-1 16,1-2 2-16,2 0-1 0,2 2 1 16,1-1-1-16,-2 1 1 0,2 0 0 15,-2 1-2-15,-1-1 2 0,-1 1 0 0,-2-1-1 16,-1 1 0-16,-1 0 0 0,-3-1 1 15,0 0-1-15,-1 0 1 0,-2 0-1 16,0 1 2-16,-1 0 0 0,-1-1 0 16,1 2 0-16,-1 0-1 0,1 0-1 0,0-2-1 15,1 1-1-15,1 1-2 0,-2-1-1 16,2-1 0-16,1 2 0 0,-1-1 1 0,1 0 0 15,0-1-1-15,-3 2 0 0,-2 0 0 16,-1 0 0-16,-1-2-1 0,-2 1 2 16,-1 0-1-16,0-1 0 0,-2 2 0 15,-1-1 2-15,-1 1 0 0,-2-3 0 0,-1 3-1 16,0 0 2-16,1-2 0 0,-3 2-1 15,2-1 1-15,1 1-1 0,1 0-1 16,1 0 1-16,0 0 2 0,3 0 2 16,-1 1 1-16,4-1 2 0,-1 2 3 0,1-2 0 15,0 3-1-15,3-2-2 0,-3 2 0 16,1-2-2-16,-2 1 0 0,1 0 1 0,-2 0-1 15,-2 1 2-15,0-2-1 0,-2 1 0 16,-2-2-1-16,-2 2-2 0,-2-1-1 16,-1-1 4-16,-3 1-2 0,-1-1-2 15,0 2-1-15,-1-2 0 0,-2 0-1 0,1 0-5 16,1 0 1-16,-2 0 1 0,0 0 0 15,0-2 1-15,0 2 2 0,2-1 0 16,-2 1-1-16,0 0-1 0,0-1 1 16,0 1 4-16,0-2-4 0,-1 2-1 0,0 0 1 15,0 0-1-15,-2 0 0 0,2-2-1 16,-2 1-1-16,-1 1 1 0,2 0 0 0,-1 0 1 15,-1-1-3-15,0-1-8 0,0 2-15 16,-1-1-26-16,-2 1-36 0,-1-3-50 16,-3 3-106-16,0-3-137 0,-5-1-91 0,-1-1-75 15,-6 0-192-15,-3-1-117 0,-3-3 21 16,-4 0 98-16,-1-1 81 0,-2-1 85 15</inkml:trace>
  </inkml:traceGroup>
</inkml:ink>
</file>

<file path=ppt/ink/ink69.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1:06:32.606"/>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D46EC0C7-C851-42F1-B706-43047A34ECBE}" emma:medium="tactile" emma:mode="ink">
          <msink:context xmlns:msink="http://schemas.microsoft.com/ink/2010/main" type="inkDrawing" rotatedBoundingBox="12763,12923 13437,12905 13440,13017 12766,13035" semanticType="callout" shapeName="Other">
            <msink:sourceLink direction="to" ref="{41BE0C3A-8EDD-4BB5-9920-F22080132D12}"/>
            <msink:sourceLink direction="to" ref="{0835C3EE-DDE1-4D53-B02F-E69E8752A4D6}"/>
          </msink:context>
        </emma:interpretation>
      </emma:emma>
    </inkml:annotationXML>
    <inkml:trace contextRef="#ctx0" brushRef="#br0">125 88 102 0,'-11'-1'369'0,"0"-4"41"16,0 0 29-16,-1-1-19 0,0 0-134 15,-2 0-100-15,2 2-46 0,1 1-28 0,1-1-16 16,2-1-15-16,2 4-11 0,2-2-10 15,1 2-16-15,3 0-13 0,3 2-14 16,3 0-8-16,3 1-3 0,4 0-1 0,3 0-4 16,5 2 1-16,5-1 0 0,3 0 1 15,4-3-1-15,2 0 0 0,3 0 0 16,1 0-1-16,1 0-1 0,3-4 1 15,-2-2-3-15,0 3 0 0,1-2 1 0,-4 0 1 16,-1 0 1-16,-4-1-1 0,-5 2 6 16,-5 1 0-16,-5-1 1 0,-5 0 4 15,-5 2 2-15,-7 0-1 0,-6 0-1 0,-6 2-1 16,-9 0 0-16,-7 2-2 0,-6 0-2 15,-7 4 1-15,-3-2-1 0,-2 2 1 16,-2 0-3-16,2 0 1 0,-1 0 3 0,7 1 5 16,1-1 3-16,5-2-2 0,6 3 3 15,5-4-1-15,4 3-5 0,6-2-3 16,3-1-4-16,5 2 2 0,7 0 0 15,5 0-3-15,5 0 1 0,6 0-1 0,4-1 2 16,6-2-2-16,3 2-2 0,4-1 1 16,-1-3-1-16,2 0 1 0,-1 2-4 15,-1-2-3-15,-5-2-6 0,-1 2-9 16,-3 0-8-16,-4-2-10 0,-3 1-11 15,-2-2-33-15,-5 2-78 0,-4-1-118 0,-4-2-134 16,-2 1-66-16,-5 0-27 0,-1-1 15 16,-2 2 74-16</inkml:trace>
  </inkml:traceGroup>
</inkml:ink>
</file>

<file path=ppt/ink/ink7.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0:40:29.669"/>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8F400805-5B44-4CC6-9BC3-F047BE0C1F5C}" emma:medium="tactile" emma:mode="ink">
          <msink:context xmlns:msink="http://schemas.microsoft.com/ink/2010/main" type="inkDrawing" rotatedBoundingBox="16450,9901 21625,9798 21626,9858 16451,9961" shapeName="Other"/>
        </emma:interpretation>
      </emma:emma>
    </inkml:annotationXML>
    <inkml:trace contextRef="#ctx0" brushRef="#br0">-385 2611 331 0,'-4'3'393'0,"0"-3"40"15,1 0-22-15,-1 0-49 0,1 0-96 16,0 0-69-16,1-1-46 0,-1-1-35 0,2 2-26 15,-2-2-23-15,1 1-7 0,1 0-9 16,0-1-1-16,-1 1 10 0,2 1 21 16,-1-1 25-16,1 1 25 0,-1-2 24 15,-1 2 17-15,2 0 14 0,0 0-1 0,0 0-6 16,0-2-10-16,0 2-17 0,2 0-18 15,-1 0-20-15,0 0-16 0,2 0-20 16,3 0-17-16,0 0-11 0,5 2-1 16,3-2-6-16,4 0-2 0,0 2-2 0,4-1-1 15,1-1-4-15,2 1-8 0,1 1-2 16,3-2-2-16,1 0-1 0,2 0-1 0,1 0-4 15,1-2-1-15,-1 1 2 0,2 1-2 16,-2-1 1-16,1-1 0 0,0 2 1 16,2 0 0-16,0-3-2 0,-2 2 0 0,1-1 0 15,-1 1 2-15,0-2 3 0,1 3 5 16,-1-2 3-16,1 1 0 0,-1-2 4 15,0 2 2-15,2-2 0 0,-1 3-1 16,-1-3-3-16,2 0-4 0,-2 2-4 0,2 0-5 16,-2 0-3-16,2-2-2 0,-3 2-2 15,0 0 1-15,0 0-3 0,0 1-1 16,-1-2-3-16,1 2-2 0,0 0-1 0,-2 2-1 15,2-2 1-15,-1 0-1 0,-1 0 2 16,1 0 0-16,1-2 0 0,-1 1 0 16,1 1 0-16,0-1 0 0,-2-1 0 0,2 1-2 15,-1 0 0-15,1 0 1 0,1 0 0 16,-1-2-1-16,2 3 0 0,-2-1 1 0,1-1 0 15,1 2-1-15,-1 0 1 16,2 0 1-16,-1 0-2 0,3 0-1 0,-3 0 0 16,1 2 0-16,-3-1 0 0,0-1 0 15,-1 1 1-15,-1 1 2 0,1-2-1 0,-2 1-1 16,2-1 1-16,-1 1 0 0,1 0-1 15,-2-1-1-15,3 1 1 0,-1-1 0 16,0 0-1-16,-1 0 1 0,1 0 0 0,-2-1 2 16,0 1 0-16,1-1 0 0,-1 0-2 15,0 1 1-15,-1-1 0 0,1 1-1 16,1 0 0-16,-1 0 0 0,-1 0 1 0,0 0 0 15,-2 0-1-15,2 0 1 0,1 0 1 16,2 0-1-16,-1 0-1 0,1 0 1 16,0 0-1-16,-1 0-1 0,1 0 0 15,1 0 1-15,0 0 0 0,-1 0 0 0,-1 0 0 16,1 0-1-16,-3 0 1 0,1 1-2 15,-3-1 2-15,4 2-1 0,-2-1 1 16,-1 1 0-16,0-2 0 0,-1 0 0 0,1 0-1 16,-1-2 1-16,-2 1 2 0,0 1 1 15,0-1-1-15,-2 0 1 0,2 0 0 16,-2-2-2-16,1 2-2 0,2-1-1 0,-3 0 1 15,2 0 0-15,1 2 0 0,-1-3 2 16,2 2-1-16,1-1 1 0,-1 2 1 16,1-4-1-16,2 4 2 0,0-2-4 0,1 1 1 15,0 0 0-15,-1 1 0 0,1-2 0 16,-1 2-1-16,-3-1 1 0,1 0 1 15,-3-1-1-15,-1 0 0 0,-2 1 0 16,2-2 0-16,-1 2 0 0,2-1 0 0,0-1-1 16,-1 1 1-16,0-1-2 0,-1 1 1 15,-1-2 1-15,0 0 0 0,-1 0 0 16,-3 2 0-16,1 0 0 0,-1-1-1 0,0 0 0 15,0 3 1-15,-1-3 0 0,3 2-2 16,-2-1 2-16,-2 2 1 0,2 0 1 16,0 0 1-16,-3 0-3 0,0 0 3 0,0 0-1 15,0 0 0-15,-2 0 0 0,-2 2-2 16,0-1 4-16,-2-1-2 0,0 1 1 15,-1 1-1-15,0-2-1 0,-1 0 1 0,0 0-1 16,0 2 0-16,0-1 0 0,-2-1-1 16,2 1 2-16,-1 1 1 0,0-2-1 15,0 1 0-15,1-1 2 0,-2 1 0 16,2 1 0-16,-1-2-2 0,-2 2 2 0,0-1-1 15,-1-1 0-15,-2 1 1 0,2-1-2 16,-2 2 0-16,1-2-1 0,-1 0-1 16,0 0 0-16,-1 0-2 0,2 0 2 0,-1 0 1 15,-1 0 0-15,1 0 0 0,1 0-1 16,-2 1 1-16,1 0-2 0,-1 1-3 0,2-1-13 15,-1 0-24-15,-1 0-38 0,-1 2-66 16,-1-2-107-16,-2 1-110 0,-1 1-67 16,-2-2-28-16,-2 0-33 0,-3 0-82 15,0-1-70-15,-3-1 17 0,-5 0 32 0,0 0 24 16,-6-2 57-16</inkml:trace>
  </inkml:traceGroup>
</inkml:ink>
</file>

<file path=ppt/ink/ink70.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1:06:37.793"/>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41BE0C3A-8EDD-4BB5-9920-F22080132D12}" emma:medium="tactile" emma:mode="ink">
          <msink:context xmlns:msink="http://schemas.microsoft.com/ink/2010/main" type="inkDrawing" rotatedBoundingBox="3673,14201 10393,13807 10400,13927 3680,14321" shapeName="Other">
            <msink:destinationLink direction="to" ref="{D46EC0C7-C851-42F1-B706-43047A34ECBE}"/>
          </msink:context>
        </emma:interpretation>
      </emma:emma>
    </inkml:annotationXML>
    <inkml:trace contextRef="#ctx0" brushRef="#br0">58 453 160 0,'-10'1'334'0,"-1"-2"40"15,1-2 32-15,3 0-84 0,-1-2-52 0,4 2-52 16,-1 0-29-16,2-1-29 0,3-2-22 15,0 1-26-15,3 0-35 0,-1 0-28 16,2 0-20-16,2 1-12 0,1-1-10 16,1 3-2-16,3-1-2 0,3-1-2 0,0 2-1 15,2-1 1-15,3 1 0 0,2 1 2 16,1 1 0-16,3 0 2 0,2 0 1 15,3-2 1-15,5 1 4 0,1 0 3 0,3 0 2 16,3-2 6-16,2 1 3 0,1-4 6 16,5 3 0-16,-1 0 2 0,5-4 2 15,-2 0-1-15,2 4-4 0,-1-2-2 0,1 1-6 16,1 1-5-16,1 0-5 0,-1 2-3 15,3-1-2-15,1 2-3 0,0 2 1 16,2-2 2-16,-1 1 0 0,4 2 0 16,0-1 1-16,1-1 1 0,-1 1 3 0,2-1 2 15,1 0 6-15,-1 0 26 0,0 0 37 16,2-1 22-16,1 0 11 0,3-1 4 15,-1 0 2-15,1 0-24 0,-1-2-34 0,-2 2-20 16,-2-1-14-16,-1-2-5 0,-3 1-7 16,-3 1-1-16,-3 1 0 0,-2-1 26 15,-5 1 30-15,-2 0 26 0,-3-1 13 16,-1 2 8-16,0 0 12 0,-1 0-14 0,0-2-23 15,-2 1-13-15,2 1-6 0,-2-1-3 16,0-2-13-16,3 2-8 0,1-1-8 16,2 0-11-16,1 1-7 0,3-2-5 0,0 2-2 15,0 0-4-15,1-1-2 0,-1-1-2 16,1-1 0-16,-2 1-4 0,-2-3-1 15,-1 1-3-15,-2 1 0 0,-1-2-1 0,-1 2-2 16,-1-2 0-16,1-1 2 0,-2 0-1 16,2 1 4-16,-2-1 2 0,0 2 2 15,-1 0 4-15,2-1 4 0,-3 0 4 0,4 0 3 16,0 2 4-16,-1-2-1 0,2 2 0 15,0-2-3-15,0 0-1 0,2 2-3 16,0-2-3-16,0 1-1 0,2 1-1 16,-1-2 0-16,-2 3-1 0,1-2-2 0,-1 1 1 15,0 0-3-15,1 0 0 0,-1-2 0 16,0 2 0-16,1 1-1 0,-2-1-2 0,-2 0 3 15,2 1-3-15,-1 0-1 0,1 1 1 16,0 0 1-16,0 1-1 0,1 0-3 16,-1-1 3-16,2-1 0 0,-4 2 2 0,3-1 2 15,-3 1 5-15,4-2 5 0,-2 3 0 16,0-3 1-16,0 2-3 0,0-1-2 15,-2-2-3-15,-1 4-5 0,1-4 0 0,-2 1 1 16,-1 0 1-16,0 1 1 0,-2 0-1 16,-1-1 2-16,-2 1 0 0,-1-1 0 15,-1 1 1-15,-2-1 0 0,-2 1 0 16,-1-1-1-16,-4 1-1 0,1 1 1 0,-4-2 0 15,1 0 0-15,-3 0-1 0,0 2-1 16,-2-2 2-16,-1 2 0 0,1-1-1 16,-4 0 1-16,2 0 0 0,-3-1-1 0,0 2 0 15,-2-1-4-15,1 2 1 0,-3-3-4 16,-2 2 0-16,1-2-2 0,-2 3-2 0,-1-1 0 15,-2-1-2-15,1 2-5 0,-2 0-10 16,-3 0-28-16,-3 3-63 0,-2 0-96 16,-4 1-161-16,-5-1-118 0,-8 4-251 15,-5-1-169-15,-4 0-43 0,-9 1 41 0,-1-2 131 16,-4 2 108-16,-3 1 251 0</inkml:trace>
  </inkml:traceGroup>
</inkml:ink>
</file>

<file path=ppt/ink/ink71.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1:06:40.540"/>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C46EBE47-3CB5-48E9-AE58-5DFD9305B849}" emma:medium="tactile" emma:mode="ink">
          <msink:context xmlns:msink="http://schemas.microsoft.com/ink/2010/main" type="inkDrawing" rotatedBoundingBox="8906,17635 13495,17130 13515,17308 8926,17813" shapeName="Other"/>
        </emma:interpretation>
      </emma:emma>
    </inkml:annotationXML>
    <inkml:trace contextRef="#ctx0" brushRef="#br0">164 582 255 0,'-15'6'457'0,"0"-3"46"16,-3-2 25-16,2-1-61 0,-1 3-162 15,2-3-126-15,1 0-77 0,3 0-42 16,2 0-17-16,0 0-1 0,3 0 8 0,0 0 11 15,2 1 5-15,0-1 2 0,1 0 1 16,2 2-6-16,-1-2-9 0,1 0-6 16,2 0-4-16,1 0 6 0,3 0 18 0,2 0 37 15,4 0 47-15,4-2 41 0,7-2 29 16,7 1 18-16,8-1 3 0,9-2-15 0,10-3-27 15,11-1-21-15,16 0-14 0,17-3-7 16,16 0-12-16,16-2-12 0,15 2-19 16,14-4-23-16,11 2-20 0,9 2-25 0,6-3-10 15,6 4-17-15,1-2-8 0,1 1-5 16,-1 0-1-16,-6 0 2 0,-9 1-3 15,-13 1 5-15,-10-1 2 0,-13-1 4 0,-13 0 3 16,-9 2 2-16,-10-1 3 0,-10 0-1 16,-7-2 4-16,-9 2 5 0,-8 0 1 15,-4-1 4-15,-6-1 3 0,-5 2 6 16,-5 0 3-16,-5 1 1 0,-4-2 5 0,-4 3-1 15,-4 0 0-15,-4 1-2 0,-3 2-2 16,-5 1-4-16,-1 0-5 0,-5 2-5 16,-3-1-6-16,-4 2-4 0,-3-1-7 15,-2 2-5-15,0 0-4 0,-3 2-3 0,-2-2-3 16,-1 1-3-16,0 1-1 0,-1-1-1 15,-2-1-4-15,1 2-5 0,-1 0-7 0,-1 0-10 16,2-2-15-16,-2 0-15 0,0 2-22 16,-2-2-35-16,-1 1-50 0,1-2-124 15,-2-1-155-15,-2-4-105 0,2 1-98 16,-4-1-160-16,-2 0-117 0,0-2 42 0,-1 0 119 15,0-2 96-15,0 2 109 0</inkml:trace>
  </inkml:traceGroup>
</inkml:ink>
</file>

<file path=ppt/ink/ink72.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1:06:47.889"/>
    </inkml:context>
    <inkml:brush xml:id="br0">
      <inkml:brushProperty name="width" value="0.06667" units="cm"/>
      <inkml:brushProperty name="height" value="0.06667" units="cm"/>
      <inkml:brushProperty name="color" value="#808080"/>
      <inkml:brushProperty name="fitToCurve" value="1"/>
    </inkml:brush>
  </inkml:definitions>
  <inkml:traceGroup>
    <inkml:annotationXML>
      <emma:emma xmlns:emma="http://www.w3.org/2003/04/emma" version="1.0">
        <emma:interpretation id="{4E024F84-BB76-4EF8-8E55-A037EFD7E109}" emma:medium="tactile" emma:mode="ink">
          <msink:context xmlns:msink="http://schemas.microsoft.com/ink/2010/main" type="inkDrawing" rotatedBoundingBox="7639,5274 7703,6998 7433,7008 7369,5284" shapeName="Other"/>
        </emma:interpretation>
      </emma:emma>
    </inkml:annotationXML>
    <inkml:trace contextRef="#ctx0" brushRef="#br0">92 387 308 0,'-4'-20'434'15,"0"-2"38"-15,1-1 36 0,-1 1-85 16,1 1-153-16,0 1-81 0,0 1-63 0,2 3-33 16,0 0-27-16,-1 2-14 0,2 2-3 15,-1 2-5-15,0 1 0 0,1 3-3 0,-2 0-8 16,1 4-8-16,-1 1-11 0,1 4-8 15,-2 5-6-15,2 7 2 0,-2 5 9 16,0 8 20-16,1 7 25 0,-1 8 35 16,2 9 33-16,-1 11 16 0,4 9 3 0,-1 12-10 15,2 3-16-15,2 4-37 0,2 3-26 16,3-1-15-16,1-1-10 0,1-1-2 0,0-6 9 15,2-5 15-15,0-8 17 0,-2-5 18 16,1-9 19-16,-1-6 6 0,-2-7-1 16,-2-7-5-16,-1-7 4 0,-2-6 17 15,-1-5 27-15,1-6 22 0,-4-4 7 0,0-4-2 16,-1-6-22-16,-1-10-35 0,1-4-45 15,-3-7-40-15,0-8-18 0,-1-5-11 16,-1-7-8-16,-2-7-7 0,0-3-5 0,-1-10-3 16,-2-4-7-16,2-7-3 0,-2-3-2 15,1-3 2-15,0-3 1 0,0-4 3 16,2 1 6-16,0-3 3 0,2 6 4 0,-4 3 1 15,2 5 5-15,1 6 3 0,-1 6-1 16,0 5 0-16,0 5-3 0,1 3 2 16,0 5-3-16,0 3-2 0,2 7 0 0,0 4 0 15,2 3 5-15,0 6-2 0,0 2-2 16,1 7-2-16,1 2-1 0,0 6 3 15,0 9-3-15,0 5 1 0,-1 9 3 0,-1 10 2 16,1 12 2-16,-1 10 3 0,1 13-1 16,-2 12 2-16,2 7-2 0,0 9 1 15,-2 3-3-15,1 4-1 0,1 5 0 0,1 0 5 16,0 1 1-16,1-4 2 0,1-6-1 15,-2-11-1-15,1-9 1 0,1-13-4 16,-1-9-2-16,0-9 2 0,2-7 5 16,-2-10 10-16,2-7 7 0,0-6 4 0,1-8 3 15,2-7-1-15,2-10-5 0,0-9-10 16,0-7-9-16,2-9-7 0,-3-8-4 0,0-7-3 15,-3-3-4-15,-1-7-7 16,-2-6-8-16,0-7-6 0,-1-6-5 0,0-5-1 16,0 0-6-16,0-3-8 0,3 1-8 15,0 4 2-15,0 1-8 0,-2 2-4 0,2 4 5 16,-1 7 13-16,-2 5 13 0,-1 5 8 15,0 7 9-15,-2 8 7 0,-1 4 5 16,1 7 2-16,-1 7 1 0,0 5-2 16,1 4 1-16,-1 5 1 0,0 7-2 0,-2 6 2 15,1 9 0-15,-3 10 2 0,-1 9 3 16,1 10 3-16,1 10 4 0,3 8 0 0,1 9 5 15,5 7 3-15,2 13 0 0,4 3 2 16,2 7 0-16,2 2-2 0,2 1 0 16,-2-4-2-16,1-8-2 0,-4-5-2 15,-1-12-1-15,-1-10 2 0,0-11 9 0,-1-9 32 16,-4-10 35-16,1-6 18 0,-1-9 9 0,-1-8 5 15,-1-12-12-15,0-10-31 0,0-10-32 16,0-11-19-16,0-7-10 0,0-8-8 16,0-7-5-16,-1-10-2 0,1-10-7 15,0-7-11-15,1-9-11 0,0-5-4 0,3-1-10 16,2 3-13-16,1 2-11 0,1 3 4 15,-1 7 6-15,-2 9 4 0,1 10 9 16,-1 14 17-16,-3 6 12 0,1 9 7 0,-3 9 2 16,0 6 1-16,0 5 1 0,-3 6 1 15,0 7-1-15,-1 10 2 0,-2 6 1 16,1 11 3-16,-2 9 1 0,0 11 3 0,2 10 5 15,-1 8 2-15,2 10 1 0,3 9 3 16,1 8-2-16,1 2-2 0,2 2-3 16,1 2-1-16,1 1-1 0,1-1 0 0,1-4 2 15,-2-4 0-15,-1-10-1 0,2-6-1 16,-3-14 0-16,-1-8 2 0,1-10 20 15,-1-8 30-15,0-5 24 0,-2-8 13 16,2-7 8-16,-2-8-2 0,0-9-19 0,0-10-29 16,0-12-24-16,-2-9-14 0,2-10-10 15,-1-8-5-15,0-10-6 0,-2-6-4 0,-1-7-5 16,1-5-16-16,0-7-15 0,0-3-15 15,3 3-10-15,0-1-6 0,0 6-1 16,3 9 9-16,-1 8 16 0,-1 11 15 16,-1 9 13-16,1 11 6 0,-1 7 6 0,0 7 5 15,-1 7-1-15,1 6 1 0,0 7 4 16,0 9 2-16,0 9 1 0,3 9 2 15,-1 9 1-15,3 10 1 0,0 6-4 0,1 10 1 16,2 8 0-16,0 6-2 0,3 5 3 16,-3 3 1-16,1 3 1 0,-4 1-1 15,-1-3-13-15,-1 1-38 0,-3-5-87 0,-1-4-118 16,-4-7-104-16,-1-5-68 0,-1-7-127 15,-3-4-183-15,0-9-34 0,-1-7 52 16,0-6 70-16,-1-9 51 0,-2-2 130 16</inkml:trace>
  </inkml:traceGroup>
</inkml:ink>
</file>

<file path=ppt/ink/ink73.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1:06:51.903"/>
    </inkml:context>
    <inkml:brush xml:id="br0">
      <inkml:brushProperty name="width" value="0.06667" units="cm"/>
      <inkml:brushProperty name="height" value="0.06667" units="cm"/>
      <inkml:brushProperty name="color" value="#808080"/>
      <inkml:brushProperty name="fitToCurve" value="1"/>
    </inkml:brush>
  </inkml:definitions>
  <inkml:traceGroup>
    <inkml:annotationXML>
      <emma:emma xmlns:emma="http://www.w3.org/2003/04/emma" version="1.0">
        <emma:interpretation id="{EDC1083C-52D2-4C79-8578-DD66BD5065ED}" emma:medium="tactile" emma:mode="ink">
          <msink:context xmlns:msink="http://schemas.microsoft.com/ink/2010/main" type="inkDrawing" rotatedBoundingBox="4595,10400 5038,12342 4827,12390 4384,10448" semanticType="callout" shapeName="Other"/>
        </emma:interpretation>
      </emma:emma>
    </inkml:annotationXML>
    <inkml:trace contextRef="#ctx0" brushRef="#br0">240 454 112 0,'-7'-10'345'0,"-2"-3"50"0,3 1 35 0,-3-4-53 15,2 1-111-15,1 1-61 0,0 0-47 16,1 0-38-16,2-1-23 0,-1 0-8 0,1-2-4 15,2 1-17-15,-1-1-17 0,2-1-10 16,2 2-13-16,-1 0-11 0,2 1-6 16,-2 1-1-16,2 4 0 0,-2-2-2 15,1 5 0-15,-1 1-1 0,0 2-3 0,1 2-4 16,0 5-2-16,3 6 2 0,0 4 4 15,2 10 2-15,1 5 5 0,2 11 0 0,1 9 2 16,0 10-1-16,3 11-2 0,-1 10-3 16,2 10-1-16,2 7 1 0,-2 2 2 15,2 2-2-15,-1 3 0 0,1-4-2 16,-1 2 0-16,1-4 0 0,-2-5-4 15,0-5-1-15,0-10 2 0,-3-9 8 0,1-10 9 16,-2-6 10-16,-2-8 9 0,1-5 3 0,-3-10 3 16,-2-3 13-16,-1-7 38 0,2-3 52 15,-3-6 35-15,-1-2 23 0,0-4 11 16,-1-6-11-16,1-5-41 0,-2-3-59 15,-2-5-45-15,1-4-24 0,-2-5-16 0,-1-3-9 16,-3-7-7-16,-1-5-5 0,-2-8 0 16,-2-8-5-16,-3-6-1 0,-3-8 1 15,0-6-1-15,-3-7-2 0,1-5 0 16,-4-6 0-16,2-3-1 0,-1-1-2 0,1 2 2 15,0 3 0-15,0 5-2 0,3 3 0 16,-1 7 4-16,4 4 8 0,1 5 2 16,1 7 3-16,3 6 5 0,1 5 0 0,2 7-3 15,3 4-7-15,-1 5-3 0,2 6 3 16,3 3-4-16,-1 3-2 0,2 6 0 0,2 3-2 15,-1 3 0-15,2 2-6 16,1 4-2-16,1 6 1 0,1 6 1 0,2 7 4 16,0 9-1-16,1 8 6 0,0 12 3 15,1 12 0-15,1 14 5 0,0 13 1 0,3 12 2 16,-2 7-5-16,3 4 3 0,-1 2 6 15,4-1 3-15,0 0 1 0,0-2-1 16,-1-5 2-16,3-10 0 0,-1-6-5 0,-1-12-7 16,0-9-2-16,-3-11 2 0,-3-8-3 15,-2-11 3-15,-1-4 0 0,-2-7 8 16,-1-4 22-16,-2-4 11 0,-1-8 10 0,-2-5 1 15,-1-7 0-15,-1-11-7 0,-3-5-21 16,-3-7-14-16,-4-10-10 0,-3-6-5 16,-1-9-4-16,-3-6 0 0,-1-7-1 15,-3-8-2-15,1-7 0 0,-2-11-4 0,1-6 0 16,1-2-2-16,0-2-5 0,1 1 0 15,-1 5 9-15,2 6 3 0,0 8 2 0,1 6 4 16,1 9 3-16,2 10 3 0,3 10-7 16,2 7-2-16,1 8 2 0,2 8-5 15,1 5-2-15,1 7 1 0,1 4 1 0,1 8 1 16,-1 7-3-16,1 7 4 0,2 7 2 15,-1 7-2-15,2 9 1 0,2 7 1 0,0 10 1 16,2 7 2-16,2 8 1 0,2 6 0 16,5 9 0-16,0 4-2 0,5 7-2 15,3 1 6-15,4 3 3 0,2-2 3 0,1 1 4 16,-1-4 2-16,1-3 2 0,-1-6-4 15,-2-10-5-15,-2-9 0 0,-4-9-3 16,-2-10-1-16,-3-10 4 0,-3-5 7 16,-3-7 19-16,0-8 25 0,-4-4 13 0,-1-6 8 15,-2-9-1-15,-2-6-5 0,-2-7-20 16,-1-11-24-16,-4-7-16 0,-4-5-10 15,-5-11-5-15,-1-8-2 0,-4-5 0 0,-1-7-1 16,-2-4-1-16,-1-8-2 0,-2-7-3 16,0-7-4-16,0-8-1 0,3-1 0 15,1 1 0-15,3 6 4 0,2 7 4 0,2 9 5 16,3 9 3-16,1 6-1 0,2 11 2 15,0 8 0-15,4 9-2 0,0 5 0 16,1 8-5-16,2 6 0 0,2 5-1 0,0 5-2 16,1 8-2-16,1 7-2 0,1 8 3 15,1 11 2-15,2 9 1 0,1 9 3 0,1 9 2 16,2 10 5-16,2 10-1 0,1 9-3 15,2 5 0-15,4 1 0 0,1 4 1 16,1 1-1-16,4-1 7 0,2 4 3 0,1 1 2 16,0-3 0-16,-1-6 1 0,0-6-1 15,-5-12-2-15,0-9-3 0,-5-10 2 16,-3-11 20-16,-1-8 33 0,-1-7 22 15,-3-9 9-15,-2-10 6 0,-1-10 0 0,-1-8-19 16,0-14-36-16,-3-9-22 0,-3-8-11 16,-1-9-5-16,-6-4-2 0,-1-7-1 15,-4-3-1-15,-1-6 0 0,-2-6 1 0,-3-7-4 16,-1-6-5-16,0-4-4 0,0-3-5 15,0 3 1-15,0 6-1 0,3 5 3 0,-2 7 5 16,1 9 2-16,0 9 5 0,3 9 1 16,1 8-2-16,3 10-2 0,2 5 0 15,1 9-1-15,2 4-1 0,0 10-1 16,1 6 1-16,0 8-1 0,0 8 0 0,1 8-1 15,2 6 3-15,4 10 3 0,2 6-2 16,3 11 6-16,3 7 0 0,5 8 3 0,3 6-4 16,4 1 0-16,3 3 2 0,3-3-3 15,3-1 0-15,4 0 0 0,0-5 2 16,1-2 2-16,-1-2 1 0,-1-6 0 15,-2-6 1-15,-5-5 0 0,-3-3-27 0,-4-6-59 16,-4-2-105-16,-6-7-121 0,-5-3-84 16,-8-6-173-16,-4-3-194 0,-6-8-60 15,-9-4 42-15,-2-3 88 0,-4-6 65 16,-2-1 164-16</inkml:trace>
  </inkml:traceGroup>
</inkml:ink>
</file>

<file path=ppt/ink/ink74.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1:06:57.338"/>
    </inkml:context>
    <inkml:brush xml:id="br0">
      <inkml:brushProperty name="width" value="0.06667" units="cm"/>
      <inkml:brushProperty name="height" value="0.06667" units="cm"/>
      <inkml:brushProperty name="color" value="#808080"/>
      <inkml:brushProperty name="fitToCurve" value="1"/>
    </inkml:brush>
  </inkml:definitions>
  <inkml:traceGroup>
    <inkml:annotationXML>
      <emma:emma xmlns:emma="http://www.w3.org/2003/04/emma" version="1.0">
        <emma:interpretation id="{E2E2D076-0625-4BB2-86A4-86660F8A1350}" emma:medium="tactile" emma:mode="ink">
          <msink:context xmlns:msink="http://schemas.microsoft.com/ink/2010/main" type="inkDrawing" rotatedBoundingBox="4772,13231 4854,15102 4652,15111 4570,13240" semanticType="callout" shapeName="Other"/>
        </emma:interpretation>
      </emma:emma>
    </inkml:annotationXML>
    <inkml:trace contextRef="#ctx0" brushRef="#br0">173 511 181 0,'1'-6'227'0,"0"-1"3"0,1-3-38 0,1 3-26 16,-2-3-3-16,2 0 8 0,-1 2 11 16,1-2 13-16,0 0-5 0,-2 1-18 15,1 0-26-15,-2 2-25 0,0-1-22 0,0 1-22 16,0 0-8-16,0 3-2 0,0-2-2 15,-2-1-6-15,1 2-11 0,1 0-10 0,-1 0-10 16,-1 0-9-16,-1 0-6 16,2 0-2-16,0 0-1 0,-2 2 0 0,2-1 0 15,-1 0-1-15,-1-1-1 0,2 2 0 16,-2-1 2-16,2 4-2 0,0-3 1 0,-1 0 1 15,-1 2 0-15,2 0-2 0,0 1-2 16,1 0 1-16,-3 1-3 0,2 3-4 16,-1 3-2-16,-1 6 0 0,2 3 3 15,0 9 5-15,-1 5 1 0,1 6 5 0,0 7 4 16,1 6 0-16,1 9 3 0,0 8 1 15,2 6 4-15,0 5-1 0,0 3 0 0,-1 2-1 16,2 1-6-16,-1 1-2 0,1 0-5 16,0-1-2-16,1-1-1 0,-1-7 4 15,1-4 2-15,1-6 1 0,-2-6 11 16,1-8 7-16,-1-7 7 0,2-9 7 16,-3-6 17-16,-1-6 30 0,1-5 40 0,0-6 20 15,1-6 11-15,0-6-1 0,2-8-12 16,-1-7-30-16,1-5-49 0,-1-5-30 0,-1-4-19 15,-1-3-9-15,-2-3-5 0,-2-6-5 16,-3-6 4-16,-2-4 1 0,1-4 0 16,-3-4-3-16,1-5 0 0,-3-1-2 0,2-2-3 15,-2-2-6-15,2-4 0 0,-2 0 0 16,2 0-1-16,-1 3-1 0,2 1-3 15,-2-2 0-15,3 3 0 0,0 1-2 16,2 0-1-16,-2 4 0 0,4 0 0 0,-1 5 1 16,2 3 2-16,-2 4 3 0,3 4-2 15,-2 7 3-15,1 2 2 0,1 9 0 16,0 3 0-16,0 5-2 0,0 5-2 0,0 4-1 15,-1 3-5-15,-1 2 2 0,1 1-3 16,0 5 1-16,-1 2 1 0,1 5-1 16,-1 4 6-16,1 6-1 0,0 3 2 0,1 11 2 15,1 5 0-15,0 10 0 0,2 9 5 16,1 10 6-16,0 11 3 0,1 8 0 15,-1 7 5-15,1 9 0 0,-1 5-6 16,0 2-4-16,1-2-2 0,-1-2-2 0,-2-4 2 16,4-5 3-16,-3-10-2 0,1-9-2 15,-1-5 5-15,-1-10 2 0,1-10 1 16,0-6-1-16,0-9 13 0,-2-8 20 0,0-5 13 15,1-6 9-15,0-6 6 0,1-9-3 16,0-6-7-16,0-10-25 0,-1-4-13 16,1-7-10-16,-1-4-6 0,-1-7 4 0,-2-5-3 15,-2-7 4-15,-1-6-2 0,-2-5-4 16,-1-10-3-16,-1-8-11 0,1-7-9 15,-1-6-19-15,1-4-26 0,2 0-14 0,-1 1-13 16,2 7-15-16,0 2-6 0,2 6 11 16,0 4 19-16,0 4 15 0,1 5 14 15,0 8 18-15,-1 5 15 0,1 6 9 0,1 9 7 16,-2 6 0-16,1 9-2 0,0 4-2 15,-1 8-3-15,0 6-1 0,0 8-4 16,-2 7 3-16,0 8 3 0,0 9 3 0,0 6 0 16,0 9 1-16,1 9 6 0,0 10 1 15,2 7 7-15,-1 7 4 0,2 6 3 16,0 5 3-16,2 5-5 0,0 5-3 15,3 3-3-15,0 1-5 0,-1 1 2 0,2-3 0 16,-1-4 3-16,-1-2 1 0,2-7 0 16,-3-4 1-16,1-10 2 0,-2-8 7 15,3-8 3-15,-3-8 4 0,1-9 10 16,0-7 11-16,0-5 19 0,-2-6 8 0,2-5 6 15,-1-7 0-15,4-7-6 0,-1-7-12 16,1-9-23-16,1-7-16 0,0-7-11 16,1-9-7-16,-3-7 0 0,0-7 0 0,-4-7-2 15,-1-5 0-15,-1-8-2 0,-4-5-2 16,0-11-8-16,-1-8-9 0,0-7-11 15,-3-2-8-15,2-3-2 0,-1 7-6 0,1 4 0 16,0 9 6-16,2 7 12 0,-2 9 9 16,2 11 5-16,0 7 5 0,1 9 3 15,0 6 1-15,1 9 2 0,1 4-2 16,0 6-1-16,1 4-6 0,-2 4-1 0,2 5-3 15,-1 0-6-15,1 7-1 0,-2 2 2 16,1 7 6-16,-1 6 3 0,0 7 0 16,-1 9 7-16,1 9 1 0,0 13 7 0,1 6 3 15,0 12 3-15,1 10 1 0,1 10 2 16,0 8 2-16,1 7-7 0,1 2-2 15,0 2 0-15,3-7 3 0,-1-5 0 0,-2-7 2 16,3-9 6-16,-1-10 11 0,0-9 12 16,0-8 8-16,1-9 8 0,0-10 12 0,0-7 11 15,-1-4 1-15,0-7-5 16,0-5-4-16,2-7-6 0,1-7-11 0,1-7-15 15,0-7-13-15,1-6-9 0,-3-8-6 16,0-5-2-16,-1-8-1 0,-3-5-2 0,-2-8-3 16,-3-7 1-16,-1-5-5 0,-3-8-4 15,0-5-7-15,-2-9-14 0,-1-4-18 16,-1-5-11-16,0-3-1 0,-1 2-4 15,2 2 1-15,0 6 15 0,1 7 17 0,0 6 10 16,3 9 5-16,-1 11 7 0,1 7 0 16,1 11-5-16,1 12 3 0,-1 7 0 0,1 12-3 15,-1 12 1-15,-2 14 3 16,1 11 8-16,0 11-2 0,0 13 0 0,1 3 10 15,3 8-1-15,2 7 7 0,2 6-6 0,3 6 2 16,1 6-1-16,0 6-5 0,3 1 0 16,-1 0-6-16,0-2-1 0,3-4 5 0,-1-4 2 15,-1-5-2-15,2-4 1 16,-1-8 0-16,0-6 2 0,-1-7-4 0,0-10 0 15,-3-5 1-15,0-8 1 0,-2-5-2 16,-1-6-22-16,-2-3-64 0,-1-7-73 0,0-6-50 16,0-4-62-16,0-4-133 0,-1-2-174 15,-2-1-40-15,-1 1 14 0,-2 2 20 16,1 2 45-16,-2 0 126 0</inkml:trace>
  </inkml:traceGroup>
</inkml:ink>
</file>

<file path=ppt/ink/ink75.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1:07:06.392"/>
    </inkml:context>
    <inkml:brush xml:id="br0">
      <inkml:brushProperty name="width" value="0.26667" units="cm"/>
      <inkml:brushProperty name="height" value="0.53333" units="cm"/>
      <inkml:brushProperty name="color" value="#00FFFF"/>
      <inkml:brushProperty name="tip" value="rectangle"/>
      <inkml:brushProperty name="rasterOp" value="maskPen"/>
      <inkml:brushProperty name="fitToCurve" value="1"/>
    </inkml:brush>
  </inkml:definitions>
  <inkml:trace contextRef="#ctx0" brushRef="#br0">150 29 65 0,'0'0'187'16,"0"0"-3"-16,2 0-26 15,-2 0-20-15,1 0-12 0,0 0-1 0,-1 0 5 16,0 0 9-16,0 0 9 0,2 0 4 15,-1 0 4-15,-1-1 1 0,0 1-5 0,0-1-6 16,0-1-11-16,0 2-11 0,0-1-15 16,0 0-15-16,0-1-16 0,0 0-15 15,0 1-12-15,0-2-12 0,-1 1-11 16,-1-1-2-16,2 1 4 0,-2-1 9 0,0 1 16 15,-1 1 13-15,1 1 7 0,-1-2 1 16,-1 2-5-16,-3 2-13 0,0-2-18 0,-1 1-14 16,0 1-6-16,-2 3-5 15,-1 0 3-15,0 3 0 0,0 0 1 0,-2 2 2 16,4 0 1-16,-2 3 2 0,1-2-4 15,3 3 2-15,0-1 6 0,3-1-2 0,2 0 11 16,0 1 6-16,2-3 4 0,2 0-3 16,0-2-2-16,4-2 2 0,1-2-11 15,4-1-6-15,1-3-7 0,3-3-5 16,0-1-5-16,3-2-4 0,2-4-4 15,-1 0 0-15,0-1 2 0,0-4 2 0,-2 2 1 16,-3-3-2-16,-3 2 3 0,-2 0 1 0,-2 3 20 16,-3-1 41-16,-1 5 26 15,0-2 20-15,-3 3 8 0,-2 2 5 0,1 1-19 16,-3 1-41-16,0 1-25 0,-2 2-18 15,-1 2-9-15,2-1-10 0,-2 2-3 0,1 1-4 16,1 0-7-16,1 1-13 0,0 0-61 16,1 0-110-16,3-2-77 0,0 0-144 15,3 1-212-15,-1-1-115 0,3 0-5 16,0-1 76-16,2 1 58 0,1-1 138 0</inkml:trace>
</inkml:ink>
</file>

<file path=ppt/ink/ink76.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1:07:07.292"/>
    </inkml:context>
    <inkml:brush xml:id="br0">
      <inkml:brushProperty name="width" value="0.26667" units="cm"/>
      <inkml:brushProperty name="height" value="0.53333" units="cm"/>
      <inkml:brushProperty name="color" value="#00FFFF"/>
      <inkml:brushProperty name="tip" value="rectangle"/>
      <inkml:brushProperty name="rasterOp" value="maskPen"/>
      <inkml:brushProperty name="fitToCurve" value="1"/>
    </inkml:brush>
  </inkml:definitions>
  <inkml:trace contextRef="#ctx0" brushRef="#br0">78 34 219 0,'2'-3'289'0,"-1"1"31"0,-1-2-35 16,2 2-54-16,-1-2-48 0,0-1-30 16,1 1-18-16,-2 1-2 0,1 0 1 15,-1 2 2-15,0-2 2 0,-1 3-7 16,1-1-9-16,-2 1-24 0,1 0-24 0,-2 1-21 15,0 0-16-15,1 2-8 0,-2 2-2 16,-2 2 1-16,-1 1 6 0,0 0 8 16,-1 4 10-16,0-1 21 0,1 2 17 0,-1 0 16 15,1 2 38-15,1-2 35 0,2 3 11 16,1-5 0-16,1 1 3 0,2 0-1 15,2-1-30-15,1-2-26 0,3 1-11 0,1-4-18 16,2 0-22-16,1-3-19 0,1-2-14 16,-2-2-19-16,4-2-13 0,-1-3-5 15,1 0-6-15,-2-4-4 0,0-2-4 0,-3 0 0 16,-1-1 7-16,-2 0 23 0,-1 2 32 15,-2-1 38-15,-2 2 33 0,-3 3 22 16,-1 1 5-16,-2 1-15 0,-1 1-26 0,-1 1-33 16,-3 2-30-16,-1 4-23 15,-1-1-15-15,1 2-9 0,0 2-5 0,2 0-5 16,-1 2-7-16,4-1-13 0,2 2-46 15,1-2-177-15,4 0-159 0,1-2-181 0,2 0-256 16,2-3-123-16,2 1-28 0,1-1 139 16,1-1 139-16,0 2 173 0</inkml:trace>
</inkml:ink>
</file>

<file path=ppt/ink/ink77.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1:07:08.511"/>
    </inkml:context>
    <inkml:brush xml:id="br0">
      <inkml:brushProperty name="width" value="0.26667" units="cm"/>
      <inkml:brushProperty name="height" value="0.53333" units="cm"/>
      <inkml:brushProperty name="color" value="#00FFFF"/>
      <inkml:brushProperty name="tip" value="rectangle"/>
      <inkml:brushProperty name="rasterOp" value="maskPen"/>
      <inkml:brushProperty name="fitToCurve" value="1"/>
    </inkml:brush>
  </inkml:definitions>
  <inkml:trace contextRef="#ctx0" brushRef="#br0">187 48 196 0,'-1'-4'259'15,"-2"-2"30"-15,-1-1-32 0,0 2-24 16,0 0-9-16,1 1-3 0,-1-1-8 0,0 3-12 16,0-2-25-16,-1 2-23 0,1 0-31 15,0 0-30-15,-1 2-24 0,-1 0-17 16,2 1-13-16,-3 2-14 0,2 0-4 15,-4 4-1-15,3 0 2 0,-3 3-1 0,2 3 4 16,-2 0 5-16,-1 3 6 0,1 0 7 16,-1 1 11-16,0 1 10 0,1 1 6 15,2-2 4-15,-2 1 3 0,5-1-4 0,-1-1-8 16,2-3-11-16,3 0-6 0,0-3-1 15,3-3-1-15,2-1-2 0,2-3-2 16,3-2 0-16,2-3-4 0,3-4-10 0,2-1-12 16,1-4-8-16,0-2-3 0,1-1-6 15,-3-2-3-15,1-3-2 0,-3 0 3 0,-3 0 0 16,-2 2 2-16,-2 1 3 15,-3 3 21-15,-1 0 24 0,-4 5 26 0,-3 0 24 16,-3 5 39-16,-3 0 39 0,-2 6 14 16,-6 2 2-16,0 2-2 0,-1 0-7 0,-1 3-26 15,3 0-36-15,0 2-27 0,2-2-26 16,1-1-23-16,3-1-18 0,1 1-11 15,4 0-8-15,1-2-4 0,4 0-3 0,2-1-2 16,4 0-5-16,1-1-29 0,4 0-72 16,4-2-98-16,0 3-94 0,2-2-72 15,1 2-42-15,1-2-32 0,1-1-46 16,-3 3-71-16,1 1-23 0,-1 1 13 0,1 2 12 15,-1 1 43-15,-1 2 111 0</inkml:trace>
</inkml:ink>
</file>

<file path=ppt/ink/ink78.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1:07:09.500"/>
    </inkml:context>
    <inkml:brush xml:id="br0">
      <inkml:brushProperty name="width" value="0.26667" units="cm"/>
      <inkml:brushProperty name="height" value="0.53333" units="cm"/>
      <inkml:brushProperty name="color" value="#00FFFF"/>
      <inkml:brushProperty name="tip" value="rectangle"/>
      <inkml:brushProperty name="rasterOp" value="maskPen"/>
      <inkml:brushProperty name="fitToCurve" value="1"/>
    </inkml:brush>
  </inkml:definitions>
  <inkml:trace contextRef="#ctx0" brushRef="#br0">223 130 175 0,'4'-4'236'0,"0"0"2"16,1-2-34-16,0 3-49 0,-1-2-23 15,0-1-12-15,0 1-8 0,-1 1-3 0,1-2 6 16,-1 1 11-16,0 0 11 0,-2-1 7 15,1 0 2-15,0 2-4 0,-2-3-9 16,2 2-10-16,-2 0-19 0,0 0-25 16,-2 2-16-16,2-3-14 0,-1 3-7 15,0-1-4-15,-2 1 0 0,0 0 1 0,2 0 0 16,-2-1-1-16,-1 4-3 0,0-4-4 15,0 1-7-15,-2 2-1 0,-1-1 2 16,0 2 13-16,-1 0 16 0,0 0 22 0,0 2 22 16,-1 0 24-16,-2 2 20 0,2 0 19 15,-4 1 19-15,2 2 13 0,-1 2 7 0,0 0-6 16,-1 0-7-16,4 3-16 0,-1 0-23 15,0 1-18-15,1 2-12 0,0 1-7 16,3 1-13-16,0 1-15 0,1-2-12 16,2 1-15-16,3-1-18 0,0 0-6 0,3-1-5 15,1-1-2-15,1-1-1 0,1-3-5 16,2 0-1-16,2-2-3 0,1-4-3 15,0 0-2-15,2-2-3 0,1-4 4 16,1-2-4-16,-1-2 0 0,0 0-4 0,-1-4-1 16,0-1-2-16,-2-1-2 0,-2-4-1 15,0-1-1-15,-2-1-1 0,-3 0 3 0,-2 0 1 16,0 2 0-16,-4 0 0 0,0 3 0 15,-2 0 1-15,-1 3-2 0,0 2 0 16,-1 2 1-16,-2 4 2 0,0 2 0 0,-2 2 1 16,-1 6 0-16,2 0 2 0,-2 5 1 15,1 1 8-15,0 2 9 0,4 0 3 0,-1 1 1 16,1 1-1-16,1-1-2 15,2-1-9-15,0 0-7 0,2-2-4 0,1-2-2 16,1-4 0-16,2 0 3 0,2-2-2 16,2-5-1-16,4-2 1 0,0-4-3 0,2-4-1 15,0-2-1-15,0-2 1 0,-4-3 1 16,1 0 0-16,-2 0-1 0,-1 3 0 15,-4 0 0-15,0 3-1 0,-3 1-4 16,-3 3-11-16,-3 3-33 0,-3 3-107 0,-6 4-177 16,-2 4-174-16,-6 1-280 0,-2 1-138 15,-5 6-44-15,-2 1 64 0,-1 1 155 16,-3 2 164-16</inkml:trace>
</inkml:ink>
</file>

<file path=ppt/ink/ink79.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1:07:16.146"/>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7868C8AD-A02D-4934-8B1B-AD8F297B6157}" emma:medium="tactile" emma:mode="ink">
          <msink:context xmlns:msink="http://schemas.microsoft.com/ink/2010/main" type="inkDrawing" rotatedBoundingBox="7362,15900 17440,15192 17583,17223 7504,17930" hotPoints="17356,15405 17445,17208 7607,17695 7518,15892" semanticType="enclosure" shapeName="Rectangle"/>
        </emma:interpretation>
      </emma:emma>
    </inkml:annotationXML>
    <inkml:trace contextRef="#ctx0" brushRef="#br0">187 170 97 0,'-21'-16'332'16,"-1"0"36"-16,0-2 25 0,0 1-41 0,3 1-95 15,1 0-57-15,3 2-42 0,1 0-19 16,4 4-14-16,1-1-21 0,2 2-24 15,1 3-19-15,4 2-19 0,2 1-13 0,4 6-15 16,1 4-6-16,5 3-1 0,2 6 2 16,2 2 5-16,-2 9 0 0,2 4 6 15,0 6-2-15,-2 8-3 0,1 9 1 16,-2 8-1-16,0 9-3 0,0 8-5 0,-2 6 0 15,1 3 1-15,0-2-3 0,-2-1-5 16,1-8 0-16,1-8 0 0,0-7 0 16,-2-10 0-16,0-7-6 0,-1-9-16 0,-1-9-39 15,-1-9-83-15,-1-7-165 0,0-8-117 16,-1-12-57-16,-2-4-17 0,1-10 21 15,-4-3 73-15</inkml:trace>
    <inkml:trace contextRef="#ctx0" brushRef="#br0" timeOffset="2242.1282">-48 58 224 0,'-2'-5'318'0,"2"1"23"16,0-2-19-16,3 1-77 0,4-1-84 0,1-2-43 16,3 1-20-16,4-2-4 0,3-1 8 15,5-1 3-15,6-1 0 0,7-1-5 16,5-2-6-16,7 0-10 0,7-1-18 0,6-2-10 15,5 2-8-15,8-1-6 0,10-1-9 16,8 1-3-16,9-1-3 0,6 1-5 0,3 0-9 16,3 1-9-16,4 1 3 0,4-2-1 15,5 2-1-15,5-1-1 0,6 2 3 16,1 1 0-16,-1-1-6 0,1 0-3 15,-2 1 1-15,0 0-1 0,2 0 1 0,-2 2-2 16,0 0 2-16,-3 1-1 0,-2 0-3 16,-6 0 1-16,-3 1-2 0,-3 2 5 15,-4-3 3-15,-1 1 4 0,-1 2 2 0,-2-3 2 16,0 2 3-16,-3 0-2 0,-2 0-2 15,-3 1-2-15,0-2-1 0,-2-1-2 16,-2 1-1-16,-4 1-2 0,-2-2 0 0,-2 3 0 16,0-1 2-16,-2 0-2 0,-1 2 2 15,-1 0-1-15,-1-2-1 0,-3 2-1 16,-3 1-3-16,-3-2 2 0,-6 0-1 15,2 1-1-15,-3-2-1 0,-1 1 4 0,0-3 5 16,-1 1 0-16,1-2 3 0,0 1 0 0,2-2 1 16,1 2-1-16,4-3-2 0,1 0 0 15,0 4-5-15,-2-4 2 0,1 4-2 16,-5-2-5-16,-1 2 1 0,-2 2-1 15,-1-2 2-15,-3 2-2 0,-3 1 2 0,0 0 3 16,-5-1-1-16,-1 1 0 0,-1 2 1 16,1-1 2-16,0 1 0 0,0 1-1 15,1 0 1-15,2-1-1 0,3 2-2 16,-2 1 0-16,3-2 0 0,-1 1-1 15,3 1 0-15,-1-2 0 0,0 3 0 0,-4-1 0 16,2 1-1-16,-5-2 2 0,1 2 0 16,-4-2 3-16,1 1 1 0,-2 0 2 0,-2-2 0 15,-1 0-1-15,-2-1-1 0,-2 1-3 16,-1 0-1-16,-1 1 0 0,-2-2 0 15,2 2-1-15,-1-1 1 0,1 1 2 0,0-1 1 16,-1 2-1-16,1 0 3 0,0 0-2 16,1 1 0-16,-2-2 0 0,4 2-2 15,-1 0 1-15,-1 2-4 0,1-2 1 16,1 0-1-16,-1 0-3 0,1 0 3 0,-1 0 0 15,-1 0 3-15,-1 0 2 0,-1 1 0 16,-3 0 1-16,-4-1-1 0,0 1-1 16,-4-1-2-16,-3 2 0 0,-3-1 0 0,-3-1 2 15,-4 1 0-15,-2 0 2 0,-4-1 0 16,1 1 0-16,-2 1 0 0,-3-1-2 15,0 2-1-15,-1-3 1 0,0 4 0 0,0-4 1 16,-2 2-2-16,2-1 1 0,-1 2-2 16,1-3 0-16,-2 4 2 0,2-1 0 15,1 0 2-15,-1 1 0 0,2-1 2 16,-3 1 1-16,1 1 0 0,2 0 0 0,-3 2 1 15,1 0-1-15,0 3 7 0,0 0 9 16,-1 2 7-16,0 1 2 0,-3 3 1 16,1 1 2-16,-1 3-3 0,0 1-8 0,1 2-5 15,0 3-2-15,-3 1-1 0,2 3 2 16,-1 0-1-16,-1 2-1 0,-1 2 0 15,1-1 1-15,-1 3-1 0,-1 0-2 0,1 1-1 16,-1 1-2-16,-1-1-2 0,2 3-4 16,-1 0 1-16,-1-1-2 0,2-1-1 0,2-2 3 15,-1 0-1-15,1-1 2 16,-1-2-2-16,2 1 1 0,-1-5 0 0,1-1-2 15,0-2-1-15,0-1 4 0,-1-1-1 16,0-2 0-16,1-1 2 0,-3 1 4 0,0-3 3 16,0 1 1-16,-3-1 5 0,0 0 0 15,0 0 0-15,-2-1-3 0,-1 2-5 16,1 3-3-16,-1-1-5 0,1 1-1 15,-2-3 1-15,1 1-2 0,0-1 2 16,-3 0 0-16,2-2-1 0,-1-2 0 0,1 1-2 16,-1-4-1-16,3-2-2 0,-1 0 0 15,1-1 1-15,0 0-2 0,1-3 0 16,0 0 2-16,1 1 1 0,-1-2 2 0,2-1-2 15,-1 1 3-15,0-1-1 0,0-1-2 16,2 1-1-16,-1 0-1 0,0 0 0 16,2 0 0-16,-2 0-1 0,1 0 2 0,1 1 0 15,0 0 1-15,0 0-1 0,0 0 1 16,0 1 0-16,1-2-1 0,-1 0 1 15,0 2 0-15,0-4 0 0,0 3 0 16,0-2-5-16,0 1 2 0,0-1 1 0,0-1-1 16,-1 3 1-16,1-3 2 0,-1 1 4 15,-1 1-2-15,2 0-2 0,-1-2 1 16,-1 4-1-16,1-2-1 0,-2-1 0 0,2 1 0 15,0 0 2-15,-2 0-2 0,0-1 0 16,0 0-1-16,-1 2 0 0,1-2-1 16,-1 2-1-16,2-2 1 0,-4 0-1 0,2 1 1 15,-2 0 0-15,0-1 0 0,0 2-1 16,-2-1 4-16,0 0 0 0,-2-2 1 15,-1 3-1-15,-1 0 1 0,-5-1 0 16,-4 1-5-16,-3 1-5 0,-8 2-19 0,-5 0-18 16,-8 2-14-16,-8 1-11 0,-6 0-22 15,-8-1-11-15,-6 0 4 0,-7 0 13 16,-5 1 8-16,-4-1 9 0,-2-2 19 0,0 1 13 15,-3-3 9-15,-2 2 7 0,0 1 3 16,-2 0-1-16,1-1 4 0,0 1 0 16,0-1 2-16,-1 1 0 0,-1 0 1 0,0 2 1 15,-1-2 0-15,1 0-1 0,1-1 0 16,0 1-2-16,1-3-3 0,-1 0-3 15,-4-1-5-15,-3 1 2 0,-5-2 0 16,-3 0 0-16,0 0 4 0,2-2 3 0,3 1 8 16,2-2 4-16,3 0 3 0,3-1 2 15,1 0 3-15,3 2 2 0,2 0-3 16,2-3 1-16,1 4-4 0,2-4 1 0,1 0-1 15,-2 2-2-15,2-1-1 0,-1-1 2 16,0 1 2-16,1 1-1 0,1-2 0 0,-1 0 4 16,0 4-3-16,-1-4 1 15,-2 3-2-15,1 0-2 0,1-1 1 0,2-1 0 16,4 2 0-16,1 0 0 0,3 0-2 15,0-2 2-15,4 2 2 0,-1-1 0 0,3-1 1 16,2 2 0-16,2-2 0 0,0 1 1 16,-2-2-1-16,-1 0-2 0,-2 2 1 15,0-1-1-15,-2-1 5 0,0 0-4 16,1 0-3-16,0-1 1 0,1-1 2 0,0 2-1 15,1-3-4-15,1 0 4 0,4 1 4 16,0-1 0-16,4 1-2 0,0-1 0 16,3 0-1-16,-3 0 1 0,2 0-3 0,1 0 1 15,0 0-1-15,1-1 1 0,2 1-1 16,0 0-4-16,0 3 5 0,2-4-1 15,-2 4 0-15,2-3 1 0,-1 3 3 0,1 0 4 16,1 0 4-16,1 0 2 0,1 1 2 16,-1 1 1-16,2-2-1 0,0 4-2 15,2-4 0-15,3 0-3 0,2 2-1 16,1-1-2-16,0 2 0 0,1-3-2 0,2 4 0 15,0-2-5-15,2 0 0 0,2 2 0 16,1-3 1-16,3 2-1 0,2 0 1 16,0-1 0-16,3-1-1 0,0 0 0 0,2-1-2 15,3 1 2-15,-1 1-1 0,2-2 1 16,0 0 0-16,0 0-1 0,2 0-1 15,-2 1-5-15,1 0-4 0,-1 0-6 0,-1 1-17 16,-1-1-24-16,1 2-43 0,-2-1-81 16,0 0-105-16,2 4-105 0,0-4-42 15,2 2-9-15,0-2 28 0,2 0 76 16</inkml:trace>
  </inkml:traceGroup>
</inkml:ink>
</file>

<file path=ppt/ink/ink8.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0:40:31.355"/>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D45706FB-6C8B-43DA-A2A2-94C002E7F9E1}" emma:medium="tactile" emma:mode="ink">
          <msink:context xmlns:msink="http://schemas.microsoft.com/ink/2010/main" type="inkDrawing" rotatedBoundingBox="16462,9851 21805,9897 21804,9965 16461,9918" shapeName="Other"/>
        </emma:interpretation>
      </emma:emma>
    </inkml:annotationXML>
    <inkml:trace contextRef="#ctx0" brushRef="#br0">-348 2554 220 0,'-9'2'386'16,"0"-2"41"-16,1 0 18 0,1 0-65 15,0 0-100-15,0 0-78 0,2 0-50 0,1 0-33 16,0 0-24-16,2 0-18 0,0 0-24 16,2 0-20-16,-2 0-13 0,2 0-6 15,2 1-5-15,2-1-2 0,1 1 2 0,3 0 4 16,3-1 7-16,3 1 8 0,3 1 11 15,3-2 15-15,2 1 18 0,4-1 22 16,3 1 23-16,2 1 21 0,2-2 26 16,1 1 18-16,6 0 8 0,1-1 3 0,4 1-12 15,2-1-16-15,3 1-23 0,1 1-25 16,2-2-20-16,2 1-20 0,2-1-13 0,2 1-8 15,1 0-11-15,2-1-6 0,-1 3-4 16,-2-3-2-16,-1 0-3 0,-1 0-2 16,-2-3 1-16,0 3 1 0,-1-1 2 15,-3 0-2-15,-2 1 1 0,-2-1 1 0,0-1 1 16,-3 1-2-16,-2 0-5 0,1-1 1 15,0 0-6-15,-2 1-4 0,0 0-4 16,-1-2 0-16,0 2 0 0,-3 0-3 0,2 1-1 16,-1-1-1-16,1 1-2 0,1 0 0 15,-1 0-1-15,0 0-4 0,-1 0 1 0,2 0 0 16,-1 1-2-16,1-1 0 0,-2 1-1 15,1 0 2-15,-2-1-1 0,0 0 1 16,-1 0 1-16,-1 0 1 0,1 0-2 16,0 0-1-16,0 0 2 0,-2-1-2 0,-1 0 0 15,-1 1 0-15,-1-1 0 0,0 1 1 16,-1-2-1-16,-1 1 3 0,0 1-1 15,-2 0 1-15,1 0-1 0,-1 0-1 16,1 0 1-16,-4 0-1 0,3 0-1 0,-1 0-1 16,0 0 0-16,0 0 1 0,1 1-1 15,1 1 1-15,1-2 0 0,1 1 0 16,2 1 0-16,1-2 0 0,-2 3 0 0,2-3 0 15,0 1 0-15,-1-1 1 0,0 1 3 16,-2 1-2-16,0-2-2 0,-1 1 0 16,0 0-2-16,-2-1 0 0,1 1-1 0,-1-1-1 15,1 0 2-15,-1 0 1 0,-1 1 2 16,1-1 0-16,-1 0 0 0,-2 0 0 15,1 0 1-15,-1 0-1 0,0 0-1 16,-2 0 1-16,2 0 0 0,-1 0 0 0,1 0-2 16,0 0 1-16,-2 2 0 0,2-2 0 15,-2 0-1-15,0 1 1 0,1-1 2 16,0 1-1-16,1 0 0 0,1-1 2 0,1 3-2 15,-2-3 1-15,1 1-2 0,0-1-1 16,0 2 0-16,-2-2 0 0,2 0 1 16,-2 0 0-16,1 0 1 0,0 0-1 0,1 0 0 15,0 0-1-15,0 0 1 0,-1 0-1 16,-2-2 0-16,0 2 0 0,0 0 0 15,-1-1 0-15,0 1 0 0,-2 0-3 16,1 0 1-16,0 0 3 0,-2 0-1 0,1 0 1 16,1 1 0-16,0-1 3 0,-1 2-1 15,0-2-3-15,0 0 0 0,2 2 1 16,0-1-4-16,-1-1 4 0,0 1 0 0,-1-1 2 15,0 2-1-15,2-1 1 0,-1-1 5 16,1 1-4-16,0 1-1 0,1-2 2 16,-2 0 0-16,1 0-1 0,-2 2 0 0,-1-1 0 15,-1-1 0-15,-1 1 2 0,-2-1-2 16,0 2 0-16,-3-1-1 0,-2-1 1 0,-1 1 0 15,-2 1-1-15,-1-2-1 16,0 0 1-16,-1 0 1 0,-2 0-1 0,0 0-1 16,-1 0-1-16,1 0 0 0,-2 2-2 15,0-1-2-15,0 0-1 0,0 1 0 0,1-1 1 16,0 2 0-16,2-3 2 0,1 0 1 15,0 2 3-15,2-1-2 0,1 2 1 16,1-2 0-16,0 1 1 0,2 1-2 0,-1-1-1 16,1 2 0-16,1-3-1 0,0 2-7 15,0-1-8-15,-1-1-11 0,1 2-18 16,-3-3-31-16,0 1-61 0,-2-1-97 0,-1-1-100 15,-1 0-57-15,-2-3-63 0,-4-1-134 16,-3-3-114-16,-5 1 10 0,-4 1 56 16,-3-3 43-16,-5 1 68 0</inkml:trace>
  </inkml:traceGroup>
</inkml:ink>
</file>

<file path=ppt/ink/ink80.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1:08:10.821"/>
    </inkml:context>
    <inkml:brush xml:id="br0">
      <inkml:brushProperty name="width" value="0.26667" units="cm"/>
      <inkml:brushProperty name="height" value="0.53333" units="cm"/>
      <inkml:brushProperty name="color" value="#00FF00"/>
      <inkml:brushProperty name="tip" value="rectangle"/>
      <inkml:brushProperty name="rasterOp" value="maskPen"/>
      <inkml:brushProperty name="fitToCurve" value="1"/>
    </inkml:brush>
  </inkml:definitions>
  <inkml:trace contextRef="#ctx0" brushRef="#br0">580 315 65 0,'5'-16'274'0,"-1"-1"34"0,-3 2 20 16,2-2-88-16,-2 4-63 0,1-2-46 16,0 2-40-16,-2-1-25 0,2 1-1 15,-1-1 6-15,-1 0 3 0,0 0 9 16,0 1 15-16,0-1 10 0,0 1-5 0,-1 2-10 15,-1-2-5-15,0 3-10 0,-3-2-15 16,0 2-14-16,-1 0-7 0,0 1-7 16,-3 2-2-16,0 1-6 0,-4 0-5 0,1 2-6 15,-3 2-5-15,-3 1-4 0,0 2-2 16,-1 3 0-16,-3 2-3 0,-2 5 0 15,1 3-1-15,-2 5 0 0,-1 3 0 0,1 4-1 16,-1 3 0-16,3 4 0 0,1 1 1 16,3 2-1-16,1 0 0 0,5-1 0 15,4-1 1-15,3-3 1 0,6-2 1 16,4-3 4-16,5-2 0 0,6-2 3 15,7-3 1-15,5-4 1 0,6-1-1 0,7-6-3 16,5-3-1-16,4-5-3 0,3-2-1 16,0-5-3-16,0-2 0 0,-2-4 0 0,-2-2 0 15,-4-3-2-15,-5-3 2 0,-6-3 0 16,-6-1-1-16,-5-4-3 0,-7-2 1 15,-5-2 3-15,-5 1-3 0,-6-1 1 16,-5 5 3-16,-2-1 0 0,-4 6-1 0,-3 1 1 16,-3 4 1-16,-1 3-2 0,-3 3 0 15,-2 2 3-15,2 6 2 0,-3 4 1 16,2 0 0-16,-2 4 0 0,2 8-1 0,1 2-1 15,-1 4-4-15,1 5 0 0,2 2-1 16,4 2-2-16,2 4 0 0,2 0 0 16,5 0 5-16,3 1 0 0,5-3-1 0,4 1 1 15,6-5 0-15,7-3-2 0,7-4-3 16,5-4 0-16,8-7 3 0,6-3 0 15,5-6 0-15,5-6 1 0,-1-2-1 0,1-3-2 16,-3-7-3-16,-3 2 4 0,-4-5-3 16,-6 1 1-16,-6-3 2 0,-7 1 2 15,-5-2 1-15,-4 3-1 0,-7 1 2 0,-2 3-2 16,-6 0-1-16,-3 5 0 0,-5 3-4 15,-4 4 3-15,-4 3 1 0,-5 4 1 16,0 5 0-16,-4 2 1 0,1 6 3 16,-3 1-2-16,3 8-1 0,-1 1 0 0,4 3-1 15,0 1-1-15,5 3 1 0,4 2 0 16,4 1-1-16,5-1 1 0,4 0 2 15,8-2 1-15,6-2 0 0,8-3 1 0,9-4-1 16,7-2-1-16,12-7-1 0,7-5-1 16,7-4 0-16,4-6 0 0,2-5-1 15,-1-4 0-15,-1-6 3 0,-5-2 0 16,-3-4-1-16,-7-3 0 0,-6-2 1 0,-6 0 0 15,-7-3-2-15,-7 5 1 0,-7 2-1 16,-6 3 0-16,-3 5 0 0,-7 1-2 0,-3 5 1 16,-6 1 0-16,-1 6-1 0,-5 3 1 15,-5 5 0-15,-3 3 1 0,0 5 0 16,-3 4-6-16,1 4 3 0,1 3 1 15,2 1 0-15,3 2-5 0,4 0 4 0,3 3 4 16,3 0-1-16,6 2-1 0,4-1 2 16,5-3 5-16,8 1 0 0,6-6 0 0,8-5 1 15,10-3 0-15,8-6-2 16,8-4-1-16,3-8-6 0,4-2-2 0,-4-5-5 15,-2-1-1-15,-7-4-1 0,-6-4-2 16,-8-2 3-16,-7 0-2 0,-7-2 5 0,-7 0 2 16,-5 2 0-16,-6 1 0 0,-4 3 2 15,-5 1 2-15,-5 4-2 0,-3 0 2 16,-5 4 2-16,-4 4 1 0,-3 3-2 15,-2 2 0-15,0 4 2 0,-2 0-1 0,1 4 0 16,2 3 0-16,3 1 1 0,1 1 1 16,6 2-1-16,4 1-2 0,4 1 0 0,4 0 3 15,5 1-3-15,6 0 1 16,8 0 0-16,9-2 1 0,6 0-1 0,9-3-2 15,6-3 2-15,6-2-2 0,6-4 1 16,1-4-1-16,2-4 0 0,-2-4 0 0,-3-5 1 16,-6-2-1-16,-5-5 0 0,-7-3 0 15,-4-6-1-15,-8-7 1 0,-6 2-3 16,-5-5 4-16,-4 3-1 0,-7 2-1 0,-2 3 2 15,-5 4-1-15,-1 4 1 0,-3 6 1 16,-3 2 0-16,-4 5 0 0,-3 5 0 16,-1 5-1-16,-3 5 2 0,-2 5 0 0,0 4-1 15,0 3 1-15,1 4 0 0,1 4-1 16,3 3-2-16,2 0-1 0,4 2 1 15,3 2-1-15,6-2 0 0,6 1 1 0,5-3-1 16,6-2 1-16,8-2 0 0,8-5 1 16,10-4 1-16,9-7-2 0,9-4 0 15,5-6-3-15,5-4-3 0,2-6-2 16,-4-3-3-16,-3-5 1 0,-7-4 1 0,-6-7 3 15,-6-5 3-15,-7-3 1 0,-7-2 2 16,-5 3 2-16,-6-1-2 0,-7 7 4 0,-3 3-1 16,-4 6 1-16,-2 3 0 0,-3 3 0 15,-2 6 0-15,-4 5 1 0,1 2-2 16,-5 7 0-16,-2 3 1 0,0 5-1 15,1 4-1-15,1 5 1 0,1 1 0 16,5 6 4-16,2 0-1 0,3 1 0 0,6 2 0 16,4 1-1-16,8-2 0 0,8 1-3 15,10-5 3-15,11-3 2 0,9-3 0 16,8-5 0-16,9-6-3 0,4-5-1 0,4-6-4 15,2-4-5-15,-5-5-1 0,-2-7-2 16,-9-5 2-16,-6-7 1 0,-9-4 2 0,-6-4 4 16,-10 0 0-16,-6-2 1 0,-8 3 0 15,-5 2 0-15,-7 6 2 0,-5 5 2 16,-3 2-1-16,-5 8 0 0,-5 2 1 15,-4 6-1-15,-6 7-1 0,-4 4 0 0,-2 3 3 16,-5 6 0-16,0 2-1 0,0 4 1 16,2 2 0-16,1 3-3 0,5 2-1 15,2 2 0-15,6 2-1 0,3-2 1 16,8 1 0-16,6 0 2 0,10-3-1 0,9-3 3 15,13-1-3-15,11-6 0 0,8-4-1 16,6-5-8-16,5-6-5 0,0-4-9 16,3-6-3-16,-4-4-2 0,-3-4-2 0,-7-7 5 15,-7-3 3-15,-7-2 6 0,-6 0 6 16,-8 3 4-16,-6 1 4 0,-7 4 4 15,-4 3 4-15,-6 5 4 0,-2 3 0 0,-6 3 0 16,-6 4 0-16,-2 5 0 0,-6 6 0 16,-1 2 6-16,-3 3-1 0,2 3 1 15,0 2 0-15,4-1-3 0,1 3-1 16,4 2-5-16,3 1-3 0,4-1 0 0,6 4-1 15,6-3 0-15,9-1-2 0,6-2 3 16,12-1 0-16,9-4-2 0,8-5-8 16,5-3-7-16,3-5-7 0,0-7-7 0,-3-2-4 15,-6-3-3-15,-4-6 6 0,-5-2 6 16,-5-3 8-16,-7-2 5 0,-3-1 5 15,-5 0 4-15,-6 0 5 0,-2 3 12 0,-5 2 8 16,-4 1 15-16,-3 5 17 0,-4 2 15 16,-3 1 11-16,-3 4-1 0,-3 3-8 0,-3 3-8 15,-3 1-15-15,-1 3-16 16,-1 4-11-16,0 2-9 0,0 2-1 0,2 4-6 15,1 0-1-15,4 1-3 0,2 4-1 16,3-1 0-16,5 0 0 0,5 1 1 0,8-1-1 16,5 1 1-16,8-4 0 0,6-2 0 15,10-3-2-15,7-2-6 0,5-3-16 16,6-2-16-16,0-5-14 0,0-5-9 15,-4-2-7-15,-6-3 1 0,-5-6 14 0,-6-1 17 16,-4-3 11-16,-5-2 12 0,-6-2 9 16,-3 1 13-16,-3 4 21 0,-7-1 17 15,-2 4 23-15,-1 3 20 0,-4 2 12 16,-1 1 5-16,-4 5-14 0,1 0-17 0,-4 2-18 15,0 5-22-15,-4 2-14 0,-2 3-11 16,0 5-10-16,-2 3-2 0,2 4-3 16,1 2 2-16,1 1-2 0,6 1-3 0,3 2 4 15,4-2 0-15,7 1 4 0,5-1 0 16,9-3-2-16,7-1 5 0,9-3-2 15,7-6-8-15,6-4-12 0,3-6-16 0,5-6-15 16,-1-2-14-16,0-6-8 0,-3-3 1 16,-3-5 6-16,-5-5 13 0,-5-1 16 0,-3-4 11 15,-5 3 10-15,-3-3 6 16,-4 5 12-16,-5 2 18 0,-6 4 19 0,-6 4 14 15,-2 5 6-15,-5 1 7 0,-3 5-6 16,-2 0-19-16,-4 6-13 0,-3 2-11 0,-2 3-6 16,-2 4-5-16,-1 3-5 0,-1 1 5 15,3 4-7-15,1 2 2 0,4 0-1 16,2 3-1-16,5-2 3 0,6 1-2 15,6-1 5-15,7 0-4 16,8-4 0-16,8 1-4 0,9-5-11 0,6-2-13 0,6-4-14 16,1-3-20-16,0-3-17 0,-1-4-20 15,-3-5-5-15,-2-3 3 0,-4-6 8 16,-4-3 16-16,-4-3 19 0,-6-1 21 0,-6 0 17 15,-6 3 26-15,-4-1 33 0,-6 5 25 16,-6 4 20-16,-4 1 7 0,-3 3 0 0,-5 3-18 16,-6 2-24-16,-4 4-23 0,-6 2-17 15,-1 4-9-15,-2 4-1 0,-1 2-1 16,2 3 0-16,2 1-2 0,4 1 0 15,3 3-1-15,3-2 3 0,7 2-1 0,4-3 0 16,9 0 1-16,7-2-2 0,8-2 1 16,6-3-14-16,9-2-22 0,6-3-36 15,6-2-29-15,2-5-26 0,0-4-18 16,0 1 1-16,-2-5 16 0,-2 0 33 0,-3 1 27 15,-6-3 26-15,-4 3 20 0,-7 1 8 16,-6 1 5-16,-5 2 9 0,-4 1 5 0,-6 2 7 16,-1 0 9-16,-2 3 17 0,-4 0 10 15,1 3 3-15,-2 3 1 0,0-1-1 16,0 1-4-16,0 1-7 0,2 0 3 15,3 3 3-15,5-2 4 0,3 1-2 0,7 0-4 16,8-3-6-16,5-2-9 0,7-1-10 16,7 0-4-16,7-3-4 0,4-3-3 15,2-2-3-15,2-1-6 0,-1-1 2 0,-5-4-6 16,-2 1 0-16,-4 0 1 0,-7-2-2 15,-5 2 1-15,-6 1-2 0,-9-1 8 16,-5 4-2-16,-5 2-1 0,-6-2 4 0,-7 4-2 16,-7 2 1-16,-5 2-8 0,-7 4 1 15,-6 1 1-15,-1 2 0 0,-2 2 7 16,0 0-7-16,2 2 0 0,2 1 0 15,3 3-1-15,5-4-2 0,2 2-4 0,7-2 7 16,6-2 2-16,8-1 5 0,11-3 1 16,10-3-9-16,9-1-22 0,8-3-39 15,6-4-51-15,5-2-48 0,-1-4-30 0,1-2-3 16,-2-2 12-16,-6-1 30 0,-4 0 48 15,-6-2 45-15,-7 3 30 0,-6 1 17 16,-7 2 21-16,-4 2 13 0,-4 1 11 0,-6 5 7 16,-4-1 9-16,-2 4 0 0,-5 1 0 15,-3 2 3-15,0 3 1 0,-4 1-1 16,3 2-1-16,-1 0-4 0,4 2-6 15,0-1-10-15,2 0-5 0,5 2-2 0,5-4-2 16,6 2-3-16,5-3-2 0,7-1-1 16,7-2-6-16,7 2-9 0,6-2-13 0,4-4-18 15,7 3-36-15,1-3-34 0,2-3-22 16,-1-1-11-16,-5-2 1 0,-7-4 13 15,-8 3 34-15,-7-3 30 0,-9 3 27 16,-6-1 16-16,-7 1 10 0,-8 1 6 0,-6 0 4 16,-10 4 3-16,-5 0 2 0,-4 4 7 15,-6 0 8-15,-3 4 12 0,-1 4 10 16,0 0 14-16,3 1 17 0,0 3 6 15,5-2 3-15,3 2-6 0,4-1-9 0,6 1-12 16,4-2-17-16,5 1-13 0,7 0-11 16,6-1-4-16,6-2-5 0,6-1-4 15,6 1-4-15,3-4-7 0,4-1-18 16,0-3-26-16,1-1-23 0,0-2-21 0,-3-1-14 15,-2-3-6-15,-2-1 9 0,-3-4 21 16,-2 0 20-16,-3-3 20 0,-5-1 15 16,-1 0 11-16,-4-2 7 0,-1 0 3 0,-5 3 3 15,-1 0 1-15,-1 2 5 0,-1 2 2 16,-1 0 3-16,0 2 3 0,-1 2 2 15,0-2 0-15,2 5-2 0,-2 0-3 0,1 0-4 16,-1 0-2-16,3 0-2 0,1 4 0 16,1 0 0-16,2-2 0 0,2 3 1 15,2 0 0-15,0 1-3 0,1-1 0 16,0 1 0-16,2-2-2 0,0 1 0 0,0-2 1 15,-2-1 1-15,2 0 3 0,-1 0-2 16,0-3 0-16,1 1-1 0,-2-3-2 16,0-2 0-16,-1 1 0 0,2-1 1 0,-2-2 1 15,0-1 1-15,-2 0 1 0,0 1-1 16,0-1 0-16,-1 0 0 0,-1 3-1 15,-1 0 1-15,-1 0-1 0,1 2 2 16,-2-1-2-16,0 4 1 0,-1-1-1 0,0 2-2 16,-1 0 0-16,1 2 1 0,0 2 1 15,0 0-1-15,-1 3 1 0,1 3 0 16,0 0 2-16,-2 2-1 0,2 2 3 0,-2-2-1 15,-1 1 1-15,2 0 1 0,-1-2 0 16,-1 0-4-16,3 0 0 0,-3-3-1 16,3-2 2-16,-2 1 1 0,2-3 2 0,1-2 1 15,3-1-1-15,2-3 2 0,4 0 0 16,-1-4-2-16,2 1-3 0,0-1-2 15,-2-3 3-15,0 1-1 0,-1 2-2 16,-1-2-1-16,-3 3 0 0,0 1 0 0,-3 0-1 16,0 1-1-16,-1 2 0 0,-2-1 2 15,0 2 1-15,-1 1 0 0,-1-2 0 16,0 2 3-16,1 0-1 0,-2 0 0 0,1 0 3 15,1 0-1-15,-1 0 1 0,-1 0 5 16,2 0 4-16,-1-1 3 0,1 0 2 16,-3-1-1-16,2 0-3 0,-1 0-4 15,0-1-5-15,-1 0-2 0,1-4-2 0,-2 2-2 16,0 0 1-16,0 0-1 0,-1-1 0 15,-2 0 0-15,0 1-2 0,-1 0-1 16,-3-2 1-16,1 3 0 0,-1-2-1 0,0 0 1 16,-1 2 0-16,1 1 0 0,-2-1 1 15,1 0 0-15,-2 2 1 0,0-2-1 16,1 2 1-16,-1-1-1 0,-1 2 1 15,0-1-1-15,-1-1-1 0,0 0 3 0,-2-1-1 16,0 1 3-16,2-1-3 0,-1 1 0 16,1 0 2-16,1 0-1 0,-2-1 0 15,2 1 0-15,0-1 1 0,0 1 0 16,0-1 2-16,-2 0-3 0,1 0-1 0,-2-2 0 15,-2 3-2-15,0-3 0 0,-2 2 0 16,-3-2 1-16,0 2 1 0,-2 0-1 0,-4 0 1 16,1 0-1-16,-3 3 1 0,-1-2 0 15,-2 2-1-15,-1-1 1 0,3 2-1 16,-2-2 1-16,3 2-1 0,1 0 1 15,1 0 0-15,0 0 0 0,4-1 0 0,-1 1-1 16,5-2 0-16,0 1 0 0,2-2 0 16,0 2 1-16,3-1 1 0,1 1 0 15,-1 1 1-15,0-1 0 0,0 0-1 16,0 1-3-16,0-1-1 0,0 1 1 0,0-2 0 15,-1 1-1-15,0 1 2 0,0-1 2 16,-2 1-1-16,2-2 2 0,0 2-1 0,-1-4 2 16,1 4-1-16,0-3-1 0,-2 0 0 15,1 1-1-15,-1 0 0 0,0-1 0 16,1 0 0-16,-1 2 1 0,0-1-2 15,2-1 0-15,-3 2 0 0,1-2 0 0,-1 3 1 16,2-1 1-16,-2 0 1 0,1 1-1 16,-1 0 0-16,-1 0 1 0,1 0-2 15,0 0 0-15,1 0 0 0,-1 0 0 16,2 0 2-16,0 0-1 0,0 0-1 0,-2 0-1 15,1-1-1-15,-1 0 2 0,-1-1 0 16,2 2 0-16,-1-1 0 0,3 1 0 16,-2 0 0-16,1 0-1 0,-1 0-2 0,0 1 1 15,1-1 1-15,-1 2-1 0,-1-1 2 16,-1 0 0-16,-1 0 0 0,0 0-3 15,-3-1 0-15,1 2-1 0,2-2 2 0,-3 0 1 16,3 0 1-16,0 0 1 0,1 0 2 16,-2 0 0-16,2 0-2 0,-2 0-1 15,2 0 0-15,-2 0 0 0,3 1 1 16,-2-1 2-16,1 1 0 0,0 1-3 15,1-1 2-15,-2 1-1 0,1-1-1 0,0 1 0 16,1-1 0-16,-2 2 0 16,1-3 0-16,-1 0 0 0,1 2-1 0,1-1-1 0,-1-1 1 15,-2 1 1-15,2-1 1 0,-2 0-1 16,-1 3 1-16,1-3 1 0,-1 0-1 15,0 0-3-15,0 0 0 0,1 1 2 16,-1-1-1-16,0 0 0 0,-2 0 1 0,3 0 1 16,-1 0 0-16,0-1-3 0,1 1 0 15,1-3 0-15,-1 2 0 0,0 0-2 16,0-1-1-16,1 2 2 0,-3-3 1 15,1 2 0-15,2-1 0 0,-3 2 3 0,1 0 1 16,1 0 0-16,1 0-2 0,0 2 3 16,1-1-1-16,0 0 0 0,2 1-2 0,-1-2 1 15,1 3 0-15,2 1-2 16,-2-1 2-16,2-3-2 0,1 4 1 0,-1-2-1 15,1-1 1-15,-2 0 0 0,0 1 0 16,0-1-1-16,0 1 0 0,0-1 2 0,-2 1-1 16,0-1 0-16,-2 2-1 0,1-2 1 15,0 1 0-15,-2-1 0 0,2 1-1 16,-2 0 1-16,1-1 0 0,1 1-1 15,0 0 1-15,2-1-2 0,0 0 3 0,2 2 0 16,0-2-1-16,1 1 0 0,2-1 1 16,-2 2 0-16,0-3-1 0,0 3 0 0,0-2-1 15,0 1 1-15,0-2-3 16,2 4-1-16,-1-4 0 0,1 2 0 0,-1-1 1 15,2 3 0-15,-3-1-1 0,2-1 4 16,-1 0-2-16,-1 0-1 0,0-1 1 16,1-1 2-16,-1 1 0 0,0 0 0 0,0-1 2 15,-1 1 1-15,-3 1-2 0,0-1-1 16,-2 2 0-16,0-2 0 0,-1 0-1 15,0 0-2-15,0 2 1 0,1-2-1 0,-1 0-3 16,-1 0-2-16,0-1-3 0,-2 2-1 16,1-1 0-16,-1-1-1 0,1 0 0 0,-1 0 3 15,1 0 2-15,-1 0 3 16,2 0 1-16,-2 0 2 0,2 0 1 0,0 0 0 15,0 0 1-15,0 0 0 0,0 1-1 16,1-1 2-16,-1 0-1 0,0 2-1 16,0-4 1-16,0 2-2 0,1-1 1 0,1 1-2 15,2-1 0-15,0-1 3 0,-1 2-3 16,1 0 1-16,0 2 2 0,1-1-1 15,-1-1 0-15,2 1-1 0,0-1 0 0,1 2 2 16,0 0-3-16,1-1 1 0,2-1 2 16,-1 1 0-16,1-1 0 0,0 2 0 15,1-1 2-15,2-1 0 0,-1 0-1 16,-1 0 1-16,1 0-1 0,0 0 0 0,-1 1-1 15,0-1-1-15,-2 0 2 0,1 2-3 16,-1-2 1-16,0 0 0 0,-1 0-1 0,0 2 3 16,0-1-2-16,0-1 1 0,0 1 0 15,-1 1 0-15,0-1-1 0,-2-1-2 16,0 1 0-16,1 1 2 0,1-2 2 15,-3 0 0-15,0 0 1 0,-2 0-1 0,2 2 1 16,-1-2-2-16,-1-2-1 0,1 2 1 16,0-2 1-16,-2 1 0 0,0 1-1 15,0 0 0-15,1 0-1 0,-3 0 0 16,1-1-2-16,2-1-1 0,-1 2 4 0,1-1 0 15,1 1 0-15,0-1 3 0,1-1 0 16,0 2 1-16,1 0-4 0,0 0 0 0,2-2-1 16,0 1 0-16,1 1-1 0,-1-1 2 15,1-1 1-15,-1 2 2 0,1 0 2 16,0 0-3-16,0 0 1 0,-1 0-1 15,1-1 0-15,-1 1-2 0,-1-1 0 16,1-1 0-16,0 0 0 0,1 1 0 0,-1-2 1 16,1 1-1-16,-3 0 0 0,2-1 1 15,-3-1-1-15,0 2-1 0,0-2-1 16,-1 0 1-16,-1 0 1 0,2 1 0 0,-1 0 0 15,-2-1 1-15,3 2 0 0,-1-2-1 16,1 2-2-16,0 0 1 0,1-1 1 16,2 0-1-16,1 2 2 0,-1-2-1 15,2 2 1-15,1 0-1 0,-1 0 1 0,3-2-1 16,-1 3 0-16,3-1 0 0,0 1-1 15,-2-1 1-15,0 0-1 0,2 1 0 16,-3 0 1-16,1 0-1 0,-1 0 1 0,-2 0-1 16,2 0 1-16,-3 0 1 0,0 0 0 15,-1 0-1-15,1 0 1 0,-1 0 0 16,1 0-3-16,-1-2 1 0,-2 1 0 15,2 1-1-15,0-1 1 0,-2 1 1 0,0 0 0 16,2 0-2-16,1 0 0 0,-1 0 2 16,1 0 0-16,2 1-1 0,-1-1 2 0,1 1 2 15,1 1-1-15,-1-2-2 0,3 1 2 16,-2 0 0-16,2-1-2 0,-1 1-1 15,1-1 0-15,0 2 3 0,0-1-2 0,-1-1-1 16,1 1 1-16,0 0 0 0,-1 0 0 16,-1 2 0-16,0-2 0 0,1 1-1 15,-1-1 0-15,-2 0 0 0,1 1 0 16,-1-2 0-16,-1 2 0 0,1-1 0 0,-3-1 1 15,2 1 0-15,-1-1 0 0,0 2-1 16,0-2 0-16,-2 0 1 0,2 2-1 16,-2 0 1-16,-1-2 0 0,0 3 2 0,0-2 0 15,1 1 0-15,-2-1-2 0,2 2-2 16,-1-3 0-16,0 2-1 0,0-1 1 15,-1-1-1-15,0 1 3 0,-1 1 0 16,1-1 1-16,1-1 1 0,-1 0 0 0,-1 1-2 16,-2 0 1-16,1-1-2 0,2 1 1 15,0 1 0-15,-2-2 0 0,1 1 0 16,2-1 0-16,0 1 2 0,2 1-2 0,1-2 3 15,1 1-1-15,0 0-1 0,0-1 1 16,3 1-3-16,0-1 1 0,0 2-1 16,1-1 1-16,0 0-2 0,0-1 0 0,1 1 2 15,-1 0 0-15,-1-1 0 0,-3 0-2 16,0 0 3-16,0-1-1 0,-3 0-2 15,-1 1 2-15,-1-1 0 0,0 1 1 0,-2-1 0 16,-1 1-1-16,0 0 0 0,-1 0-1 16,1 0-1-16,2 0 0 0,-1-2 2 15,1 2 0-15,2 0 0 0,2 0-1 16,-1 0 1-16,2 0 1 0,0 0-2 0,1-1 2 15,3 1-1-15,0-1 1 0,-1 0 0 16,1 1-1-16,2 0 2 0,-3 0-1 16,1 0 0-16,0 0-1 0,0 0-2 0,0 0 1 15,-3 0 0-15,0 0 1 0,-1 0 0 16,-2 0 0-16,-1 0 2 0,0 0-1 15,-1 1 0-15,0 0 0 0,-2-1 0 16,-1 1-1-16,0-1 1 0,-2 0 2 0,1 0-3 16,-1 0-1-16,1-1 0 0,-1 1 0 15,1-1 0-15,-1 0-2 0,2 1 0 16,0-2 3-16,1 2 0 0,0-1 1 0,2 1-2 15,1 0 1-15,0 0-1 0,3 0-2 16,1 0 1-16,0 0-1 0,0-1 3 16,3 1-2-16,0-2 3 0,0 1-1 0,1 1 1 15,-1-2 0-15,0 2-2 0,-1-3 1 16,1 2-1-16,-3 1 1 0,2-1 0 15,-3 1 1-15,-1-2 1 0,0 2-2 16,-2 0 0-16,0-2 1 0,-2 1-2 0,1 1 1 16,0 0 0-16,1-1 0 0,0 1 0 15,1-2 2-15,0 1 1 0,1 0-3 16,1-1 0-16,-1 0 2 0,2 0-2 0,1-1 1 15,0 0 0-15,-1-1-1 0,2 1 1 16,-1-1-1-16,2 2 0 0,0-1-2 16,1 1 1-16,0 1 1 0,2-2 0 0,0 3 0 15,-1-1 0-15,1 0 3 0,0 0-2 16,-1 1-1-16,2 0 0 0,0 0 2 15,0 0-2-15,0 0-1 0,0 0 2 16,2 0 0-16,-2 0 1 0,0 0-1 0,0 0 1 16,1 0-1-16,-1-2-1 0,0 1-1 15,0 1 0-15,1 0 1 0,1-1-1 16,-2 1 1-16,2-2 0 0,1 1 1 0,0 1-1 15,1-2-1-15,-1 1 1 0,-1-1-1 16,1 1 1-16,0 0-1 0,1-1 2 16,0 0-1-16,2 0 0 0,-2 2 1 0,0-3-1 15,3 0 1-15,-2 2-3 0,2 1 2 16,-1-1 0-16,1-1-1 0,-1 2 0 15,3 0 3-15,-1 0 1 0,2 0-4 16,-1 0-1-16,1 0 0 0,1 0 0 0,1 0-3 16,1 0 1-16,3 0 1 0,2 3 2 15,3-2-1-15,2 3 2 0,3-2 0 16,3 2 0-16,3-2-1 0,3-1 1 15,4-1 1-15,4 0-2 0,3-3 0 0,5-1 0 16,1-2 0-16,2 2 1 0,-2 1-2 16,1-1 0-16,-4 1 1 0,-4 0 0 0,-3 0 0 15,-5 2 0-15,-4 1-4 0,-6 0-1 16,-3 1-1-16,-6 1-2 0,-6-1 1 15,-4 2 1-15,-4-1 4 0,-5 0 0 16,-5 1 3-16,-2 0-1 0,-3 0 1 0,-3-2 0 16,1 3 1-16,-2-2 0 0,-2-2 0 15,1 2 1-15,-1 0 0 0,1-2-1 16,0 0 0-16,1 2 2 0,-1-1 0 15,2 2-1-15,-1 0 0 0,0 1 0 0,-2 1-1 16,4 1-1-16,-3-1 0 0,3 3 0 16,-1 0-1-16,0 0 0 0,3 0 0 0,-1 0 0 15,3 0-2-15,1-1 2 0,3-1-1 16,1 0 0-16,1 0 0 0,-1 1 2 15,1 0 0-15,0-1 0 0,0 1 0 16,1 0 0-16,-2 1 0 0,-1-1-1 16,0 2-2-16,-2 1 2 0,0 0 0 0,-2 0 1 15,0 1-1-15,1-1 1 0,0 1 0 16,1-2 0-16,1 0 0 0,4-2 0 15,0 0 1-15,2-1 0 0,3-3 0 0,3 1 1 16,-1-2 0-16,2 1-2 0,1 0 0 16,0-2 0-16,2 2 0 0,0-1-2 0,1 0 0 15,-2 4 1-15,2 0 1 0,0 0-2 16,0 3 3-16,2 2 1 0,-1 0-1 15,-1 1 0-15,1 2 0 0,1 0-1 16,-1-1-1-16,1 0 0 0,-1 0 0 0,2-1 0 16,-2-1-1-16,2 1 2 0,0-2 0 15,-1 0 1-15,1 0 1 0,1-3-2 16,0 3 0-16,-1-2-2 0,1 2 2 15,-1-3-1-15,1 2-1 0,-1-2 2 0,1 1 2 16,0-2 2-16,-1 0-2 0,0-1 2 16,-1-2-1-16,1 3-2 0,0-2 0 0,0-4-1 15,-1 4 2-15,1-2-2 16,0-1-1-16,2-1-1 0,1 1 2 0,2 1-1 15,2-2 0-15,1 1 1 0,2 1-7 16,4-1-5-16,2 2-12 0,6 0-37 0,4-2-99 16,4 1-189-16,5-1-103 0,4-1-52 15,4-1-20-15,7-1 21 0,3-3 89 16</inkml:trace>
</inkml:ink>
</file>

<file path=ppt/ink/ink81.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1:08:14.457"/>
    </inkml:context>
    <inkml:brush xml:id="br0">
      <inkml:brushProperty name="width" value="0.26667" units="cm"/>
      <inkml:brushProperty name="height" value="0.53333" units="cm"/>
      <inkml:brushProperty name="color" value="#00FF00"/>
      <inkml:brushProperty name="tip" value="rectangle"/>
      <inkml:brushProperty name="rasterOp" value="maskPen"/>
      <inkml:brushProperty name="fitToCurve" value="1"/>
    </inkml:brush>
  </inkml:definitions>
  <inkml:trace contextRef="#ctx0" brushRef="#br0">646 273 272 0,'1'-8'319'15,"0"0"51"-15,-1-2 6 0,2 1-82 16,-1 0-42-16,-1 0-24 0,1 2-25 0,-1-2-39 16,0 2-36-16,0 0-29 15,-1 0-23-15,1 1-21 0,-1-2-12 16,-1 2-10-16,0 0-6 0,-3-2-5 0,1 4-5 15,-1-3 1-15,-2 1-3 0,-3-2 3 0,-2 2-4 16,-2 1-1-16,-2-1-1 0,-4 3-3 16,-2-4-1-16,-1 3-1 0,-4 1 2 15,-2 1 0-15,-3 2 5 0,0 2 4 16,-2 4 3-16,0 2 1 0,-1 0-1 0,1 4 0 15,-2 5-3-15,2 3-4 0,1 3-1 16,3 2-4-16,3 4 0 0,3 0-2 0,3 3-1 16,3 1 0-16,6-2-1 15,4-1 0-15,3 3 1 0,7-4 1 0,3-1 0 16,9-2 0-16,7 0 1 0,9-4 2 15,11-2-1-15,13-4-1 0,9-1 2 0,7-4-3 16,4-2-2-16,6-2-1 0,1-5-2 16,3-1-2-16,0-4 2 0,0-1 3 15,0-6-3-15,-3-3 3 0,-3-4-2 16,-3-4 0-16,-8-5-3 0,-4-3-2 0,-8-6 2 15,-8-5 1-15,-10-3 0 0,-7 1 0 16,-9-1 1-16,-9 2 3 0,-7 2-1 16,-7 1 1-16,-9 5 2 0,-4 0 5 15,-7 5 8-15,-3 1 0 0,-5 6 0 0,-4 2 0 16,-3 3 0-16,-5 6-3 0,-3 4-8 15,-5 5 0-15,1 3 2 0,-3 4-1 0,-1 4 2 16,-2 5-3-16,-1 4 3 0,-3 3-5 16,0 8-2-16,-2 2-2 0,1 3-2 15,2 4 0-15,2 5 0 0,5-1 2 0,7 2 0 16,8 2 2-16,8-1 1 0,12 0 2 15,10-1 3-15,11-4 0 0,12-3 2 16,12-2 6-16,13-7 0 0,11-2-2 16,13-7-1-16,10-6 0 0,9-4-3 0,4-6-2 15,6-4-4-15,3-4 1 0,1-6 0 16,0-3-3-16,-3-3-2 0,-4-6-2 15,-8-4 0-15,-11-3 0 0,-10-4 0 0,-8-5 3 16,-12-3-3-16,-9-5-1 0,-10-2 0 16,-9-2-1-16,-8 3-3 0,-9 2 0 15,-7 6 1-15,-8 4 0 0,-7 4-2 16,-11 6 2-16,-7 5 0 0,-8 5 1 0,-8 5 0 15,-2 4 0-15,-5 4 1 0,-2 8-4 16,-2 1 2-16,-1 6 2 0,0 5 2 0,1 5 0 16,2 4-1-16,5 7 3 0,4 4 1 15,8 2-4-15,5 4-2 0,9 2 0 16,10 2 1-16,10 0 1 0,9 1 1 0,10-2 2 15,9-2 3-15,10-4-2 0,14-2 2 16,9-5 3-16,11-6 0 0,12-5 0 0,5-5-1 16,7-4 2-16,2-8-1 0,2-5-3 15,0-5-1-15,-3-5-1 0,-3-7-2 16,-5-4 1-16,-7-4 0 0,-7-5 3 15,-9-4 1-15,-10-3-4 0,-9-3-1 16,-10-4-1-16,-9-4-1 0,-10-3-7 0,-9-1 0 16,-7 1 1-16,-8 2 3 0,-8 6-2 15,-6 6-1-15,-9 4 5 0,-9 4-5 16,-6 9 1-16,-5 3-1 0,-4 6 1 0,-1 6-2 15,-1 7 2-15,0 4 5 0,1 3-2 16,3 9 2-16,5 3 2 0,3 8 2 0,7 3-3 16,5 6-3-16,8 2 1 0,8 3-1 15,6 1-1-15,8 4 0 0,9 0 2 16,7-1 1-16,8 0 0 0,8-4 0 15,10-2 4-15,8-3 4 0,12-6 2 16,13-5 3-16,11-6 2 0,12-5-1 0,7-7-4 16,7-4-7-16,1-9 0 0,0-3-2 15,-1-7-3-15,-4-5 0 0,-7-5-12 16,-9-5-22-16,-10-1-33 0,-12-3-23 0,-10-3-14 15,-11-1-9-15,-12 1 3 0,-7 2 18 16,-9 3 21-16,-8 1 24 0,-6 7 12 0,-4 3 10 16,-3 3 9-16,-3 8 5 15,0 2 7-15,-1 6 1 0,3 4-1 0,3 4-4 16,4 4-8-16,5 1-15 0,5 1-40 15,7 4-87-15,5-1-159 0,5 2-121 0,7 0-57 16,6-4-20-16,4-3 24 0,5 0 76 16</inkml:trace>
</inkml:ink>
</file>

<file path=ppt/ink/ink82.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1:08:16.656"/>
    </inkml:context>
    <inkml:brush xml:id="br0">
      <inkml:brushProperty name="width" value="0.26667" units="cm"/>
      <inkml:brushProperty name="height" value="0.53333" units="cm"/>
      <inkml:brushProperty name="color" value="#00FF00"/>
      <inkml:brushProperty name="tip" value="rectangle"/>
      <inkml:brushProperty name="rasterOp" value="maskPen"/>
      <inkml:brushProperty name="fitToCurve" value="1"/>
    </inkml:brush>
  </inkml:definitions>
  <inkml:trace contextRef="#ctx0" brushRef="#br0">679 368 12 0,'-4'-10'305'0,"1"-3"41"16,2 3 30-16,0-2-9 0,-1 2-90 15,2 1-61-15,-1-1-32 0,1 0-13 0,-1 0-15 16,1 2-19-16,0-1-25 0,-2 1-17 16,1-2-21-16,-1 4-21 0,0-1-10 15,-1 2-8-15,-3 0-5 0,1 2-3 16,-5 1-5-16,-2 1-4 0,-6 3-7 0,-4 2 0 15,-4 5 0-15,-6 5-1 0,-5 2 0 16,-6 3 3-16,-3 8 3 0,-7 3 6 16,-2 4 10-16,-1 1 13 0,1 6 8 15,4-1 3-15,7 1 0 0,7-3-5 0,10-1-11 16,9 0-8-16,14-2-8 0,10-3-2 15,18-1 2-15,13-2-3 0,12-4 0 0,15-6-4 16,7-2-5-16,9-6-2 16,8-5-2-16,6-4-1 0,-1-6-4 0,2-5 1 15,-6-6 2-15,-5-5-3 0,-5-3-3 16,-9-9-2-16,-8-7-1 0,-9-10-1 0,-10-6-5 15,-7-5 0-15,-13-2-1 0,-8 1 1 16,-9 1 2-16,-8 6-3 0,-12 6 3 16,-9 5 0-16,-9 7 0 0,-9 5 1 15,-6 6-1-15,-5 6 1 0,-4 7-1 0,-5 3 4 16,-1 8 5-16,-1 3 2 0,-1 7 3 15,-1 3 4-15,3 6 1 0,3 6-4 0,3 3-2 16,2 7-1-16,6 5 5 0,4 6 1 16,7 6 4-16,6 3 4 0,9 1 1 15,7 1 3-15,10-1-3 0,6 0-4 16,9-3-2-16,9-2-1 0,8-2 0 0,12-5 0 15,10-5 0-15,8-9 4 0,8-4 1 16,6-6-1-16,6-8 0 0,6-5 2 16,2-9-2-16,3-7-6 0,-2-5-3 15,-4-6 1-15,-7-5-1 0,-7-5-5 16,-8-6 1-16,-8-7-1 0,-9-7-2 0,-7-4-4 15,-9-6 1-15,-8 0-3 0,-5 0 1 16,-7 6 0-16,-7 4-1 0,-7 9 3 0,-7 6 1 16,-8 7 2-16,-8 9-4 0,-4 7 1 15,-9 5 0-15,-4 8-1 0,-3 6-1 16,-3 6-2-16,1 6 4 0,1 6-2 15,4 2 2-15,3 6-2 0,6 4 3 0,5 5 0 16,4 4 1-16,6 3 2 0,5 2 2 16,5 0 0-16,8-1 1 0,6-4 6 15,6-2 3-15,8-3 5 0,10-7 4 16,11-1 3-16,9-7 1 0,12-5 2 0,7-6-3 15,8-5-7-15,3-6-5 0,4-7-5 16,0-5-2-16,0-7 0 0,-2-4 1 0,-6-6 1 16,-5-6-2-16,-8-3 2 0,-8-9 0 15,-8-5-9-15,-10-6-7 0,-9-3-1 16,-9-3 0-16,-8 1-6 0,-9 5-1 15,-5 9-2-15,-8 5 6 0,-4 7 1 0,-9 10 1 16,-5 4 1-16,-8 9 3 0,-3 9 3 16,-6 5 0-16,-1 7-4 0,-2 6 1 15,1 6 2-15,-3 7-4 0,4 5 2 0,3 7-2 16,3 2 4-16,6 3 3 0,6 0 1 15,5 2 3-15,7-1-2 0,7-1 3 16,5-2 2-16,10-2-1 0,7-2 1 0,8-5 4 16,10-4 5-16,8-4 5 0,7-4 1 15,8-4 4-15,4-6 0 0,6-4-3 16,3-6-5-16,1-5 0 0,0-4-4 0,-1-5-2 15,1-4 1-15,-3-5 0 0,-2-4 0 16,-6-3-4-16,-9-4 1 0,-6-6-3 16,-8-2-6-16,-9-9-2 0,-10-3-4 15,-7-4-2-15,-10-2-4 0,-10 4-9 0,-8 2 5 16,-7 6 0-16,-6 10 4 0,-6 3 1 15,-5 9 4-15,-5 7 9 0,-5 6 0 0,-5 7-2 16,-2 6-2-16,-2 7-2 0,0 7-1 16,2 4-2-16,2 8 0 0,6 4 1 15,5 8 0-15,6 5 2 0,7 5 3 16,8 0 0-16,8 1 3 0,7-1 0 0,10-1 5 15,9-4 9-15,9-3-1 0,12-4 3 16,10-5 3-16,10-7 2 0,9-7-4 16,8-6-7-16,3-7-3 0,4-7 1 15,0-7-4-15,-2-7-7 0,-4-6 7 0,-4-6-5 16,-6-5 4-16,-7-6-5 0,-9-7-1 15,-8-7 2-15,-9-9-8 0,-9-6-1 0,-10-5-1 16,-6-1-2-16,-8 2-1 0,-6 5 6 16,-9 5 3-16,-7 8 1 0,-9 6 1 15,-9 7 0-15,-10 9 0 0,-6 7-6 0,-8 7-1 16,-3 6-2-16,-5 10-3 0,-3 3 6 15,-3 10 3-15,2 4 3 0,0 5 3 16,4 8 2-16,6 5 1 0,3 5-2 0,8 6-4 16,6 4-2-16,7 5-1 0,7 4 0 15,10 0 2-15,7 1 0 0,8-2 2 16,8-1 4-16,7-2 0 0,7-4 2 15,8-5 1-15,5-4 2 0,9-4-2 0,4-8 4 16,6-8 0-16,6-6-1 0,6-7-3 16,7-10-1-16,4-7-1 0,1-8-6 15,2-5-2-15,-5-6-4 0,-4-5 3 0,-3-7-6 16,-8-6-2-16,-5-4-3 0,-8-5-1 15,-8 1 0-15,-4 0-2 0,-7 6 4 0,-6 6-1 16,-5 6 0-16,-7 8 7 0,-4 6 2 16,-8 4 2-16,-5 10 1 0,-4 5 3 15,-5 9 5-15,-2 4-5 0,-3 5 1 16,0 5-2-16,0 5-1 0,2 3-1 0,2 3 2 15,2 1 2-15,4 2 1 0,5 0 2 16,5-2 1-16,3 1 3 0,9-3 1 16,8 0-3-16,7-2 4 0,11-1-1 15,11-2 2-15,10-4-1 0,12-2-6 0,10-4 1 16,10-4-5-16,8-4 3 0,3-6-1 15,4-4-1-15,-6-5 5 0,-5-3-2 0,-4-5 2 16,-8-2-3-16,-9-5-1 16,-9-3 0-16,-7-2 2 0,-11-1 0 0,-6 0 3 15,-9 1-1-15,-7 1 0 0,-8 3 3 16,-8 3 1-16,-4 2-1 0,-7 5-4 0,-4 3-1 15,-2 5 3-15,-3 4 0 0,-1 2 3 16,-1 5-3-16,-3 3 0 0,-1 3 2 16,0 1-2-16,0 7-2 0,1-2-6 0,3 3 1 15,2 3 0-15,4-1-3 0,5 4-2 16,5 1-3-16,5 2 3 0,7-2 1 15,6 1 1-15,6-3 2 0,7-1 2 0,7-3 5 16,8-3 2-16,8-5 0 0,7-7 1 16,7-6 0-16,4-5-5 0,3-6-1 15,2-7-5-15,-3-4-2 0,1-6-2 16,-3-7 0-16,-4-5 0 0,-6-4 1 0,-7-4 1 15,-6 2 0-15,-6 0 0 0,-6 3 0 16,-8 3-1-16,-4 7-2 0,-5 5 2 0,-7 5-3 16,-1 4 0-16,-6 7-1 0,-4 2-3 15,-3 8 4-15,-2 5-1 0,-3 6 3 16,-1 4 4-16,0 7 1 0,0 1 5 15,4 4-2-15,2 3-2 0,5 2-3 0,2 0-3 16,4 0 2-16,6-2 0 0,4 0 3 16,4-5 4-16,6-2 3 0,7-5 2 15,6-5-1-15,7-5-2 0,6-7-6 16,4-7-5-16,1-9-8 0,-2-4-7 0,-4-7 0 15,-5-7-2-15,-7-5 2 0,-7-6 3 16,-7-2 5-16,-7-1 6 0,-5 4 4 0,-5 4 4 16,-5 7-3-16,-5 4 7 0,-2 7 3 15,-5 3-3-15,-4 5-4 0,-3 8-1 16,-1 3 4-16,-2 6-5 0,1 4-2 0,-1 7-10 15,1 5-56-15,-2 5-82 0,3 6-85 16,1 3-215-16,2 3-170 0,2 1-81 16,3-3 9-16,2-1 57 0,2-4 70 15</inkml:trace>
</inkml:ink>
</file>

<file path=ppt/ink/ink9.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8191"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3999.51147" units="1/in"/>
          <inkml:channelProperty channel="T" name="resolution" value="1" units="1/dev"/>
        </inkml:channelProperties>
      </inkml:inkSource>
      <inkml:timestamp xml:id="ts0" timeString="2021-09-17T10:40:32.933"/>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CAC9B310-FA45-4ED6-84BB-B1EEDA85AF11}" emma:medium="tactile" emma:mode="ink">
          <msink:context xmlns:msink="http://schemas.microsoft.com/ink/2010/main" type="inkDrawing" rotatedBoundingBox="16540,9964 21830,9861 21832,9952 16542,10054" shapeName="Other"/>
        </emma:interpretation>
      </emma:emma>
    </inkml:annotationXML>
    <inkml:trace contextRef="#ctx0" brushRef="#br0">0 81 328 0,'15'1'375'0,"0"1"28"15,0-1-1-15,3-1-111 0,-2 0-90 16,5 0-49-16,1 0-27 0,3 0-13 16,1 0-8-16,1 0-13 0,2 0-15 0,1 0-18 15,2 0-13-15,1 0-10 0,3 0-9 16,1 0-3-16,1 0-6 0,2 0-4 0,2 0 1 15,-1 0-8-15,0 0 0 0,2 1-4 16,2 0 0-16,0-1 1 0,1 1-1 16,1-1 3-16,-2 0 1 0,2 2 0 0,-2-1-1 15,1 0 3-15,0 1-1 0,0 0 4 16,-2 0-1-16,1-4 0 0,-2 0-1 15,-1 2-3-15,-2 0 0 0,1 0-2 16,-1-2 1-16,0 1 2 0,0 1 0 0,-1-1 0 16,0-1-1-16,0 2-1 0,1-1-2 15,0 1 0-15,0 0-2 0,1 0 2 16,-1 0-1-16,1 1 0 0,0-1 0 0,-1 2-1 15,4-1-1-15,0 0 0 0,2 1 0 16,0 0 1-16,0 0 0 0,-4 1 0 16,0 0 1-16,-3-1-2 0,1 0 0 15,-1 0-3-15,-1-2 3 0,2 1-2 0,-1-1 2 16,-1 0 0-16,-1 0 0 0,0 0 0 15,1-1 0-15,-1 1-2 0,0 0 1 16,0 0 0-16,-1 0 1 0,-2 0-1 0,-1 1 1 16,0 0 0-16,0 1 0 0,0-2 0 15,0 0 0-15,2-2 0 0,-2 1 0 16,1 1 0-16,0 0 0 0,-1 0 0 0,2-1 0 15,-2 1 0-15,0-2 1 0,-2 2-1 16,1 0 0-16,-2-2 0 0,2 0 0 16,-2 2 0-16,0 0 0 0,-1-2 0 15,1 1 0-15,2 1 1 0,0-3 0 0,-3 3-1 16,1-2-2-16,0 0 3 0,-1 2 0 15,0-2-1-15,1 1 0 0,-1-2 0 16,0 2 2-16,0 0 0 0,-2 0-2 0,-1-2 1 16,-1 2 1-16,0 0 0 0,0-1-2 15,-3 0 0-15,2 0 0 0,0-1 0 16,-1 1 0-16,1-2-1 0,2 1 1 15,0 0 0-15,-1 0 0 0,1 0 0 0,1 0 1 16,1-1 1-16,2 1-4 0,-1 0 2 16,0 0-3-16,0 1 0 0,1 0-1 15,0-1 4-15,0 0-1 0,1 2 2 0,-3-2 2 16,1 1-2-16,-1 1 0 0,-2-2-2 15,-1 2 1-15,-2 0-1 0,-1 0-3 16,-1-2 1-16,-1 2 3 0,0 0-1 16,-1 0-1-16,0 1 2 0,0-2 0 0,-1 2 1 15,0 0-2-15,0 0-1 0,-2 0 0 16,1-1 1-16,0 0-1 0,-1-1-1 0,2 1 3 15,-3 1 0-15,2 0 2 0,-2 0-2 16,1 0 0-16,-1 0 3 0,0 1-3 16,1 1 0-16,-1-2 0 0,0 0-2 15,-1 0 0-15,-1 0-1 0,0 0 1 0,-2 0-2 16,0 0 2-16,-2-2 0 0,1 1-1 15,0 1 2-15,-4 0 0 0,3-1 0 16,-1 0 1-16,0 1 0 0,-1 0 2 16,0 0-1-16,1 0-1 0,0 0 0 0,1 0 0 15,0 1-1-15,0 0-1 0,0-1 0 16,1 1 0-16,-2 1 2 0,2-2 0 0,-2 1 0 15,0-1 1-15,0 1-1 0,-1 1 1 16,-1-2-1-16,-1 0-1 0,-1 0 0 16,1 0 1-16,-3 0 0 0,0 0 0 15,-1 1-1-15,0-1 2 0,1 0-1 0,-2 1-3 16,0-1-1-16,-2 1-1 0,1-1-4 15,0 1-7-15,-2 1-1 0,0-2 1 16,-2 1-4-16,1-1-9 0,-3 1-44 16,0-1-103-16,-1 1-178 0,-2-1-95 0,-2 0-46 15,-4 0-15-15,-1-2 33 0</inkml:trace>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2231" cy="339884"/>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623697" y="0"/>
            <a:ext cx="4302231" cy="339884"/>
          </a:xfrm>
          <a:prstGeom prst="rect">
            <a:avLst/>
          </a:prstGeom>
        </p:spPr>
        <p:txBody>
          <a:bodyPr vert="horz" lIns="91440" tIns="45720" rIns="91440" bIns="45720" rtlCol="0"/>
          <a:lstStyle>
            <a:lvl1pPr algn="r">
              <a:defRPr sz="1200"/>
            </a:lvl1pPr>
          </a:lstStyle>
          <a:p>
            <a:fld id="{C7F16BB8-1D5E-40B9-8C75-8CCAA115E76A}" type="datetimeFigureOut">
              <a:rPr lang="en-US" smtClean="0"/>
              <a:t>9/17/2021</a:t>
            </a:fld>
            <a:endParaRPr lang="en-US" dirty="0"/>
          </a:p>
        </p:txBody>
      </p:sp>
      <p:sp>
        <p:nvSpPr>
          <p:cNvPr id="4" name="Slide Image Placeholder 3"/>
          <p:cNvSpPr>
            <a:spLocks noGrp="1" noRot="1" noChangeAspect="1"/>
          </p:cNvSpPr>
          <p:nvPr>
            <p:ph type="sldImg" idx="2"/>
          </p:nvPr>
        </p:nvSpPr>
        <p:spPr>
          <a:xfrm>
            <a:off x="3263900" y="509588"/>
            <a:ext cx="3400425" cy="25495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92823" y="3228896"/>
            <a:ext cx="7942580" cy="305895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456612"/>
            <a:ext cx="4302231" cy="339884"/>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623697" y="6456612"/>
            <a:ext cx="4302231" cy="339884"/>
          </a:xfrm>
          <a:prstGeom prst="rect">
            <a:avLst/>
          </a:prstGeom>
        </p:spPr>
        <p:txBody>
          <a:bodyPr vert="horz" lIns="91440" tIns="45720" rIns="91440" bIns="45720" rtlCol="0" anchor="b"/>
          <a:lstStyle>
            <a:lvl1pPr algn="r">
              <a:defRPr sz="1200"/>
            </a:lvl1pPr>
          </a:lstStyle>
          <a:p>
            <a:fld id="{91E3CA54-B057-47AB-BA92-C3654A1F4250}" type="slidenum">
              <a:rPr lang="en-US" smtClean="0"/>
              <a:t>‹#›</a:t>
            </a:fld>
            <a:endParaRPr lang="en-US" dirty="0"/>
          </a:p>
        </p:txBody>
      </p:sp>
    </p:spTree>
    <p:extLst>
      <p:ext uri="{BB962C8B-B14F-4D97-AF65-F5344CB8AC3E}">
        <p14:creationId xmlns:p14="http://schemas.microsoft.com/office/powerpoint/2010/main" val="1448954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1E3CA54-B057-47AB-BA92-C3654A1F4250}" type="slidenum">
              <a:rPr lang="en-US" smtClean="0"/>
              <a:t>1</a:t>
            </a:fld>
            <a:endParaRPr lang="en-US" dirty="0"/>
          </a:p>
        </p:txBody>
      </p:sp>
    </p:spTree>
    <p:extLst>
      <p:ext uri="{BB962C8B-B14F-4D97-AF65-F5344CB8AC3E}">
        <p14:creationId xmlns:p14="http://schemas.microsoft.com/office/powerpoint/2010/main" val="1140411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A2C645F-087E-406F-8C65-395B476A90C1}" type="datetime1">
              <a:rPr lang="en-US" smtClean="0">
                <a:solidFill>
                  <a:prstClr val="black">
                    <a:tint val="75000"/>
                  </a:prstClr>
                </a:solidFill>
              </a:rPr>
              <a:t>9/17/2021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Matching and Self organizing networks</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C3B8A444-581C-4B54-A54A-B2D08887D27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15416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30D0B7-9C63-473B-BE1F-4B4A12352034}" type="datetime1">
              <a:rPr lang="en-US" smtClean="0">
                <a:solidFill>
                  <a:prstClr val="black">
                    <a:tint val="75000"/>
                  </a:prstClr>
                </a:solidFill>
              </a:rPr>
              <a:t>9/17/2021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Matching and Self organizing networks</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C3B8A444-581C-4B54-A54A-B2D08887D27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63855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423317-A2C4-426D-AD53-E06A3D775CA7}" type="datetime1">
              <a:rPr lang="en-US" smtClean="0">
                <a:solidFill>
                  <a:prstClr val="black">
                    <a:tint val="75000"/>
                  </a:prstClr>
                </a:solidFill>
              </a:rPr>
              <a:t>9/17/2021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Matching and Self organizing networks</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C3B8A444-581C-4B54-A54A-B2D08887D27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14246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758645-CC0A-4840-95B5-6AB1A18BAC32}" type="datetime1">
              <a:rPr lang="en-US" smtClean="0">
                <a:solidFill>
                  <a:prstClr val="black">
                    <a:tint val="75000"/>
                  </a:prstClr>
                </a:solidFill>
              </a:rPr>
              <a:t>9/17/2021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Matching and Self organizing networks</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C3B8A444-581C-4B54-A54A-B2D08887D27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13445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00DF85-DA3F-484C-BC67-4EA0A5A787E6}" type="datetime1">
              <a:rPr lang="en-US" smtClean="0">
                <a:solidFill>
                  <a:prstClr val="black">
                    <a:tint val="75000"/>
                  </a:prstClr>
                </a:solidFill>
              </a:rPr>
              <a:t>9/17/2021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Matching and Self organizing networks</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C3B8A444-581C-4B54-A54A-B2D08887D27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85005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DC2817B-F246-4F88-A136-2DDEF424C3DC}" type="datetime1">
              <a:rPr lang="en-US" smtClean="0">
                <a:solidFill>
                  <a:prstClr val="black">
                    <a:tint val="75000"/>
                  </a:prstClr>
                </a:solidFill>
              </a:rPr>
              <a:t>9/17/2021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Matching and Self organizing networks</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C3B8A444-581C-4B54-A54A-B2D08887D27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72632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7790863-0446-4F23-9E12-61B82C76EC03}" type="datetime1">
              <a:rPr lang="en-US" smtClean="0">
                <a:solidFill>
                  <a:prstClr val="black">
                    <a:tint val="75000"/>
                  </a:prstClr>
                </a:solidFill>
              </a:rPr>
              <a:t>9/17/2021</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r>
              <a:rPr lang="en-US">
                <a:solidFill>
                  <a:prstClr val="black">
                    <a:tint val="75000"/>
                  </a:prstClr>
                </a:solidFill>
              </a:rPr>
              <a:t>Matching and Self organizing networks</a:t>
            </a: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C3B8A444-581C-4B54-A54A-B2D08887D27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30218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8513C87-B01D-432B-95CD-5B196D463A73}" type="datetime1">
              <a:rPr lang="en-US" smtClean="0">
                <a:solidFill>
                  <a:prstClr val="black">
                    <a:tint val="75000"/>
                  </a:prstClr>
                </a:solidFill>
              </a:rPr>
              <a:t>9/17/2021</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r>
              <a:rPr lang="en-US">
                <a:solidFill>
                  <a:prstClr val="black">
                    <a:tint val="75000"/>
                  </a:prstClr>
                </a:solidFill>
              </a:rPr>
              <a:t>Matching and Self organizing networks</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C3B8A444-581C-4B54-A54A-B2D08887D27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42239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031AC4-4C83-4764-951A-C661333D2352}" type="datetime1">
              <a:rPr lang="en-US" smtClean="0">
                <a:solidFill>
                  <a:prstClr val="black">
                    <a:tint val="75000"/>
                  </a:prstClr>
                </a:solidFill>
              </a:rPr>
              <a:t>9/17/2021</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r>
              <a:rPr lang="en-US">
                <a:solidFill>
                  <a:prstClr val="black">
                    <a:tint val="75000"/>
                  </a:prstClr>
                </a:solidFill>
              </a:rPr>
              <a:t>Matching and Self organizing networks</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C3B8A444-581C-4B54-A54A-B2D08887D27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138885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2BE40B-FF93-4716-AE8E-AFAB67A421A9}" type="datetime1">
              <a:rPr lang="en-US" smtClean="0">
                <a:solidFill>
                  <a:prstClr val="black">
                    <a:tint val="75000"/>
                  </a:prstClr>
                </a:solidFill>
              </a:rPr>
              <a:t>9/17/2021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Matching and Self organizing networks</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C3B8A444-581C-4B54-A54A-B2D08887D27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047890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6B3720-5821-44B0-AA9B-02899D554BC3}" type="datetime1">
              <a:rPr lang="en-US" smtClean="0">
                <a:solidFill>
                  <a:prstClr val="black">
                    <a:tint val="75000"/>
                  </a:prstClr>
                </a:solidFill>
              </a:rPr>
              <a:t>9/17/2021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Matching and Self organizing networks</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C3B8A444-581C-4B54-A54A-B2D08887D27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25022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064068-3CA3-4732-9944-7E7A9E378F9A}" type="datetime1">
              <a:rPr lang="en-US" smtClean="0">
                <a:solidFill>
                  <a:prstClr val="black">
                    <a:tint val="75000"/>
                  </a:prstClr>
                </a:solidFill>
              </a:rPr>
              <a:t>9/17/2021</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Matching and Self organizing networks</a:t>
            </a:r>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B8A444-581C-4B54-A54A-B2D08887D27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116617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3" Type="http://schemas.openxmlformats.org/officeDocument/2006/relationships/image" Target="../media/image22.emf"/><Relationship Id="rId18" Type="http://schemas.openxmlformats.org/officeDocument/2006/relationships/customXml" Target="../ink/ink9.xml"/><Relationship Id="rId26" Type="http://schemas.openxmlformats.org/officeDocument/2006/relationships/customXml" Target="../ink/ink13.xml"/><Relationship Id="rId3" Type="http://schemas.openxmlformats.org/officeDocument/2006/relationships/image" Target="../media/image17.emf"/><Relationship Id="rId21" Type="http://schemas.openxmlformats.org/officeDocument/2006/relationships/image" Target="../media/image26.emf"/><Relationship Id="rId7" Type="http://schemas.openxmlformats.org/officeDocument/2006/relationships/image" Target="../media/image19.emf"/><Relationship Id="rId12" Type="http://schemas.openxmlformats.org/officeDocument/2006/relationships/customXml" Target="../ink/ink6.xml"/><Relationship Id="rId17" Type="http://schemas.openxmlformats.org/officeDocument/2006/relationships/image" Target="../media/image24.emf"/><Relationship Id="rId25" Type="http://schemas.openxmlformats.org/officeDocument/2006/relationships/image" Target="../media/image28.emf"/><Relationship Id="rId33" Type="http://schemas.openxmlformats.org/officeDocument/2006/relationships/image" Target="../media/image32.emf"/><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29" Type="http://schemas.openxmlformats.org/officeDocument/2006/relationships/image" Target="../media/image30.emf"/><Relationship Id="rId1" Type="http://schemas.openxmlformats.org/officeDocument/2006/relationships/slideLayout" Target="../slideLayouts/slideLayout6.xml"/><Relationship Id="rId6" Type="http://schemas.openxmlformats.org/officeDocument/2006/relationships/customXml" Target="../ink/ink3.xml"/><Relationship Id="rId11" Type="http://schemas.openxmlformats.org/officeDocument/2006/relationships/image" Target="../media/image21.emf"/><Relationship Id="rId24" Type="http://schemas.openxmlformats.org/officeDocument/2006/relationships/customXml" Target="../ink/ink12.xml"/><Relationship Id="rId32" Type="http://schemas.openxmlformats.org/officeDocument/2006/relationships/customXml" Target="../ink/ink16.xml"/><Relationship Id="rId5" Type="http://schemas.openxmlformats.org/officeDocument/2006/relationships/image" Target="../media/image18.emf"/><Relationship Id="rId15" Type="http://schemas.openxmlformats.org/officeDocument/2006/relationships/image" Target="../media/image23.emf"/><Relationship Id="rId23" Type="http://schemas.openxmlformats.org/officeDocument/2006/relationships/image" Target="../media/image27.emf"/><Relationship Id="rId28" Type="http://schemas.openxmlformats.org/officeDocument/2006/relationships/customXml" Target="../ink/ink14.xml"/><Relationship Id="rId10" Type="http://schemas.openxmlformats.org/officeDocument/2006/relationships/customXml" Target="../ink/ink5.xml"/><Relationship Id="rId19" Type="http://schemas.openxmlformats.org/officeDocument/2006/relationships/image" Target="../media/image25.emf"/><Relationship Id="rId31" Type="http://schemas.openxmlformats.org/officeDocument/2006/relationships/image" Target="../media/image31.emf"/><Relationship Id="rId4" Type="http://schemas.openxmlformats.org/officeDocument/2006/relationships/customXml" Target="../ink/ink2.xml"/><Relationship Id="rId9" Type="http://schemas.openxmlformats.org/officeDocument/2006/relationships/image" Target="../media/image20.emf"/><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29.emf"/><Relationship Id="rId30" Type="http://schemas.openxmlformats.org/officeDocument/2006/relationships/customXml" Target="../ink/ink15.xml"/><Relationship Id="rId8" Type="http://schemas.openxmlformats.org/officeDocument/2006/relationships/customXml" Target="../ink/ink4.xml"/></Relationships>
</file>

<file path=ppt/slides/_rels/slide18.xml.rels><?xml version="1.0" encoding="UTF-8" standalone="yes"?>
<Relationships xmlns="http://schemas.openxmlformats.org/package/2006/relationships"><Relationship Id="rId8" Type="http://schemas.openxmlformats.org/officeDocument/2006/relationships/customXml" Target="../ink/ink20.xml"/><Relationship Id="rId13" Type="http://schemas.openxmlformats.org/officeDocument/2006/relationships/image" Target="../media/image38.emf"/><Relationship Id="rId3" Type="http://schemas.openxmlformats.org/officeDocument/2006/relationships/image" Target="../media/image33.emf"/><Relationship Id="rId7" Type="http://schemas.openxmlformats.org/officeDocument/2006/relationships/image" Target="../media/image35.emf"/><Relationship Id="rId12" Type="http://schemas.openxmlformats.org/officeDocument/2006/relationships/customXml" Target="../ink/ink22.xml"/><Relationship Id="rId17" Type="http://schemas.openxmlformats.org/officeDocument/2006/relationships/image" Target="../media/image40.emf"/><Relationship Id="rId2" Type="http://schemas.openxmlformats.org/officeDocument/2006/relationships/customXml" Target="../ink/ink17.xml"/><Relationship Id="rId16" Type="http://schemas.openxmlformats.org/officeDocument/2006/relationships/customXml" Target="../ink/ink24.xml"/><Relationship Id="rId1" Type="http://schemas.openxmlformats.org/officeDocument/2006/relationships/slideLayout" Target="../slideLayouts/slideLayout6.xml"/><Relationship Id="rId6" Type="http://schemas.openxmlformats.org/officeDocument/2006/relationships/customXml" Target="../ink/ink19.xml"/><Relationship Id="rId11" Type="http://schemas.openxmlformats.org/officeDocument/2006/relationships/image" Target="../media/image37.emf"/><Relationship Id="rId5" Type="http://schemas.openxmlformats.org/officeDocument/2006/relationships/image" Target="../media/image34.emf"/><Relationship Id="rId15" Type="http://schemas.openxmlformats.org/officeDocument/2006/relationships/image" Target="../media/image39.emf"/><Relationship Id="rId10" Type="http://schemas.openxmlformats.org/officeDocument/2006/relationships/customXml" Target="../ink/ink21.xml"/><Relationship Id="rId4" Type="http://schemas.openxmlformats.org/officeDocument/2006/relationships/customXml" Target="../ink/ink18.xml"/><Relationship Id="rId9" Type="http://schemas.openxmlformats.org/officeDocument/2006/relationships/image" Target="../media/image36.emf"/><Relationship Id="rId14" Type="http://schemas.openxmlformats.org/officeDocument/2006/relationships/customXml" Target="../ink/ink23.xml"/></Relationships>
</file>

<file path=ppt/slides/_rels/slide19.xml.rels><?xml version="1.0" encoding="UTF-8" standalone="yes"?>
<Relationships xmlns="http://schemas.openxmlformats.org/package/2006/relationships"><Relationship Id="rId8" Type="http://schemas.openxmlformats.org/officeDocument/2006/relationships/image" Target="../media/image43.emf"/><Relationship Id="rId3" Type="http://schemas.openxmlformats.org/officeDocument/2006/relationships/customXml" Target="../ink/ink25.xml"/><Relationship Id="rId7" Type="http://schemas.openxmlformats.org/officeDocument/2006/relationships/customXml" Target="../ink/ink27.xml"/><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42.emf"/><Relationship Id="rId5" Type="http://schemas.openxmlformats.org/officeDocument/2006/relationships/customXml" Target="../ink/ink26.xml"/><Relationship Id="rId10" Type="http://schemas.openxmlformats.org/officeDocument/2006/relationships/image" Target="../media/image44.emf"/><Relationship Id="rId4" Type="http://schemas.openxmlformats.org/officeDocument/2006/relationships/image" Target="../media/image41.emf"/><Relationship Id="rId9" Type="http://schemas.openxmlformats.org/officeDocument/2006/relationships/customXml" Target="../ink/ink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50.emf"/><Relationship Id="rId3" Type="http://schemas.openxmlformats.org/officeDocument/2006/relationships/image" Target="../media/image45.emf"/><Relationship Id="rId7" Type="http://schemas.openxmlformats.org/officeDocument/2006/relationships/image" Target="../media/image47.emf"/><Relationship Id="rId12" Type="http://schemas.openxmlformats.org/officeDocument/2006/relationships/customXml" Target="../ink/ink34.xml"/><Relationship Id="rId17" Type="http://schemas.openxmlformats.org/officeDocument/2006/relationships/image" Target="../media/image52.emf"/><Relationship Id="rId2" Type="http://schemas.openxmlformats.org/officeDocument/2006/relationships/customXml" Target="../ink/ink29.xml"/><Relationship Id="rId16" Type="http://schemas.openxmlformats.org/officeDocument/2006/relationships/customXml" Target="../ink/ink36.xml"/><Relationship Id="rId1" Type="http://schemas.openxmlformats.org/officeDocument/2006/relationships/slideLayout" Target="../slideLayouts/slideLayout7.xml"/><Relationship Id="rId6" Type="http://schemas.openxmlformats.org/officeDocument/2006/relationships/customXml" Target="../ink/ink31.xml"/><Relationship Id="rId11" Type="http://schemas.openxmlformats.org/officeDocument/2006/relationships/image" Target="../media/image49.emf"/><Relationship Id="rId5" Type="http://schemas.openxmlformats.org/officeDocument/2006/relationships/image" Target="../media/image46.emf"/><Relationship Id="rId15" Type="http://schemas.openxmlformats.org/officeDocument/2006/relationships/image" Target="../media/image51.emf"/><Relationship Id="rId10" Type="http://schemas.openxmlformats.org/officeDocument/2006/relationships/customXml" Target="../ink/ink33.xml"/><Relationship Id="rId4" Type="http://schemas.openxmlformats.org/officeDocument/2006/relationships/customXml" Target="../ink/ink30.xml"/><Relationship Id="rId9" Type="http://schemas.openxmlformats.org/officeDocument/2006/relationships/image" Target="../media/image48.emf"/><Relationship Id="rId14" Type="http://schemas.openxmlformats.org/officeDocument/2006/relationships/customXml" Target="../ink/ink35.xml"/></Relationships>
</file>

<file path=ppt/slides/_rels/slide21.xml.rels><?xml version="1.0" encoding="UTF-8" standalone="yes"?>
<Relationships xmlns="http://schemas.openxmlformats.org/package/2006/relationships"><Relationship Id="rId8" Type="http://schemas.openxmlformats.org/officeDocument/2006/relationships/image" Target="../media/image55.emf"/><Relationship Id="rId3" Type="http://schemas.openxmlformats.org/officeDocument/2006/relationships/customXml" Target="../ink/ink37.xml"/><Relationship Id="rId7" Type="http://schemas.openxmlformats.org/officeDocument/2006/relationships/customXml" Target="../ink/ink39.xml"/><Relationship Id="rId2"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image" Target="../media/image54.emf"/><Relationship Id="rId5" Type="http://schemas.openxmlformats.org/officeDocument/2006/relationships/customXml" Target="../ink/ink38.xml"/><Relationship Id="rId4" Type="http://schemas.openxmlformats.org/officeDocument/2006/relationships/image" Target="../media/image53.emf"/></Relationships>
</file>

<file path=ppt/slides/_rels/slide22.xml.rels><?xml version="1.0" encoding="UTF-8" standalone="yes"?>
<Relationships xmlns="http://schemas.openxmlformats.org/package/2006/relationships"><Relationship Id="rId8" Type="http://schemas.openxmlformats.org/officeDocument/2006/relationships/image" Target="../media/image58.emf"/><Relationship Id="rId13" Type="http://schemas.openxmlformats.org/officeDocument/2006/relationships/customXml" Target="../ink/ink45.xml"/><Relationship Id="rId18" Type="http://schemas.openxmlformats.org/officeDocument/2006/relationships/image" Target="../media/image63.emf"/><Relationship Id="rId3" Type="http://schemas.openxmlformats.org/officeDocument/2006/relationships/customXml" Target="../ink/ink40.xml"/><Relationship Id="rId7" Type="http://schemas.openxmlformats.org/officeDocument/2006/relationships/customXml" Target="../ink/ink42.xml"/><Relationship Id="rId12" Type="http://schemas.openxmlformats.org/officeDocument/2006/relationships/image" Target="../media/image60.emf"/><Relationship Id="rId17" Type="http://schemas.openxmlformats.org/officeDocument/2006/relationships/customXml" Target="../ink/ink47.xml"/><Relationship Id="rId2" Type="http://schemas.openxmlformats.org/officeDocument/2006/relationships/image" Target="../media/image22.png"/><Relationship Id="rId16" Type="http://schemas.openxmlformats.org/officeDocument/2006/relationships/image" Target="../media/image62.emf"/><Relationship Id="rId1" Type="http://schemas.openxmlformats.org/officeDocument/2006/relationships/slideLayout" Target="../slideLayouts/slideLayout6.xml"/><Relationship Id="rId6" Type="http://schemas.openxmlformats.org/officeDocument/2006/relationships/image" Target="../media/image57.emf"/><Relationship Id="rId11" Type="http://schemas.openxmlformats.org/officeDocument/2006/relationships/customXml" Target="../ink/ink44.xml"/><Relationship Id="rId5" Type="http://schemas.openxmlformats.org/officeDocument/2006/relationships/customXml" Target="../ink/ink41.xml"/><Relationship Id="rId15" Type="http://schemas.openxmlformats.org/officeDocument/2006/relationships/customXml" Target="../ink/ink46.xml"/><Relationship Id="rId10" Type="http://schemas.openxmlformats.org/officeDocument/2006/relationships/image" Target="../media/image59.emf"/><Relationship Id="rId4" Type="http://schemas.openxmlformats.org/officeDocument/2006/relationships/image" Target="../media/image56.emf"/><Relationship Id="rId9" Type="http://schemas.openxmlformats.org/officeDocument/2006/relationships/customXml" Target="../ink/ink43.xml"/><Relationship Id="rId14" Type="http://schemas.openxmlformats.org/officeDocument/2006/relationships/image" Target="../media/image61.emf"/></Relationships>
</file>

<file path=ppt/slides/_rels/slide23.xml.rels><?xml version="1.0" encoding="UTF-8" standalone="yes"?>
<Relationships xmlns="http://schemas.openxmlformats.org/package/2006/relationships"><Relationship Id="rId3" Type="http://schemas.openxmlformats.org/officeDocument/2006/relationships/customXml" Target="../ink/ink48.xml"/><Relationship Id="rId2" Type="http://schemas.openxmlformats.org/officeDocument/2006/relationships/image" Target="../media/image23.png"/><Relationship Id="rId1" Type="http://schemas.openxmlformats.org/officeDocument/2006/relationships/slideLayout" Target="../slideLayouts/slideLayout6.xml"/><Relationship Id="rId6" Type="http://schemas.openxmlformats.org/officeDocument/2006/relationships/image" Target="../media/image65.emf"/><Relationship Id="rId5" Type="http://schemas.openxmlformats.org/officeDocument/2006/relationships/customXml" Target="../ink/ink49.xml"/><Relationship Id="rId4" Type="http://schemas.openxmlformats.org/officeDocument/2006/relationships/image" Target="../media/image64.emf"/></Relationships>
</file>

<file path=ppt/slides/_rels/slide2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8" Type="http://schemas.openxmlformats.org/officeDocument/2006/relationships/image" Target="../media/image70.emf"/><Relationship Id="rId13" Type="http://schemas.openxmlformats.org/officeDocument/2006/relationships/customXml" Target="../ink/ink55.xml"/><Relationship Id="rId18" Type="http://schemas.openxmlformats.org/officeDocument/2006/relationships/image" Target="../media/image75.emf"/><Relationship Id="rId3" Type="http://schemas.openxmlformats.org/officeDocument/2006/relationships/customXml" Target="../ink/ink50.xml"/><Relationship Id="rId7" Type="http://schemas.openxmlformats.org/officeDocument/2006/relationships/customXml" Target="../ink/ink52.xml"/><Relationship Id="rId12" Type="http://schemas.openxmlformats.org/officeDocument/2006/relationships/image" Target="../media/image72.emf"/><Relationship Id="rId17" Type="http://schemas.openxmlformats.org/officeDocument/2006/relationships/customXml" Target="../ink/ink57.xml"/><Relationship Id="rId2" Type="http://schemas.openxmlformats.org/officeDocument/2006/relationships/image" Target="../media/image67.png"/><Relationship Id="rId16" Type="http://schemas.openxmlformats.org/officeDocument/2006/relationships/image" Target="../media/image74.emf"/><Relationship Id="rId1" Type="http://schemas.openxmlformats.org/officeDocument/2006/relationships/slideLayout" Target="../slideLayouts/slideLayout6.xml"/><Relationship Id="rId6" Type="http://schemas.openxmlformats.org/officeDocument/2006/relationships/image" Target="../media/image69.emf"/><Relationship Id="rId11" Type="http://schemas.openxmlformats.org/officeDocument/2006/relationships/customXml" Target="../ink/ink54.xml"/><Relationship Id="rId5" Type="http://schemas.openxmlformats.org/officeDocument/2006/relationships/customXml" Target="../ink/ink51.xml"/><Relationship Id="rId15" Type="http://schemas.openxmlformats.org/officeDocument/2006/relationships/customXml" Target="../ink/ink56.xml"/><Relationship Id="rId10" Type="http://schemas.openxmlformats.org/officeDocument/2006/relationships/image" Target="../media/image71.emf"/><Relationship Id="rId4" Type="http://schemas.openxmlformats.org/officeDocument/2006/relationships/image" Target="../media/image68.emf"/><Relationship Id="rId9" Type="http://schemas.openxmlformats.org/officeDocument/2006/relationships/customXml" Target="../ink/ink53.xml"/><Relationship Id="rId14" Type="http://schemas.openxmlformats.org/officeDocument/2006/relationships/image" Target="../media/image73.emf"/></Relationships>
</file>

<file path=ppt/slides/_rels/slide2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8" Type="http://schemas.openxmlformats.org/officeDocument/2006/relationships/image" Target="../media/image80.emf"/><Relationship Id="rId3" Type="http://schemas.openxmlformats.org/officeDocument/2006/relationships/customXml" Target="../ink/ink58.xml"/><Relationship Id="rId7" Type="http://schemas.openxmlformats.org/officeDocument/2006/relationships/customXml" Target="../ink/ink60.xml"/><Relationship Id="rId2" Type="http://schemas.openxmlformats.org/officeDocument/2006/relationships/image" Target="../media/image28.png"/><Relationship Id="rId1" Type="http://schemas.openxmlformats.org/officeDocument/2006/relationships/slideLayout" Target="../slideLayouts/slideLayout6.xml"/><Relationship Id="rId6" Type="http://schemas.openxmlformats.org/officeDocument/2006/relationships/image" Target="../media/image79.emf"/><Relationship Id="rId5" Type="http://schemas.openxmlformats.org/officeDocument/2006/relationships/customXml" Target="../ink/ink59.xml"/><Relationship Id="rId4" Type="http://schemas.openxmlformats.org/officeDocument/2006/relationships/image" Target="../media/image78.emf"/></Relationships>
</file>

<file path=ppt/slides/_rels/slide29.xml.rels><?xml version="1.0" encoding="UTF-8" standalone="yes"?>
<Relationships xmlns="http://schemas.openxmlformats.org/package/2006/relationships"><Relationship Id="rId8" Type="http://schemas.openxmlformats.org/officeDocument/2006/relationships/image" Target="../media/image83.emf"/><Relationship Id="rId3" Type="http://schemas.openxmlformats.org/officeDocument/2006/relationships/customXml" Target="../ink/ink61.xml"/><Relationship Id="rId7" Type="http://schemas.openxmlformats.org/officeDocument/2006/relationships/customXml" Target="../ink/ink63.xml"/><Relationship Id="rId2" Type="http://schemas.openxmlformats.org/officeDocument/2006/relationships/image" Target="../media/image29.png"/><Relationship Id="rId1" Type="http://schemas.openxmlformats.org/officeDocument/2006/relationships/slideLayout" Target="../slideLayouts/slideLayout6.xml"/><Relationship Id="rId6" Type="http://schemas.openxmlformats.org/officeDocument/2006/relationships/image" Target="../media/image82.emf"/><Relationship Id="rId5" Type="http://schemas.openxmlformats.org/officeDocument/2006/relationships/customXml" Target="../ink/ink62.xml"/><Relationship Id="rId10" Type="http://schemas.openxmlformats.org/officeDocument/2006/relationships/image" Target="../media/image84.emf"/><Relationship Id="rId4" Type="http://schemas.openxmlformats.org/officeDocument/2006/relationships/image" Target="../media/image81.emf"/><Relationship Id="rId9" Type="http://schemas.openxmlformats.org/officeDocument/2006/relationships/customXml" Target="../ink/ink6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8" Type="http://schemas.openxmlformats.org/officeDocument/2006/relationships/image" Target="../media/image87.emf"/><Relationship Id="rId13" Type="http://schemas.openxmlformats.org/officeDocument/2006/relationships/customXml" Target="../ink/ink70.xml"/><Relationship Id="rId3" Type="http://schemas.openxmlformats.org/officeDocument/2006/relationships/customXml" Target="../ink/ink65.xml"/><Relationship Id="rId7" Type="http://schemas.openxmlformats.org/officeDocument/2006/relationships/customXml" Target="../ink/ink67.xml"/><Relationship Id="rId12" Type="http://schemas.openxmlformats.org/officeDocument/2006/relationships/image" Target="../media/image89.emf"/><Relationship Id="rId2" Type="http://schemas.openxmlformats.org/officeDocument/2006/relationships/image" Target="../media/image30.png"/><Relationship Id="rId16" Type="http://schemas.openxmlformats.org/officeDocument/2006/relationships/image" Target="../media/image91.emf"/><Relationship Id="rId1" Type="http://schemas.openxmlformats.org/officeDocument/2006/relationships/slideLayout" Target="../slideLayouts/slideLayout6.xml"/><Relationship Id="rId6" Type="http://schemas.openxmlformats.org/officeDocument/2006/relationships/image" Target="../media/image86.emf"/><Relationship Id="rId11" Type="http://schemas.openxmlformats.org/officeDocument/2006/relationships/customXml" Target="../ink/ink69.xml"/><Relationship Id="rId5" Type="http://schemas.openxmlformats.org/officeDocument/2006/relationships/customXml" Target="../ink/ink66.xml"/><Relationship Id="rId15" Type="http://schemas.openxmlformats.org/officeDocument/2006/relationships/customXml" Target="../ink/ink71.xml"/><Relationship Id="rId10" Type="http://schemas.openxmlformats.org/officeDocument/2006/relationships/image" Target="../media/image88.emf"/><Relationship Id="rId4" Type="http://schemas.openxmlformats.org/officeDocument/2006/relationships/image" Target="../media/image85.emf"/><Relationship Id="rId9" Type="http://schemas.openxmlformats.org/officeDocument/2006/relationships/customXml" Target="../ink/ink68.xml"/><Relationship Id="rId14" Type="http://schemas.openxmlformats.org/officeDocument/2006/relationships/image" Target="../media/image90.emf"/></Relationships>
</file>

<file path=ppt/slides/_rels/slide31.xml.rels><?xml version="1.0" encoding="UTF-8" standalone="yes"?>
<Relationships xmlns="http://schemas.openxmlformats.org/package/2006/relationships"><Relationship Id="rId8" Type="http://schemas.openxmlformats.org/officeDocument/2006/relationships/image" Target="../media/image94.emf"/><Relationship Id="rId13" Type="http://schemas.openxmlformats.org/officeDocument/2006/relationships/customXml" Target="../ink/ink77.xml"/><Relationship Id="rId18" Type="http://schemas.openxmlformats.org/officeDocument/2006/relationships/image" Target="../media/image99.emf"/><Relationship Id="rId3" Type="http://schemas.openxmlformats.org/officeDocument/2006/relationships/customXml" Target="../ink/ink72.xml"/><Relationship Id="rId7" Type="http://schemas.openxmlformats.org/officeDocument/2006/relationships/customXml" Target="../ink/ink74.xml"/><Relationship Id="rId12" Type="http://schemas.openxmlformats.org/officeDocument/2006/relationships/image" Target="../media/image96.emf"/><Relationship Id="rId17" Type="http://schemas.openxmlformats.org/officeDocument/2006/relationships/customXml" Target="../ink/ink79.xml"/><Relationship Id="rId2" Type="http://schemas.openxmlformats.org/officeDocument/2006/relationships/image" Target="../media/image31.png"/><Relationship Id="rId16" Type="http://schemas.openxmlformats.org/officeDocument/2006/relationships/image" Target="../media/image98.emf"/><Relationship Id="rId1" Type="http://schemas.openxmlformats.org/officeDocument/2006/relationships/slideLayout" Target="../slideLayouts/slideLayout6.xml"/><Relationship Id="rId6" Type="http://schemas.openxmlformats.org/officeDocument/2006/relationships/image" Target="../media/image93.emf"/><Relationship Id="rId11" Type="http://schemas.openxmlformats.org/officeDocument/2006/relationships/customXml" Target="../ink/ink76.xml"/><Relationship Id="rId5" Type="http://schemas.openxmlformats.org/officeDocument/2006/relationships/customXml" Target="../ink/ink73.xml"/><Relationship Id="rId15" Type="http://schemas.openxmlformats.org/officeDocument/2006/relationships/customXml" Target="../ink/ink78.xml"/><Relationship Id="rId10" Type="http://schemas.openxmlformats.org/officeDocument/2006/relationships/image" Target="../media/image95.emf"/><Relationship Id="rId4" Type="http://schemas.openxmlformats.org/officeDocument/2006/relationships/image" Target="../media/image92.emf"/><Relationship Id="rId9" Type="http://schemas.openxmlformats.org/officeDocument/2006/relationships/customXml" Target="../ink/ink75.xml"/><Relationship Id="rId14" Type="http://schemas.openxmlformats.org/officeDocument/2006/relationships/image" Target="../media/image97.emf"/></Relationships>
</file>

<file path=ppt/slides/_rels/slide32.xml.rels><?xml version="1.0" encoding="UTF-8" standalone="yes"?>
<Relationships xmlns="http://schemas.openxmlformats.org/package/2006/relationships"><Relationship Id="rId8" Type="http://schemas.openxmlformats.org/officeDocument/2006/relationships/image" Target="../media/image102.emf"/><Relationship Id="rId3" Type="http://schemas.openxmlformats.org/officeDocument/2006/relationships/customXml" Target="../ink/ink80.xml"/><Relationship Id="rId7" Type="http://schemas.openxmlformats.org/officeDocument/2006/relationships/customXml" Target="../ink/ink82.xml"/><Relationship Id="rId2" Type="http://schemas.openxmlformats.org/officeDocument/2006/relationships/image" Target="../media/image32.png"/><Relationship Id="rId1" Type="http://schemas.openxmlformats.org/officeDocument/2006/relationships/slideLayout" Target="../slideLayouts/slideLayout6.xml"/><Relationship Id="rId6" Type="http://schemas.openxmlformats.org/officeDocument/2006/relationships/image" Target="../media/image101.emf"/><Relationship Id="rId5" Type="http://schemas.openxmlformats.org/officeDocument/2006/relationships/customXml" Target="../ink/ink81.xml"/><Relationship Id="rId4" Type="http://schemas.openxmlformats.org/officeDocument/2006/relationships/image" Target="../media/image100.emf"/></Relationships>
</file>

<file path=ppt/slides/_rels/slide33.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295400"/>
            <a:ext cx="9144000" cy="1905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solidFill>
                  <a:prstClr val="black"/>
                </a:solidFill>
                <a:latin typeface="Times New Roman" panose="02020603050405020304" pitchFamily="18" charset="0"/>
                <a:cs typeface="Times New Roman" panose="02020603050405020304" pitchFamily="18" charset="0"/>
              </a:rPr>
              <a:t>Matching and Self organizing Networks</a:t>
            </a:r>
          </a:p>
        </p:txBody>
      </p:sp>
      <p:sp>
        <p:nvSpPr>
          <p:cNvPr id="3" name="Title 1"/>
          <p:cNvSpPr txBox="1">
            <a:spLocks/>
          </p:cNvSpPr>
          <p:nvPr/>
        </p:nvSpPr>
        <p:spPr>
          <a:xfrm>
            <a:off x="1143000" y="3353751"/>
            <a:ext cx="6553200" cy="32004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a:solidFill>
                  <a:prstClr val="black"/>
                </a:solidFill>
                <a:latin typeface="Times New Roman" panose="02020603050405020304" pitchFamily="18" charset="0"/>
                <a:cs typeface="Times New Roman" panose="02020603050405020304" pitchFamily="18" charset="0"/>
              </a:rPr>
              <a:t>By</a:t>
            </a:r>
          </a:p>
          <a:p>
            <a:r>
              <a:rPr lang="en-US" sz="2400" dirty="0" smtClean="0">
                <a:solidFill>
                  <a:prstClr val="black"/>
                </a:solidFill>
                <a:latin typeface="Times New Roman" panose="02020603050405020304" pitchFamily="18" charset="0"/>
                <a:cs typeface="Times New Roman" panose="02020603050405020304" pitchFamily="18" charset="0"/>
              </a:rPr>
              <a:t>Varun Deshmukh</a:t>
            </a:r>
            <a:r>
              <a:rPr lang="en-US" sz="2400" dirty="0" smtClean="0">
                <a:solidFill>
                  <a:prstClr val="black"/>
                </a:solidFill>
                <a:latin typeface="Times New Roman" panose="02020603050405020304" pitchFamily="18" charset="0"/>
                <a:cs typeface="Times New Roman" panose="02020603050405020304" pitchFamily="18" charset="0"/>
              </a:rPr>
              <a:t> </a:t>
            </a:r>
            <a:endParaRPr lang="en-US" sz="2400" dirty="0">
              <a:solidFill>
                <a:prstClr val="black"/>
              </a:solidFill>
              <a:latin typeface="Times New Roman" panose="02020603050405020304" pitchFamily="18" charset="0"/>
              <a:cs typeface="Times New Roman" panose="02020603050405020304" pitchFamily="18" charset="0"/>
            </a:endParaRPr>
          </a:p>
          <a:p>
            <a:r>
              <a:rPr lang="en-US" sz="2400" dirty="0">
                <a:solidFill>
                  <a:prstClr val="black"/>
                </a:solidFill>
                <a:latin typeface="Times New Roman" panose="02020603050405020304" pitchFamily="18" charset="0"/>
                <a:cs typeface="Times New Roman" panose="02020603050405020304" pitchFamily="18" charset="0"/>
              </a:rPr>
              <a:t>Assistant Professor,</a:t>
            </a:r>
          </a:p>
          <a:p>
            <a:r>
              <a:rPr lang="en-US" sz="2400" dirty="0">
                <a:solidFill>
                  <a:prstClr val="black"/>
                </a:solidFill>
                <a:latin typeface="Times New Roman" panose="02020603050405020304" pitchFamily="18" charset="0"/>
                <a:cs typeface="Times New Roman" panose="02020603050405020304" pitchFamily="18" charset="0"/>
              </a:rPr>
              <a:t>Department of Computer Engineering,</a:t>
            </a:r>
          </a:p>
          <a:p>
            <a:r>
              <a:rPr lang="en-US" sz="2400" dirty="0">
                <a:solidFill>
                  <a:prstClr val="black"/>
                </a:solidFill>
                <a:latin typeface="Times New Roman" panose="02020603050405020304" pitchFamily="18" charset="0"/>
                <a:cs typeface="Times New Roman" panose="02020603050405020304" pitchFamily="18" charset="0"/>
              </a:rPr>
              <a:t>MPSTME, Shirpur Campus </a:t>
            </a:r>
          </a:p>
        </p:txBody>
      </p:sp>
      <p:sp>
        <p:nvSpPr>
          <p:cNvPr id="2" name="Date Placeholder 1"/>
          <p:cNvSpPr>
            <a:spLocks noGrp="1"/>
          </p:cNvSpPr>
          <p:nvPr>
            <p:ph type="dt" sz="half" idx="10"/>
          </p:nvPr>
        </p:nvSpPr>
        <p:spPr/>
        <p:txBody>
          <a:bodyPr/>
          <a:lstStyle/>
          <a:p>
            <a:fld id="{3B2C43FA-621E-4BC3-A447-04D363B67B9D}" type="datetime1">
              <a:rPr lang="en-US" smtClean="0">
                <a:solidFill>
                  <a:prstClr val="black">
                    <a:tint val="75000"/>
                  </a:prstClr>
                </a:solidFill>
              </a:rPr>
              <a:t>9/17/2021</a:t>
            </a:fld>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C3B8A444-581C-4B54-A54A-B2D08887D275}" type="slidenum">
              <a:rPr lang="en-US" smtClean="0">
                <a:solidFill>
                  <a:prstClr val="black">
                    <a:tint val="75000"/>
                  </a:prstClr>
                </a:solidFill>
              </a:rPr>
              <a:pPr/>
              <a:t>1</a:t>
            </a:fld>
            <a:endParaRPr lang="en-US" dirty="0">
              <a:solidFill>
                <a:prstClr val="black">
                  <a:tint val="75000"/>
                </a:prstClr>
              </a:solidFill>
            </a:endParaRPr>
          </a:p>
        </p:txBody>
      </p:sp>
      <p:sp>
        <p:nvSpPr>
          <p:cNvPr id="6" name="Footer Placeholder 5">
            <a:extLst>
              <a:ext uri="{FF2B5EF4-FFF2-40B4-BE49-F238E27FC236}">
                <a16:creationId xmlns:a16="http://schemas.microsoft.com/office/drawing/2014/main" id="{82F4D693-22F9-4580-9101-F27809F65FA3}"/>
              </a:ext>
            </a:extLst>
          </p:cNvPr>
          <p:cNvSpPr>
            <a:spLocks noGrp="1"/>
          </p:cNvSpPr>
          <p:nvPr>
            <p:ph type="ftr" sz="quarter" idx="11"/>
          </p:nvPr>
        </p:nvSpPr>
        <p:spPr/>
        <p:txBody>
          <a:bodyPr/>
          <a:lstStyle/>
          <a:p>
            <a:r>
              <a:rPr lang="en-US">
                <a:solidFill>
                  <a:prstClr val="black">
                    <a:tint val="75000"/>
                  </a:prstClr>
                </a:solidFill>
              </a:rPr>
              <a:t>Matching and Self organizing networks</a:t>
            </a:r>
            <a:endParaRPr lang="en-US" dirty="0">
              <a:solidFill>
                <a:prstClr val="black">
                  <a:tint val="75000"/>
                </a:prstClr>
              </a:solidFill>
            </a:endParaRPr>
          </a:p>
        </p:txBody>
      </p:sp>
    </p:spTree>
    <p:extLst>
      <p:ext uri="{BB962C8B-B14F-4D97-AF65-F5344CB8AC3E}">
        <p14:creationId xmlns:p14="http://schemas.microsoft.com/office/powerpoint/2010/main" val="1947523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10</a:t>
            </a:fld>
            <a:endParaRPr lang="en-US" dirty="0"/>
          </a:p>
        </p:txBody>
      </p:sp>
      <p:sp>
        <p:nvSpPr>
          <p:cNvPr id="6" name="TextBox 5"/>
          <p:cNvSpPr txBox="1"/>
          <p:nvPr/>
        </p:nvSpPr>
        <p:spPr>
          <a:xfrm>
            <a:off x="1676400" y="695980"/>
            <a:ext cx="7391400" cy="523220"/>
          </a:xfrm>
          <a:prstGeom prst="rect">
            <a:avLst/>
          </a:prstGeom>
          <a:noFill/>
        </p:spPr>
        <p:txBody>
          <a:bodyPr wrap="square" rtlCol="0">
            <a:spAutoFit/>
          </a:bodyPr>
          <a:lstStyle/>
          <a:p>
            <a:r>
              <a:rPr lang="en-US" sz="2800" b="1" dirty="0">
                <a:solidFill>
                  <a:schemeClr val="accent2">
                    <a:lumMod val="75000"/>
                  </a:schemeClr>
                </a:solidFill>
                <a:latin typeface="Century Gothic" pitchFamily="34" charset="0"/>
              </a:rPr>
              <a:t>LVQ Example</a:t>
            </a:r>
          </a:p>
        </p:txBody>
      </p:sp>
      <mc:AlternateContent xmlns:mc="http://schemas.openxmlformats.org/markup-compatibility/2006" xmlns:a14="http://schemas.microsoft.com/office/drawing/2010/main">
        <mc:Choice Requires="a14">
          <p:sp>
            <p:nvSpPr>
              <p:cNvPr id="26" name="Rectangle 25"/>
              <p:cNvSpPr/>
              <p:nvPr/>
            </p:nvSpPr>
            <p:spPr>
              <a:xfrm>
                <a:off x="381000" y="1371600"/>
                <a:ext cx="8382000" cy="4559261"/>
              </a:xfrm>
              <a:prstGeom prst="rect">
                <a:avLst/>
              </a:prstGeom>
            </p:spPr>
            <p:txBody>
              <a:bodyPr wrap="square">
                <a:spAutoFit/>
              </a:bodyPr>
              <a:lstStyle/>
              <a:p>
                <a:pPr algn="just">
                  <a:spcBef>
                    <a:spcPts val="600"/>
                  </a:spcBef>
                  <a:spcAft>
                    <a:spcPts val="600"/>
                  </a:spcAft>
                </a:pPr>
                <a:r>
                  <a:rPr lang="en-US" sz="1600" dirty="0"/>
                  <a:t>For </a:t>
                </a:r>
                <a14:m>
                  <m:oMath xmlns:m="http://schemas.openxmlformats.org/officeDocument/2006/math">
                    <m:r>
                      <a:rPr lang="en-US" sz="1600" b="0" i="1" smtClean="0">
                        <a:latin typeface="Cambria Math" panose="02040503050406030204" pitchFamily="18" charset="0"/>
                      </a:rPr>
                      <m:t>𝑗</m:t>
                    </m:r>
                    <m:r>
                      <a:rPr lang="en-US" sz="1600" b="0" i="1" smtClean="0">
                        <a:latin typeface="Cambria Math" panose="02040503050406030204" pitchFamily="18" charset="0"/>
                      </a:rPr>
                      <m:t>=1 </m:t>
                    </m:r>
                    <m:r>
                      <a:rPr lang="en-US" sz="1600" b="0" i="1" smtClean="0">
                        <a:latin typeface="Cambria Math" panose="02040503050406030204" pitchFamily="18" charset="0"/>
                      </a:rPr>
                      <m:t>𝑡𝑜</m:t>
                    </m:r>
                    <m:r>
                      <a:rPr lang="en-US" sz="1600" b="0" i="1" smtClean="0">
                        <a:latin typeface="Cambria Math" panose="02040503050406030204" pitchFamily="18" charset="0"/>
                      </a:rPr>
                      <m:t> 2</m:t>
                    </m:r>
                  </m:oMath>
                </a14:m>
                <a:endParaRPr lang="en-US" sz="1600" b="0" dirty="0"/>
              </a:p>
              <a:p>
                <a:pPr algn="just">
                  <a:spcBef>
                    <a:spcPts val="600"/>
                  </a:spcBef>
                  <a:spcAft>
                    <a:spcPts val="600"/>
                  </a:spcAft>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𝐷</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1</m:t>
                          </m:r>
                        </m:e>
                      </m:d>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d>
                            <m:dPr>
                              <m:ctrlPr>
                                <a:rPr lang="en-US" sz="1600" b="0" i="1" smtClean="0">
                                  <a:latin typeface="Cambria Math" panose="02040503050406030204" pitchFamily="18" charset="0"/>
                                </a:rPr>
                              </m:ctrlPr>
                            </m:dPr>
                            <m:e>
                              <m:r>
                                <a:rPr lang="en-US" sz="1600" b="0" i="1" smtClean="0">
                                  <a:latin typeface="Cambria Math" panose="02040503050406030204" pitchFamily="18" charset="0"/>
                                </a:rPr>
                                <m:t>0−</m:t>
                              </m:r>
                              <m:r>
                                <a:rPr lang="en-IN" sz="1600" b="0" i="1" smtClean="0">
                                  <a:latin typeface="Cambria Math" panose="02040503050406030204" pitchFamily="18" charset="0"/>
                                </a:rPr>
                                <m:t>0</m:t>
                              </m:r>
                            </m:e>
                          </m:d>
                        </m:e>
                        <m:sup>
                          <m:r>
                            <a:rPr lang="en-US" sz="1600" b="0" i="1" smtClean="0">
                              <a:latin typeface="Cambria Math" panose="02040503050406030204" pitchFamily="18" charset="0"/>
                            </a:rPr>
                            <m:t>2</m:t>
                          </m:r>
                        </m:sup>
                      </m:sSup>
                      <m:r>
                        <a:rPr lang="en-US" sz="1600" b="0" i="1" smtClean="0">
                          <a:latin typeface="Cambria Math" panose="02040503050406030204" pitchFamily="18" charset="0"/>
                        </a:rPr>
                        <m:t>+</m:t>
                      </m:r>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r>
                                <a:rPr lang="en-US" sz="1600" i="1">
                                  <a:latin typeface="Cambria Math" panose="02040503050406030204" pitchFamily="18" charset="0"/>
                                </a:rPr>
                                <m:t>0−</m:t>
                              </m:r>
                              <m:r>
                                <a:rPr lang="en-US" sz="1600" b="0" i="1" smtClean="0">
                                  <a:latin typeface="Cambria Math" panose="02040503050406030204" pitchFamily="18" charset="0"/>
                                </a:rPr>
                                <m:t>1</m:t>
                              </m:r>
                            </m:e>
                          </m:d>
                        </m:e>
                        <m:sup>
                          <m:r>
                            <a:rPr lang="en-US" sz="1600" i="1">
                              <a:latin typeface="Cambria Math" panose="02040503050406030204" pitchFamily="18" charset="0"/>
                            </a:rPr>
                            <m:t>2</m:t>
                          </m:r>
                        </m:sup>
                      </m:sSup>
                      <m:r>
                        <a:rPr lang="en-US" sz="1600" b="0" i="1" smtClean="0">
                          <a:latin typeface="Cambria Math" panose="02040503050406030204" pitchFamily="18" charset="0"/>
                        </a:rPr>
                        <m:t>+</m:t>
                      </m:r>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r>
                                <a:rPr lang="en-US" sz="1600" b="0" i="1" smtClean="0">
                                  <a:latin typeface="Cambria Math" panose="02040503050406030204" pitchFamily="18" charset="0"/>
                                </a:rPr>
                                <m:t>1.1</m:t>
                              </m:r>
                              <m:r>
                                <a:rPr lang="en-US" sz="1600" i="1">
                                  <a:latin typeface="Cambria Math" panose="02040503050406030204" pitchFamily="18" charset="0"/>
                                </a:rPr>
                                <m:t>−</m:t>
                              </m:r>
                              <m:r>
                                <a:rPr lang="en-IN" sz="1600" b="0" i="1" smtClean="0">
                                  <a:latin typeface="Cambria Math" panose="02040503050406030204" pitchFamily="18" charset="0"/>
                                </a:rPr>
                                <m:t>1</m:t>
                              </m:r>
                            </m:e>
                          </m:d>
                        </m:e>
                        <m:sup>
                          <m:r>
                            <a:rPr lang="en-US" sz="1600" i="1">
                              <a:latin typeface="Cambria Math" panose="02040503050406030204" pitchFamily="18" charset="0"/>
                            </a:rPr>
                            <m:t>2</m:t>
                          </m:r>
                        </m:sup>
                      </m:sSup>
                      <m:r>
                        <a:rPr lang="en-US" sz="1600" b="0" i="1" smtClean="0">
                          <a:latin typeface="Cambria Math" panose="02040503050406030204" pitchFamily="18" charset="0"/>
                        </a:rPr>
                        <m:t>+</m:t>
                      </m:r>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r>
                                <a:rPr lang="en-US" sz="1600" b="0" i="1" smtClean="0">
                                  <a:latin typeface="Cambria Math" panose="02040503050406030204" pitchFamily="18" charset="0"/>
                                </a:rPr>
                                <m:t>1</m:t>
                              </m:r>
                              <m:r>
                                <a:rPr lang="en-US" sz="1600" i="1">
                                  <a:latin typeface="Cambria Math" panose="02040503050406030204" pitchFamily="18" charset="0"/>
                                </a:rPr>
                                <m:t>−</m:t>
                              </m:r>
                              <m:r>
                                <a:rPr lang="en-US" sz="1600" b="0" i="1" smtClean="0">
                                  <a:latin typeface="Cambria Math" panose="02040503050406030204" pitchFamily="18" charset="0"/>
                                </a:rPr>
                                <m:t>0</m:t>
                              </m:r>
                            </m:e>
                          </m:d>
                        </m:e>
                        <m:sup>
                          <m:r>
                            <a:rPr lang="en-US" sz="1600" i="1">
                              <a:latin typeface="Cambria Math" panose="02040503050406030204" pitchFamily="18" charset="0"/>
                            </a:rPr>
                            <m:t>2</m:t>
                          </m:r>
                        </m:sup>
                      </m:sSup>
                      <m:r>
                        <a:rPr lang="en-US" sz="1600" b="0" i="1" smtClean="0">
                          <a:latin typeface="Cambria Math" panose="02040503050406030204" pitchFamily="18" charset="0"/>
                        </a:rPr>
                        <m:t>=</m:t>
                      </m:r>
                      <m:r>
                        <a:rPr lang="en-IN" sz="1600" b="0" i="1" smtClean="0">
                          <a:latin typeface="Cambria Math" panose="02040503050406030204" pitchFamily="18" charset="0"/>
                        </a:rPr>
                        <m:t>2</m:t>
                      </m:r>
                      <m:r>
                        <a:rPr lang="en-US" sz="1600" b="0" i="1" smtClean="0">
                          <a:latin typeface="Cambria Math" panose="02040503050406030204" pitchFamily="18" charset="0"/>
                        </a:rPr>
                        <m:t>.</m:t>
                      </m:r>
                      <m:r>
                        <a:rPr lang="en-IN" sz="1600" b="0" i="1" smtClean="0">
                          <a:latin typeface="Cambria Math" panose="02040503050406030204" pitchFamily="18" charset="0"/>
                        </a:rPr>
                        <m:t>0</m:t>
                      </m:r>
                      <m:r>
                        <a:rPr lang="en-US" sz="1600" b="0" i="1" smtClean="0">
                          <a:latin typeface="Cambria Math" panose="02040503050406030204" pitchFamily="18" charset="0"/>
                        </a:rPr>
                        <m:t>1</m:t>
                      </m:r>
                    </m:oMath>
                  </m:oMathPara>
                </a14:m>
                <a:endParaRPr lang="en-US" sz="1600" dirty="0"/>
              </a:p>
              <a:p>
                <a:pPr algn="just">
                  <a:spcBef>
                    <a:spcPts val="600"/>
                  </a:spcBef>
                  <a:spcAft>
                    <a:spcPts val="600"/>
                  </a:spcAft>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𝐷</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2</m:t>
                          </m:r>
                        </m:e>
                      </m:d>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d>
                            <m:dPr>
                              <m:ctrlPr>
                                <a:rPr lang="en-US" sz="1600" b="0" i="1" smtClean="0">
                                  <a:latin typeface="Cambria Math" panose="02040503050406030204" pitchFamily="18" charset="0"/>
                                </a:rPr>
                              </m:ctrlPr>
                            </m:dPr>
                            <m:e>
                              <m:r>
                                <a:rPr lang="en-US" sz="1600" b="0" i="1" smtClean="0">
                                  <a:latin typeface="Cambria Math" panose="02040503050406030204" pitchFamily="18" charset="0"/>
                                </a:rPr>
                                <m:t>1−</m:t>
                              </m:r>
                              <m:r>
                                <a:rPr lang="en-IN" sz="1600" b="0" i="1" smtClean="0">
                                  <a:latin typeface="Cambria Math" panose="02040503050406030204" pitchFamily="18" charset="0"/>
                                </a:rPr>
                                <m:t>0</m:t>
                              </m:r>
                            </m:e>
                          </m:d>
                        </m:e>
                        <m:sup>
                          <m:r>
                            <a:rPr lang="en-US" sz="1600" b="0" i="1" smtClean="0">
                              <a:latin typeface="Cambria Math" panose="02040503050406030204" pitchFamily="18" charset="0"/>
                            </a:rPr>
                            <m:t>2</m:t>
                          </m:r>
                        </m:sup>
                      </m:sSup>
                      <m:r>
                        <a:rPr lang="en-US" sz="1600" b="0" i="1" smtClean="0">
                          <a:latin typeface="Cambria Math" panose="02040503050406030204" pitchFamily="18" charset="0"/>
                        </a:rPr>
                        <m:t>+</m:t>
                      </m:r>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r>
                                <a:rPr lang="en-IN" sz="1600" b="0" i="1" smtClean="0">
                                  <a:latin typeface="Cambria Math" panose="02040503050406030204" pitchFamily="18" charset="0"/>
                                </a:rPr>
                                <m:t>−0.1</m:t>
                              </m:r>
                              <m:r>
                                <a:rPr lang="en-US" sz="1600" i="1">
                                  <a:latin typeface="Cambria Math" panose="02040503050406030204" pitchFamily="18" charset="0"/>
                                </a:rPr>
                                <m:t>−</m:t>
                              </m:r>
                              <m:r>
                                <a:rPr lang="en-US" sz="1600" b="0" i="1" smtClean="0">
                                  <a:latin typeface="Cambria Math" panose="02040503050406030204" pitchFamily="18" charset="0"/>
                                </a:rPr>
                                <m:t>1</m:t>
                              </m:r>
                            </m:e>
                          </m:d>
                        </m:e>
                        <m:sup>
                          <m:r>
                            <a:rPr lang="en-US" sz="1600" i="1">
                              <a:latin typeface="Cambria Math" panose="02040503050406030204" pitchFamily="18" charset="0"/>
                            </a:rPr>
                            <m:t>2</m:t>
                          </m:r>
                        </m:sup>
                      </m:sSup>
                      <m:r>
                        <a:rPr lang="en-US" sz="1600" b="0" i="1" smtClean="0">
                          <a:latin typeface="Cambria Math" panose="02040503050406030204" pitchFamily="18" charset="0"/>
                        </a:rPr>
                        <m:t>+</m:t>
                      </m:r>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r>
                                <a:rPr lang="en-US" sz="1600" b="0" i="1" smtClean="0">
                                  <a:latin typeface="Cambria Math" panose="02040503050406030204" pitchFamily="18" charset="0"/>
                                </a:rPr>
                                <m:t>0</m:t>
                              </m:r>
                              <m:r>
                                <a:rPr lang="en-US" sz="1600" i="1">
                                  <a:latin typeface="Cambria Math" panose="02040503050406030204" pitchFamily="18" charset="0"/>
                                </a:rPr>
                                <m:t>−</m:t>
                              </m:r>
                              <m:r>
                                <a:rPr lang="en-IN" sz="1600" b="0" i="1" smtClean="0">
                                  <a:latin typeface="Cambria Math" panose="02040503050406030204" pitchFamily="18" charset="0"/>
                                </a:rPr>
                                <m:t>1</m:t>
                              </m:r>
                            </m:e>
                          </m:d>
                        </m:e>
                        <m:sup>
                          <m:r>
                            <a:rPr lang="en-US" sz="1600" i="1">
                              <a:latin typeface="Cambria Math" panose="02040503050406030204" pitchFamily="18" charset="0"/>
                            </a:rPr>
                            <m:t>2</m:t>
                          </m:r>
                        </m:sup>
                      </m:sSup>
                      <m:r>
                        <a:rPr lang="en-US" sz="1600" b="0" i="1" smtClean="0">
                          <a:latin typeface="Cambria Math" panose="02040503050406030204" pitchFamily="18" charset="0"/>
                        </a:rPr>
                        <m:t>+</m:t>
                      </m:r>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r>
                                <a:rPr lang="en-US" sz="1600" b="0" i="1" smtClean="0">
                                  <a:latin typeface="Cambria Math" panose="02040503050406030204" pitchFamily="18" charset="0"/>
                                </a:rPr>
                                <m:t>0</m:t>
                              </m:r>
                              <m:r>
                                <a:rPr lang="en-US" sz="1600" i="1">
                                  <a:latin typeface="Cambria Math" panose="02040503050406030204" pitchFamily="18" charset="0"/>
                                </a:rPr>
                                <m:t>−</m:t>
                              </m:r>
                              <m:r>
                                <a:rPr lang="en-IN" sz="1600" b="0" i="1" smtClean="0">
                                  <a:latin typeface="Cambria Math" panose="02040503050406030204" pitchFamily="18" charset="0"/>
                                </a:rPr>
                                <m:t>0</m:t>
                              </m:r>
                            </m:e>
                          </m:d>
                        </m:e>
                        <m:sup>
                          <m:r>
                            <a:rPr lang="en-US" sz="1600" i="1">
                              <a:latin typeface="Cambria Math" panose="02040503050406030204" pitchFamily="18" charset="0"/>
                            </a:rPr>
                            <m:t>2</m:t>
                          </m:r>
                        </m:sup>
                      </m:sSup>
                      <m:r>
                        <a:rPr lang="en-US" sz="1600" b="0" i="1" smtClean="0">
                          <a:latin typeface="Cambria Math" panose="02040503050406030204" pitchFamily="18" charset="0"/>
                        </a:rPr>
                        <m:t>=</m:t>
                      </m:r>
                      <m:r>
                        <a:rPr lang="en-IN" sz="1600" b="0" i="1" smtClean="0">
                          <a:latin typeface="Cambria Math" panose="02040503050406030204" pitchFamily="18" charset="0"/>
                        </a:rPr>
                        <m:t>3.2</m:t>
                      </m:r>
                      <m:r>
                        <a:rPr lang="en-US" sz="1600" b="0" i="1" smtClean="0">
                          <a:latin typeface="Cambria Math" panose="02040503050406030204" pitchFamily="18" charset="0"/>
                        </a:rPr>
                        <m:t>1</m:t>
                      </m:r>
                    </m:oMath>
                  </m:oMathPara>
                </a14:m>
                <a:endParaRPr lang="en-US" sz="1600" dirty="0"/>
              </a:p>
              <a:p>
                <a:pPr algn="just">
                  <a:spcBef>
                    <a:spcPts val="600"/>
                  </a:spcBef>
                  <a:spcAft>
                    <a:spcPts val="600"/>
                  </a:spcAft>
                </a:pPr>
                <a:r>
                  <a:rPr lang="en-US" sz="1600" dirty="0"/>
                  <a:t>Since </a:t>
                </a:r>
                <a14:m>
                  <m:oMath xmlns:m="http://schemas.openxmlformats.org/officeDocument/2006/math">
                    <m:r>
                      <a:rPr lang="en-US" sz="1600" i="1">
                        <a:latin typeface="Cambria Math" panose="02040503050406030204" pitchFamily="18" charset="0"/>
                      </a:rPr>
                      <m:t>𝐷</m:t>
                    </m:r>
                    <m:d>
                      <m:dPr>
                        <m:ctrlPr>
                          <a:rPr lang="en-US" sz="1600" i="1">
                            <a:latin typeface="Cambria Math" panose="02040503050406030204" pitchFamily="18" charset="0"/>
                          </a:rPr>
                        </m:ctrlPr>
                      </m:dPr>
                      <m:e>
                        <m:r>
                          <a:rPr lang="en-IN" sz="1600" b="0" i="1" smtClean="0">
                            <a:latin typeface="Cambria Math" panose="02040503050406030204" pitchFamily="18" charset="0"/>
                          </a:rPr>
                          <m:t>1</m:t>
                        </m:r>
                      </m:e>
                    </m:d>
                    <m:r>
                      <a:rPr lang="en-US" sz="1600" i="1">
                        <a:latin typeface="Cambria Math" panose="02040503050406030204" pitchFamily="18" charset="0"/>
                      </a:rPr>
                      <m:t>&lt;</m:t>
                    </m:r>
                    <m:r>
                      <a:rPr lang="en-US" sz="1600" i="1">
                        <a:latin typeface="Cambria Math" panose="02040503050406030204" pitchFamily="18" charset="0"/>
                      </a:rPr>
                      <m:t>𝐷</m:t>
                    </m:r>
                    <m:d>
                      <m:dPr>
                        <m:ctrlPr>
                          <a:rPr lang="en-US" sz="1600" i="1">
                            <a:latin typeface="Cambria Math" panose="02040503050406030204" pitchFamily="18" charset="0"/>
                          </a:rPr>
                        </m:ctrlPr>
                      </m:dPr>
                      <m:e>
                        <m:r>
                          <a:rPr lang="en-IN" sz="1600" b="0" i="1" smtClean="0">
                            <a:latin typeface="Cambria Math" panose="02040503050406030204" pitchFamily="18" charset="0"/>
                          </a:rPr>
                          <m:t>2</m:t>
                        </m:r>
                      </m:e>
                    </m:d>
                    <m:r>
                      <a:rPr lang="en-US" sz="1600" i="1">
                        <a:latin typeface="Cambria Math" panose="02040503050406030204" pitchFamily="18" charset="0"/>
                      </a:rPr>
                      <m:t>, </m:t>
                    </m:r>
                    <m:r>
                      <a:rPr lang="en-US" sz="1600" i="1">
                        <a:latin typeface="Cambria Math" panose="02040503050406030204" pitchFamily="18" charset="0"/>
                      </a:rPr>
                      <m:t>𝐷</m:t>
                    </m:r>
                    <m:r>
                      <a:rPr lang="en-US" sz="1600" i="1">
                        <a:latin typeface="Cambria Math" panose="02040503050406030204" pitchFamily="18" charset="0"/>
                      </a:rPr>
                      <m:t>(1)</m:t>
                    </m:r>
                  </m:oMath>
                </a14:m>
                <a:r>
                  <a:rPr lang="en-US" sz="1600" dirty="0"/>
                  <a:t> is minimum; hence the winner unit index is </a:t>
                </a:r>
                <a14:m>
                  <m:oMath xmlns:m="http://schemas.openxmlformats.org/officeDocument/2006/math">
                    <m:r>
                      <a:rPr lang="en-US" sz="1600" i="1">
                        <a:latin typeface="Cambria Math" panose="02040503050406030204" pitchFamily="18" charset="0"/>
                      </a:rPr>
                      <m:t>𝐽</m:t>
                    </m:r>
                    <m:r>
                      <a:rPr lang="en-US" sz="1600" i="1">
                        <a:latin typeface="Cambria Math" panose="02040503050406030204" pitchFamily="18" charset="0"/>
                      </a:rPr>
                      <m:t>=1</m:t>
                    </m:r>
                  </m:oMath>
                </a14:m>
                <a:r>
                  <a:rPr lang="en-US" sz="1600" dirty="0"/>
                  <a:t>. Again since </a:t>
                </a:r>
                <a14:m>
                  <m:oMath xmlns:m="http://schemas.openxmlformats.org/officeDocument/2006/math">
                    <m:r>
                      <a:rPr lang="en-US" sz="1600" i="1">
                        <a:latin typeface="Cambria Math" panose="02040503050406030204" pitchFamily="18" charset="0"/>
                      </a:rPr>
                      <m:t>𝑇</m:t>
                    </m:r>
                    <m:r>
                      <a:rPr lang="en-IN" sz="1600" b="0" i="1" smtClean="0">
                        <a:latin typeface="Cambria Math" panose="02040503050406030204" pitchFamily="18" charset="0"/>
                      </a:rPr>
                      <m:t>=</m:t>
                    </m:r>
                    <m:r>
                      <a:rPr lang="en-US" sz="1600" i="1">
                        <a:latin typeface="Cambria Math" panose="02040503050406030204" pitchFamily="18" charset="0"/>
                        <a:ea typeface="Cambria Math" panose="02040503050406030204" pitchFamily="18" charset="0"/>
                      </a:rPr>
                      <m:t>𝐽</m:t>
                    </m:r>
                  </m:oMath>
                </a14:m>
                <a:r>
                  <a:rPr lang="en-US" sz="1600" dirty="0"/>
                  <a:t>, the weight updation is performed as </a:t>
                </a:r>
              </a:p>
              <a:p>
                <a:pPr algn="ctr">
                  <a:spcBef>
                    <a:spcPts val="600"/>
                  </a:spcBef>
                  <a:spcAft>
                    <a:spcPts val="600"/>
                  </a:spcAft>
                </a:pPr>
                <a:r>
                  <a:rPr lang="en-US" sz="1600" dirty="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𝐽</m:t>
                        </m:r>
                      </m:sub>
                    </m:sSub>
                    <m:d>
                      <m:dPr>
                        <m:ctrlPr>
                          <a:rPr lang="en-US" sz="1600" i="1">
                            <a:latin typeface="Cambria Math" panose="02040503050406030204" pitchFamily="18" charset="0"/>
                          </a:rPr>
                        </m:ctrlPr>
                      </m:dPr>
                      <m:e>
                        <m:r>
                          <a:rPr lang="en-US" sz="1600" i="1">
                            <a:latin typeface="Cambria Math" panose="02040503050406030204" pitchFamily="18" charset="0"/>
                          </a:rPr>
                          <m:t>𝑛𝑒𝑤</m:t>
                        </m:r>
                      </m:e>
                    </m:d>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𝐽</m:t>
                        </m:r>
                      </m:sub>
                    </m:sSub>
                    <m:d>
                      <m:dPr>
                        <m:ctrlPr>
                          <a:rPr lang="en-US" sz="1600" i="1">
                            <a:latin typeface="Cambria Math" panose="02040503050406030204" pitchFamily="18" charset="0"/>
                          </a:rPr>
                        </m:ctrlPr>
                      </m:dPr>
                      <m:e>
                        <m:r>
                          <a:rPr lang="en-US" sz="1600" i="1">
                            <a:latin typeface="Cambria Math" panose="02040503050406030204" pitchFamily="18" charset="0"/>
                          </a:rPr>
                          <m:t>𝑜𝑙𝑑</m:t>
                        </m:r>
                      </m:e>
                    </m:d>
                    <m:r>
                      <a:rPr lang="en-IN" sz="1600" b="0" i="1" smtClean="0">
                        <a:latin typeface="Cambria Math" panose="02040503050406030204" pitchFamily="18" charset="0"/>
                      </a:rPr>
                      <m:t>+</m:t>
                    </m:r>
                    <m:r>
                      <a:rPr lang="en-US" sz="1600" i="1">
                        <a:latin typeface="Cambria Math" panose="02040503050406030204" pitchFamily="18" charset="0"/>
                        <a:ea typeface="Cambria Math" panose="02040503050406030204" pitchFamily="18" charset="0"/>
                      </a:rPr>
                      <m:t>𝛼</m:t>
                    </m:r>
                    <m:d>
                      <m:dPr>
                        <m:begChr m:val="["/>
                        <m:endChr m:val="]"/>
                        <m:ctrlPr>
                          <a:rPr lang="en-US" sz="1600" i="1">
                            <a:latin typeface="Cambria Math" panose="02040503050406030204" pitchFamily="18" charset="0"/>
                            <a:ea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𝑥</m:t>
                        </m:r>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𝑤</m:t>
                            </m:r>
                          </m:e>
                          <m:sub>
                            <m:r>
                              <a:rPr lang="en-US" sz="1600" i="1">
                                <a:latin typeface="Cambria Math" panose="02040503050406030204" pitchFamily="18" charset="0"/>
                                <a:ea typeface="Cambria Math" panose="02040503050406030204" pitchFamily="18" charset="0"/>
                              </a:rPr>
                              <m:t>𝐽</m:t>
                            </m:r>
                          </m:sub>
                        </m:sSub>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𝑜𝑙𝑑</m:t>
                        </m:r>
                        <m:r>
                          <a:rPr lang="en-US" sz="1600" i="1">
                            <a:latin typeface="Cambria Math" panose="02040503050406030204" pitchFamily="18" charset="0"/>
                            <a:ea typeface="Cambria Math" panose="02040503050406030204" pitchFamily="18" charset="0"/>
                          </a:rPr>
                          <m:t>)</m:t>
                        </m:r>
                      </m:e>
                    </m:d>
                  </m:oMath>
                </a14:m>
                <a:endParaRPr lang="en-US" sz="1600" dirty="0"/>
              </a:p>
              <a:p>
                <a:pPr>
                  <a:spcBef>
                    <a:spcPts val="600"/>
                  </a:spcBef>
                  <a:spcAft>
                    <a:spcPts val="600"/>
                  </a:spcAft>
                </a:pPr>
                <a:r>
                  <a:rPr lang="en-US" sz="1600" dirty="0"/>
                  <a:t>Updating the weights on the winner unit, we obtain </a:t>
                </a:r>
              </a:p>
              <a:p>
                <a:pPr algn="just">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1</m:t>
                          </m:r>
                          <m:r>
                            <a:rPr lang="en-IN" sz="1600" b="0" i="1" smtClean="0">
                              <a:latin typeface="Cambria Math" panose="02040503050406030204" pitchFamily="18" charset="0"/>
                            </a:rPr>
                            <m:t>1</m:t>
                          </m:r>
                        </m:sub>
                      </m:sSub>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𝑛𝑒𝑤</m:t>
                          </m:r>
                        </m:e>
                      </m:d>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1</m:t>
                          </m:r>
                          <m:r>
                            <a:rPr lang="en-IN" sz="1600" b="0" i="1" smtClean="0">
                              <a:latin typeface="Cambria Math" panose="02040503050406030204" pitchFamily="18" charset="0"/>
                            </a:rPr>
                            <m:t>1</m:t>
                          </m:r>
                        </m:sub>
                      </m:sSub>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𝑜𝑙𝑑</m:t>
                          </m:r>
                        </m:e>
                      </m:d>
                      <m:r>
                        <a:rPr lang="en-US" sz="1600" b="0" i="1" smtClean="0">
                          <a:latin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𝛼</m:t>
                      </m:r>
                      <m:d>
                        <m:dPr>
                          <m:begChr m:val="["/>
                          <m:endChr m:val="]"/>
                          <m:ctrlPr>
                            <a:rPr lang="en-US" sz="1600" b="0" i="1" smtClean="0">
                              <a:latin typeface="Cambria Math" panose="02040503050406030204" pitchFamily="18" charset="0"/>
                              <a:ea typeface="Cambria Math" panose="02040503050406030204" pitchFamily="18" charset="0"/>
                            </a:rPr>
                          </m:ctrlPr>
                        </m:dPr>
                        <m:e>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𝑥</m:t>
                              </m:r>
                            </m:e>
                            <m:sub>
                              <m:r>
                                <a:rPr lang="en-US" sz="1600" b="0" i="1" smtClean="0">
                                  <a:latin typeface="Cambria Math" panose="02040503050406030204" pitchFamily="18" charset="0"/>
                                  <a:ea typeface="Cambria Math" panose="02040503050406030204" pitchFamily="18" charset="0"/>
                                </a:rPr>
                                <m:t>1</m:t>
                              </m:r>
                            </m:sub>
                          </m:sSub>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𝑤</m:t>
                              </m:r>
                            </m:e>
                            <m:sub>
                              <m:r>
                                <a:rPr lang="en-US" sz="1600" b="0" i="1" smtClean="0">
                                  <a:latin typeface="Cambria Math" panose="02040503050406030204" pitchFamily="18" charset="0"/>
                                  <a:ea typeface="Cambria Math" panose="02040503050406030204" pitchFamily="18" charset="0"/>
                                </a:rPr>
                                <m:t>1</m:t>
                              </m:r>
                              <m:r>
                                <a:rPr lang="en-IN" sz="1600" b="0" i="1" smtClean="0">
                                  <a:latin typeface="Cambria Math" panose="02040503050406030204" pitchFamily="18" charset="0"/>
                                  <a:ea typeface="Cambria Math" panose="02040503050406030204" pitchFamily="18" charset="0"/>
                                </a:rPr>
                                <m:t>1</m:t>
                              </m:r>
                            </m:sub>
                          </m:sSub>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𝑜𝑙𝑑</m:t>
                              </m:r>
                            </m:e>
                          </m:d>
                        </m:e>
                      </m:d>
                      <m:r>
                        <a:rPr lang="en-US" sz="1600" b="0" i="1" smtClean="0">
                          <a:latin typeface="Cambria Math" panose="02040503050406030204" pitchFamily="18" charset="0"/>
                          <a:ea typeface="Cambria Math" panose="02040503050406030204" pitchFamily="18" charset="0"/>
                        </a:rPr>
                        <m:t>=</m:t>
                      </m:r>
                      <m:r>
                        <a:rPr lang="en-IN" sz="1600" b="0" i="1" smtClean="0">
                          <a:latin typeface="Cambria Math" panose="02040503050406030204" pitchFamily="18" charset="0"/>
                          <a:ea typeface="Cambria Math" panose="02040503050406030204" pitchFamily="18" charset="0"/>
                        </a:rPr>
                        <m:t>0+</m:t>
                      </m:r>
                      <m:r>
                        <a:rPr lang="en-US" sz="1600" b="0" i="1" smtClean="0">
                          <a:latin typeface="Cambria Math" panose="02040503050406030204" pitchFamily="18" charset="0"/>
                          <a:ea typeface="Cambria Math" panose="02040503050406030204" pitchFamily="18" charset="0"/>
                        </a:rPr>
                        <m:t>0.1</m:t>
                      </m:r>
                      <m:d>
                        <m:dPr>
                          <m:ctrlPr>
                            <a:rPr lang="en-US" sz="1600" b="0" i="1" smtClean="0">
                              <a:latin typeface="Cambria Math" panose="02040503050406030204" pitchFamily="18" charset="0"/>
                              <a:ea typeface="Cambria Math" panose="02040503050406030204" pitchFamily="18" charset="0"/>
                            </a:rPr>
                          </m:ctrlPr>
                        </m:dPr>
                        <m:e>
                          <m:r>
                            <a:rPr lang="en-IN" sz="1600" b="0" i="1" smtClean="0">
                              <a:latin typeface="Cambria Math" panose="02040503050406030204" pitchFamily="18" charset="0"/>
                              <a:ea typeface="Cambria Math" panose="02040503050406030204" pitchFamily="18" charset="0"/>
                            </a:rPr>
                            <m:t>0</m:t>
                          </m:r>
                          <m:r>
                            <a:rPr lang="en-US" sz="1600" b="0" i="1" smtClean="0">
                              <a:latin typeface="Cambria Math" panose="02040503050406030204" pitchFamily="18" charset="0"/>
                              <a:ea typeface="Cambria Math" panose="02040503050406030204" pitchFamily="18" charset="0"/>
                            </a:rPr>
                            <m:t>−</m:t>
                          </m:r>
                          <m:r>
                            <a:rPr lang="en-IN" sz="1600" b="0" i="1" smtClean="0">
                              <a:latin typeface="Cambria Math" panose="02040503050406030204" pitchFamily="18" charset="0"/>
                              <a:ea typeface="Cambria Math" panose="02040503050406030204" pitchFamily="18" charset="0"/>
                            </a:rPr>
                            <m:t>0</m:t>
                          </m:r>
                        </m:e>
                      </m:d>
                      <m:r>
                        <a:rPr lang="en-US" sz="1600" b="0" i="1" smtClean="0">
                          <a:latin typeface="Cambria Math" panose="02040503050406030204" pitchFamily="18" charset="0"/>
                          <a:ea typeface="Cambria Math" panose="02040503050406030204" pitchFamily="18" charset="0"/>
                        </a:rPr>
                        <m:t>=</m:t>
                      </m:r>
                      <m:r>
                        <a:rPr lang="en-IN" sz="1600" b="0" i="1" smtClean="0">
                          <a:latin typeface="Cambria Math" panose="02040503050406030204" pitchFamily="18" charset="0"/>
                          <a:ea typeface="Cambria Math" panose="02040503050406030204" pitchFamily="18" charset="0"/>
                        </a:rPr>
                        <m:t>0</m:t>
                      </m:r>
                    </m:oMath>
                  </m:oMathPara>
                </a14:m>
                <a:endParaRPr lang="en-US" sz="1600" b="0" dirty="0">
                  <a:ea typeface="Cambria Math" panose="02040503050406030204" pitchFamily="18" charset="0"/>
                </a:endParaRPr>
              </a:p>
              <a:p>
                <a:pPr algn="just">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2</m:t>
                          </m:r>
                          <m:r>
                            <a:rPr lang="en-IN" sz="1600" b="0" i="1" smtClean="0">
                              <a:latin typeface="Cambria Math" panose="02040503050406030204" pitchFamily="18" charset="0"/>
                            </a:rPr>
                            <m:t>1</m:t>
                          </m:r>
                        </m:sub>
                      </m:sSub>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𝑛𝑒𝑤</m:t>
                          </m:r>
                        </m:e>
                      </m:d>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2</m:t>
                          </m:r>
                          <m:r>
                            <a:rPr lang="en-IN" sz="1600" b="0" i="1" smtClean="0">
                              <a:latin typeface="Cambria Math" panose="02040503050406030204" pitchFamily="18" charset="0"/>
                            </a:rPr>
                            <m:t>1</m:t>
                          </m:r>
                        </m:sub>
                      </m:sSub>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𝑜𝑙𝑑</m:t>
                          </m:r>
                        </m:e>
                      </m:d>
                      <m:r>
                        <a:rPr lang="en-US" sz="1600" b="0" i="1" smtClean="0">
                          <a:latin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𝛼</m:t>
                      </m:r>
                      <m:d>
                        <m:dPr>
                          <m:begChr m:val="["/>
                          <m:endChr m:val="]"/>
                          <m:ctrlPr>
                            <a:rPr lang="en-US" sz="1600" b="0" i="1" smtClean="0">
                              <a:latin typeface="Cambria Math" panose="02040503050406030204" pitchFamily="18" charset="0"/>
                              <a:ea typeface="Cambria Math" panose="02040503050406030204" pitchFamily="18" charset="0"/>
                            </a:rPr>
                          </m:ctrlPr>
                        </m:dPr>
                        <m:e>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𝑥</m:t>
                              </m:r>
                            </m:e>
                            <m:sub>
                              <m:r>
                                <a:rPr lang="en-US" sz="1600" b="0" i="1" smtClean="0">
                                  <a:latin typeface="Cambria Math" panose="02040503050406030204" pitchFamily="18" charset="0"/>
                                  <a:ea typeface="Cambria Math" panose="02040503050406030204" pitchFamily="18" charset="0"/>
                                </a:rPr>
                                <m:t>2</m:t>
                              </m:r>
                            </m:sub>
                          </m:sSub>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𝑤</m:t>
                              </m:r>
                            </m:e>
                            <m:sub>
                              <m:r>
                                <a:rPr lang="en-US" sz="1600" b="0" i="1" smtClean="0">
                                  <a:latin typeface="Cambria Math" panose="02040503050406030204" pitchFamily="18" charset="0"/>
                                  <a:ea typeface="Cambria Math" panose="02040503050406030204" pitchFamily="18" charset="0"/>
                                </a:rPr>
                                <m:t>2</m:t>
                              </m:r>
                              <m:r>
                                <a:rPr lang="en-IN" sz="1600" b="0" i="1" smtClean="0">
                                  <a:latin typeface="Cambria Math" panose="02040503050406030204" pitchFamily="18" charset="0"/>
                                  <a:ea typeface="Cambria Math" panose="02040503050406030204" pitchFamily="18" charset="0"/>
                                </a:rPr>
                                <m:t>1</m:t>
                              </m:r>
                            </m:sub>
                          </m:sSub>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𝑜𝑙𝑑</m:t>
                              </m:r>
                            </m:e>
                          </m:d>
                        </m:e>
                      </m:d>
                      <m:r>
                        <a:rPr lang="en-US" sz="1600" b="0" i="1" smtClean="0">
                          <a:latin typeface="Cambria Math" panose="02040503050406030204" pitchFamily="18" charset="0"/>
                          <a:ea typeface="Cambria Math" panose="02040503050406030204" pitchFamily="18" charset="0"/>
                        </a:rPr>
                        <m:t>=0</m:t>
                      </m:r>
                      <m:r>
                        <a:rPr lang="en-IN"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0.1</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1−0</m:t>
                          </m:r>
                        </m:e>
                      </m:d>
                      <m:r>
                        <a:rPr lang="en-US" sz="1600" b="0" i="1" smtClean="0">
                          <a:latin typeface="Cambria Math" panose="02040503050406030204" pitchFamily="18" charset="0"/>
                          <a:ea typeface="Cambria Math" panose="02040503050406030204" pitchFamily="18" charset="0"/>
                        </a:rPr>
                        <m:t>=0.1</m:t>
                      </m:r>
                    </m:oMath>
                  </m:oMathPara>
                </a14:m>
                <a:endParaRPr lang="en-US" sz="1600" b="0" dirty="0">
                  <a:ea typeface="Cambria Math" panose="02040503050406030204" pitchFamily="18" charset="0"/>
                </a:endParaRPr>
              </a:p>
              <a:p>
                <a:pPr algn="just">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3</m:t>
                          </m:r>
                          <m:r>
                            <a:rPr lang="en-IN" sz="1600" b="0" i="1" smtClean="0">
                              <a:latin typeface="Cambria Math" panose="02040503050406030204" pitchFamily="18" charset="0"/>
                            </a:rPr>
                            <m:t>1</m:t>
                          </m:r>
                        </m:sub>
                      </m:sSub>
                      <m:d>
                        <m:dPr>
                          <m:ctrlPr>
                            <a:rPr lang="en-US" sz="1600" i="1">
                              <a:latin typeface="Cambria Math" panose="02040503050406030204" pitchFamily="18" charset="0"/>
                            </a:rPr>
                          </m:ctrlPr>
                        </m:dPr>
                        <m:e>
                          <m:r>
                            <a:rPr lang="en-US" sz="1600" i="1">
                              <a:latin typeface="Cambria Math" panose="02040503050406030204" pitchFamily="18" charset="0"/>
                            </a:rPr>
                            <m:t>𝑛𝑒𝑤</m:t>
                          </m:r>
                        </m:e>
                      </m:d>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3</m:t>
                          </m:r>
                          <m:r>
                            <a:rPr lang="en-IN" sz="1600" b="0" i="1" smtClean="0">
                              <a:latin typeface="Cambria Math" panose="02040503050406030204" pitchFamily="18" charset="0"/>
                            </a:rPr>
                            <m:t>1</m:t>
                          </m:r>
                        </m:sub>
                      </m:sSub>
                      <m:d>
                        <m:dPr>
                          <m:ctrlPr>
                            <a:rPr lang="en-US" sz="1600" i="1">
                              <a:latin typeface="Cambria Math" panose="02040503050406030204" pitchFamily="18" charset="0"/>
                            </a:rPr>
                          </m:ctrlPr>
                        </m:dPr>
                        <m:e>
                          <m:r>
                            <a:rPr lang="en-US" sz="1600" i="1">
                              <a:latin typeface="Cambria Math" panose="02040503050406030204" pitchFamily="18" charset="0"/>
                            </a:rPr>
                            <m:t>𝑜𝑙𝑑</m:t>
                          </m:r>
                        </m:e>
                      </m:d>
                      <m:r>
                        <a:rPr lang="en-US" sz="1600" i="1">
                          <a:latin typeface="Cambria Math" panose="02040503050406030204" pitchFamily="18" charset="0"/>
                        </a:rPr>
                        <m:t>−</m:t>
                      </m:r>
                      <m:r>
                        <a:rPr lang="en-US" sz="1600" i="1">
                          <a:latin typeface="Cambria Math" panose="02040503050406030204" pitchFamily="18" charset="0"/>
                        </a:rPr>
                        <m:t>𝛼</m:t>
                      </m:r>
                      <m:d>
                        <m:dPr>
                          <m:begChr m:val="["/>
                          <m:endChr m:val="]"/>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3</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3</m:t>
                              </m:r>
                              <m:r>
                                <a:rPr lang="en-IN" sz="1600" b="0" i="1" smtClean="0">
                                  <a:latin typeface="Cambria Math" panose="02040503050406030204" pitchFamily="18" charset="0"/>
                                </a:rPr>
                                <m:t>1</m:t>
                              </m:r>
                            </m:sub>
                          </m:sSub>
                          <m:d>
                            <m:dPr>
                              <m:ctrlPr>
                                <a:rPr lang="en-US" sz="1600" i="1">
                                  <a:latin typeface="Cambria Math" panose="02040503050406030204" pitchFamily="18" charset="0"/>
                                </a:rPr>
                              </m:ctrlPr>
                            </m:dPr>
                            <m:e>
                              <m:r>
                                <a:rPr lang="en-US" sz="1600" i="1">
                                  <a:latin typeface="Cambria Math" panose="02040503050406030204" pitchFamily="18" charset="0"/>
                                </a:rPr>
                                <m:t>𝑜𝑙𝑑</m:t>
                              </m:r>
                            </m:e>
                          </m:d>
                        </m:e>
                      </m:d>
                      <m:r>
                        <a:rPr lang="en-US" sz="1600" i="1">
                          <a:latin typeface="Cambria Math" panose="02040503050406030204" pitchFamily="18" charset="0"/>
                        </a:rPr>
                        <m:t>=</m:t>
                      </m:r>
                      <m:r>
                        <a:rPr lang="en-IN" sz="1600" b="0" i="1" smtClean="0">
                          <a:latin typeface="Cambria Math" panose="02040503050406030204" pitchFamily="18" charset="0"/>
                        </a:rPr>
                        <m:t>1.1+</m:t>
                      </m:r>
                      <m:r>
                        <a:rPr lang="en-US" sz="1600" i="1">
                          <a:latin typeface="Cambria Math" panose="02040503050406030204" pitchFamily="18" charset="0"/>
                        </a:rPr>
                        <m:t>0.1</m:t>
                      </m:r>
                      <m:d>
                        <m:dPr>
                          <m:ctrlPr>
                            <a:rPr lang="en-US" sz="1600" i="1">
                              <a:latin typeface="Cambria Math" panose="02040503050406030204" pitchFamily="18" charset="0"/>
                            </a:rPr>
                          </m:ctrlPr>
                        </m:dPr>
                        <m:e>
                          <m:r>
                            <a:rPr lang="en-IN" sz="1600" b="0" i="1" smtClean="0">
                              <a:latin typeface="Cambria Math" panose="02040503050406030204" pitchFamily="18" charset="0"/>
                            </a:rPr>
                            <m:t>1</m:t>
                          </m:r>
                          <m:r>
                            <a:rPr lang="en-US" sz="1600" i="1">
                              <a:latin typeface="Cambria Math" panose="02040503050406030204" pitchFamily="18" charset="0"/>
                            </a:rPr>
                            <m:t>−</m:t>
                          </m:r>
                          <m:r>
                            <a:rPr lang="en-IN" sz="1600" b="0" i="1" smtClean="0">
                              <a:latin typeface="Cambria Math" panose="02040503050406030204" pitchFamily="18" charset="0"/>
                            </a:rPr>
                            <m:t>1.1</m:t>
                          </m:r>
                        </m:e>
                      </m:d>
                      <m:r>
                        <a:rPr lang="en-US" sz="1600" i="1">
                          <a:latin typeface="Cambria Math" panose="02040503050406030204" pitchFamily="18" charset="0"/>
                        </a:rPr>
                        <m:t>=</m:t>
                      </m:r>
                      <m:r>
                        <a:rPr lang="en-IN" sz="1600" b="0" i="1" smtClean="0">
                          <a:latin typeface="Cambria Math" panose="02040503050406030204" pitchFamily="18" charset="0"/>
                        </a:rPr>
                        <m:t>1.</m:t>
                      </m:r>
                      <m:r>
                        <a:rPr lang="en-US" sz="1600" b="0" i="1" smtClean="0">
                          <a:latin typeface="Cambria Math" panose="02040503050406030204" pitchFamily="18" charset="0"/>
                        </a:rPr>
                        <m:t>0</m:t>
                      </m:r>
                      <m:r>
                        <a:rPr lang="en-IN" sz="1600" b="0" i="1" smtClean="0">
                          <a:latin typeface="Cambria Math" panose="02040503050406030204" pitchFamily="18" charset="0"/>
                        </a:rPr>
                        <m:t>9</m:t>
                      </m:r>
                    </m:oMath>
                  </m:oMathPara>
                </a14:m>
                <a:endParaRPr lang="en-US" sz="1600" i="1" dirty="0">
                  <a:latin typeface="Cambria Math" panose="02040503050406030204" pitchFamily="18" charset="0"/>
                </a:endParaRPr>
              </a:p>
              <a:p>
                <a:pPr algn="just">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4</m:t>
                          </m:r>
                          <m:r>
                            <a:rPr lang="en-IN" sz="1600" b="0" i="1" smtClean="0">
                              <a:latin typeface="Cambria Math" panose="02040503050406030204" pitchFamily="18" charset="0"/>
                            </a:rPr>
                            <m:t>1</m:t>
                          </m:r>
                        </m:sub>
                      </m:sSub>
                      <m:d>
                        <m:dPr>
                          <m:ctrlPr>
                            <a:rPr lang="en-US" sz="1600" i="1">
                              <a:latin typeface="Cambria Math" panose="02040503050406030204" pitchFamily="18" charset="0"/>
                            </a:rPr>
                          </m:ctrlPr>
                        </m:dPr>
                        <m:e>
                          <m:r>
                            <a:rPr lang="en-US" sz="1600" i="1">
                              <a:latin typeface="Cambria Math" panose="02040503050406030204" pitchFamily="18" charset="0"/>
                            </a:rPr>
                            <m:t>𝑛𝑒𝑤</m:t>
                          </m:r>
                        </m:e>
                      </m:d>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4</m:t>
                          </m:r>
                          <m:r>
                            <a:rPr lang="en-IN" sz="1600" b="0" i="1" smtClean="0">
                              <a:latin typeface="Cambria Math" panose="02040503050406030204" pitchFamily="18" charset="0"/>
                            </a:rPr>
                            <m:t>1</m:t>
                          </m:r>
                        </m:sub>
                      </m:sSub>
                      <m:d>
                        <m:dPr>
                          <m:ctrlPr>
                            <a:rPr lang="en-US" sz="1600" i="1">
                              <a:latin typeface="Cambria Math" panose="02040503050406030204" pitchFamily="18" charset="0"/>
                            </a:rPr>
                          </m:ctrlPr>
                        </m:dPr>
                        <m:e>
                          <m:r>
                            <a:rPr lang="en-US" sz="1600" i="1">
                              <a:latin typeface="Cambria Math" panose="02040503050406030204" pitchFamily="18" charset="0"/>
                            </a:rPr>
                            <m:t>𝑜𝑙𝑑</m:t>
                          </m:r>
                        </m:e>
                      </m:d>
                      <m:r>
                        <a:rPr lang="en-US" sz="1600" i="1">
                          <a:latin typeface="Cambria Math" panose="02040503050406030204" pitchFamily="18" charset="0"/>
                        </a:rPr>
                        <m:t>−</m:t>
                      </m:r>
                      <m:r>
                        <a:rPr lang="en-US" sz="1600" i="1">
                          <a:latin typeface="Cambria Math" panose="02040503050406030204" pitchFamily="18" charset="0"/>
                        </a:rPr>
                        <m:t>𝛼</m:t>
                      </m:r>
                      <m:d>
                        <m:dPr>
                          <m:begChr m:val="["/>
                          <m:endChr m:val="]"/>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4</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4</m:t>
                              </m:r>
                              <m:r>
                                <a:rPr lang="en-IN" sz="1600" b="0" i="1" smtClean="0">
                                  <a:latin typeface="Cambria Math" panose="02040503050406030204" pitchFamily="18" charset="0"/>
                                </a:rPr>
                                <m:t>1</m:t>
                              </m:r>
                            </m:sub>
                          </m:sSub>
                          <m:d>
                            <m:dPr>
                              <m:ctrlPr>
                                <a:rPr lang="en-US" sz="1600" i="1">
                                  <a:latin typeface="Cambria Math" panose="02040503050406030204" pitchFamily="18" charset="0"/>
                                </a:rPr>
                              </m:ctrlPr>
                            </m:dPr>
                            <m:e>
                              <m:r>
                                <a:rPr lang="en-US" sz="1600" i="1">
                                  <a:latin typeface="Cambria Math" panose="02040503050406030204" pitchFamily="18" charset="0"/>
                                </a:rPr>
                                <m:t>𝑜𝑙𝑑</m:t>
                              </m:r>
                            </m:e>
                          </m:d>
                        </m:e>
                      </m:d>
                      <m:r>
                        <a:rPr lang="en-US" sz="1600" i="1">
                          <a:latin typeface="Cambria Math" panose="02040503050406030204" pitchFamily="18" charset="0"/>
                        </a:rPr>
                        <m:t>=</m:t>
                      </m:r>
                      <m:r>
                        <a:rPr lang="en-IN" sz="1600" b="0" i="1" smtClean="0">
                          <a:latin typeface="Cambria Math" panose="02040503050406030204" pitchFamily="18" charset="0"/>
                        </a:rPr>
                        <m:t>1+</m:t>
                      </m:r>
                      <m:r>
                        <a:rPr lang="en-US" sz="1600" i="1">
                          <a:latin typeface="Cambria Math" panose="02040503050406030204" pitchFamily="18" charset="0"/>
                        </a:rPr>
                        <m:t>0.1</m:t>
                      </m:r>
                      <m:d>
                        <m:dPr>
                          <m:ctrlPr>
                            <a:rPr lang="en-US" sz="1600" i="1">
                              <a:latin typeface="Cambria Math" panose="02040503050406030204" pitchFamily="18" charset="0"/>
                            </a:rPr>
                          </m:ctrlPr>
                        </m:dPr>
                        <m:e>
                          <m:r>
                            <a:rPr lang="en-US" sz="1600" b="0" i="1" smtClean="0">
                              <a:latin typeface="Cambria Math" panose="02040503050406030204" pitchFamily="18" charset="0"/>
                            </a:rPr>
                            <m:t>0</m:t>
                          </m:r>
                          <m:r>
                            <a:rPr lang="en-US" sz="1600" i="1">
                              <a:latin typeface="Cambria Math" panose="02040503050406030204" pitchFamily="18" charset="0"/>
                            </a:rPr>
                            <m:t>−</m:t>
                          </m:r>
                          <m:r>
                            <a:rPr lang="en-IN" sz="1600" b="0" i="1" smtClean="0">
                              <a:latin typeface="Cambria Math" panose="02040503050406030204" pitchFamily="18" charset="0"/>
                            </a:rPr>
                            <m:t>1</m:t>
                          </m:r>
                        </m:e>
                      </m:d>
                      <m:r>
                        <a:rPr lang="en-US" sz="1600" i="1">
                          <a:latin typeface="Cambria Math" panose="02040503050406030204" pitchFamily="18" charset="0"/>
                        </a:rPr>
                        <m:t>=</m:t>
                      </m:r>
                      <m:r>
                        <a:rPr lang="en-IN" sz="1600" b="0" i="1" smtClean="0">
                          <a:latin typeface="Cambria Math" panose="02040503050406030204" pitchFamily="18" charset="0"/>
                        </a:rPr>
                        <m:t>0.9</m:t>
                      </m:r>
                    </m:oMath>
                  </m:oMathPara>
                </a14:m>
                <a:endParaRPr lang="en-US" sz="1600" i="1" dirty="0">
                  <a:latin typeface="Cambria Math" panose="02040503050406030204" pitchFamily="18" charset="0"/>
                </a:endParaRPr>
              </a:p>
              <a:p>
                <a:pPr algn="just">
                  <a:spcBef>
                    <a:spcPts val="600"/>
                  </a:spcBef>
                  <a:spcAft>
                    <a:spcPts val="600"/>
                  </a:spcAft>
                </a:pPr>
                <a:endParaRPr lang="en-US" sz="1600" dirty="0"/>
              </a:p>
              <a:p>
                <a:pPr algn="just">
                  <a:spcBef>
                    <a:spcPts val="600"/>
                  </a:spcBef>
                  <a:spcAft>
                    <a:spcPts val="600"/>
                  </a:spcAft>
                </a:pPr>
                <a:endParaRPr lang="en-US" sz="1600" dirty="0"/>
              </a:p>
            </p:txBody>
          </p:sp>
        </mc:Choice>
        <mc:Fallback xmlns="">
          <p:sp>
            <p:nvSpPr>
              <p:cNvPr id="26" name="Rectangle 25"/>
              <p:cNvSpPr>
                <a:spLocks noRot="1" noChangeAspect="1" noMove="1" noResize="1" noEditPoints="1" noAdjustHandles="1" noChangeArrowheads="1" noChangeShapeType="1" noTextEdit="1"/>
              </p:cNvSpPr>
              <p:nvPr/>
            </p:nvSpPr>
            <p:spPr>
              <a:xfrm>
                <a:off x="381000" y="1371600"/>
                <a:ext cx="8382000" cy="4559261"/>
              </a:xfrm>
              <a:prstGeom prst="rect">
                <a:avLst/>
              </a:prstGeom>
              <a:blipFill>
                <a:blip r:embed="rId2"/>
                <a:stretch>
                  <a:fillRect l="-436" t="-401" r="-364"/>
                </a:stretch>
              </a:blipFill>
            </p:spPr>
            <p:txBody>
              <a:bodyPr/>
              <a:lstStyle/>
              <a:p>
                <a:r>
                  <a:rPr lang="en-IN">
                    <a:noFill/>
                  </a:rPr>
                  <a:t> </a:t>
                </a:r>
              </a:p>
            </p:txBody>
          </p:sp>
        </mc:Fallback>
      </mc:AlternateContent>
      <p:sp>
        <p:nvSpPr>
          <p:cNvPr id="2" name="Date Placeholder 1">
            <a:extLst>
              <a:ext uri="{FF2B5EF4-FFF2-40B4-BE49-F238E27FC236}">
                <a16:creationId xmlns:a16="http://schemas.microsoft.com/office/drawing/2014/main" id="{D8D95BAE-58EE-4F62-BE25-374A7C355DF6}"/>
              </a:ext>
            </a:extLst>
          </p:cNvPr>
          <p:cNvSpPr>
            <a:spLocks noGrp="1"/>
          </p:cNvSpPr>
          <p:nvPr>
            <p:ph type="dt" sz="half" idx="10"/>
          </p:nvPr>
        </p:nvSpPr>
        <p:spPr/>
        <p:txBody>
          <a:bodyPr/>
          <a:lstStyle/>
          <a:p>
            <a:fld id="{A74F7547-F7EA-472A-81B0-AFBDB585C69C}" type="datetime1">
              <a:rPr lang="en-US" smtClean="0">
                <a:solidFill>
                  <a:prstClr val="black">
                    <a:tint val="75000"/>
                  </a:prstClr>
                </a:solidFill>
              </a:rPr>
              <a:t>9/17/2021</a:t>
            </a:fld>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F5050981-4C90-44CB-A918-1566C30A04A2}"/>
              </a:ext>
            </a:extLst>
          </p:cNvPr>
          <p:cNvSpPr>
            <a:spLocks noGrp="1"/>
          </p:cNvSpPr>
          <p:nvPr>
            <p:ph type="ftr" sz="quarter" idx="11"/>
          </p:nvPr>
        </p:nvSpPr>
        <p:spPr/>
        <p:txBody>
          <a:bodyPr/>
          <a:lstStyle/>
          <a:p>
            <a:r>
              <a:rPr lang="en-US" dirty="0">
                <a:solidFill>
                  <a:prstClr val="black">
                    <a:tint val="75000"/>
                  </a:prstClr>
                </a:solidFill>
              </a:rPr>
              <a:t>Matching and Self organizing networks</a:t>
            </a:r>
          </a:p>
        </p:txBody>
      </p:sp>
    </p:spTree>
    <p:extLst>
      <p:ext uri="{BB962C8B-B14F-4D97-AF65-F5344CB8AC3E}">
        <p14:creationId xmlns:p14="http://schemas.microsoft.com/office/powerpoint/2010/main" val="2914506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11</a:t>
            </a:fld>
            <a:endParaRPr lang="en-US" dirty="0"/>
          </a:p>
        </p:txBody>
      </p:sp>
      <p:sp>
        <p:nvSpPr>
          <p:cNvPr id="6" name="TextBox 5"/>
          <p:cNvSpPr txBox="1"/>
          <p:nvPr/>
        </p:nvSpPr>
        <p:spPr>
          <a:xfrm>
            <a:off x="1676400" y="695980"/>
            <a:ext cx="7391400" cy="523220"/>
          </a:xfrm>
          <a:prstGeom prst="rect">
            <a:avLst/>
          </a:prstGeom>
          <a:noFill/>
        </p:spPr>
        <p:txBody>
          <a:bodyPr wrap="square" rtlCol="0">
            <a:spAutoFit/>
          </a:bodyPr>
          <a:lstStyle/>
          <a:p>
            <a:r>
              <a:rPr lang="en-US" sz="2800" b="1" dirty="0">
                <a:solidFill>
                  <a:schemeClr val="accent2">
                    <a:lumMod val="75000"/>
                  </a:schemeClr>
                </a:solidFill>
                <a:latin typeface="Century Gothic" pitchFamily="34" charset="0"/>
              </a:rPr>
              <a:t>LVQ Example</a:t>
            </a:r>
          </a:p>
        </p:txBody>
      </p:sp>
      <mc:AlternateContent xmlns:mc="http://schemas.openxmlformats.org/markup-compatibility/2006" xmlns:a14="http://schemas.microsoft.com/office/drawing/2010/main">
        <mc:Choice Requires="a14">
          <p:sp>
            <p:nvSpPr>
              <p:cNvPr id="26" name="Rectangle 25"/>
              <p:cNvSpPr/>
              <p:nvPr/>
            </p:nvSpPr>
            <p:spPr>
              <a:xfrm>
                <a:off x="381000" y="1371600"/>
                <a:ext cx="8382000" cy="3015377"/>
              </a:xfrm>
              <a:prstGeom prst="rect">
                <a:avLst/>
              </a:prstGeom>
            </p:spPr>
            <p:txBody>
              <a:bodyPr wrap="square">
                <a:spAutoFit/>
              </a:bodyPr>
              <a:lstStyle/>
              <a:p>
                <a:pPr algn="just">
                  <a:spcBef>
                    <a:spcPts val="600"/>
                  </a:spcBef>
                  <a:spcAft>
                    <a:spcPts val="600"/>
                  </a:spcAft>
                </a:pPr>
                <a:r>
                  <a:rPr lang="en-US" sz="1600" dirty="0"/>
                  <a:t>After the presentation of third input pattern, the weight matrix becomes</a:t>
                </a:r>
              </a:p>
              <a:p>
                <a:pPr algn="just">
                  <a:spcBef>
                    <a:spcPts val="600"/>
                  </a:spcBef>
                  <a:spcAft>
                    <a:spcPts val="600"/>
                  </a:spcAft>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𝑊</m:t>
                      </m:r>
                      <m:r>
                        <a:rPr lang="en-US" sz="1600" b="0" i="1" smtClean="0">
                          <a:latin typeface="Cambria Math" panose="02040503050406030204" pitchFamily="18" charset="0"/>
                        </a:rPr>
                        <m:t>=</m:t>
                      </m:r>
                      <m:d>
                        <m:dPr>
                          <m:begChr m:val="["/>
                          <m:endChr m:val="]"/>
                          <m:ctrlPr>
                            <a:rPr lang="en-US" sz="1600" b="0" i="1" smtClean="0">
                              <a:latin typeface="Cambria Math" panose="02040503050406030204" pitchFamily="18" charset="0"/>
                            </a:rPr>
                          </m:ctrlPr>
                        </m:dPr>
                        <m:e>
                          <m:m>
                            <m:mPr>
                              <m:mcs>
                                <m:mc>
                                  <m:mcPr>
                                    <m:count m:val="2"/>
                                    <m:mcJc m:val="center"/>
                                  </m:mcPr>
                                </m:mc>
                              </m:mcs>
                              <m:ctrlPr>
                                <a:rPr lang="en-US" sz="1600" b="0" i="1" smtClean="0">
                                  <a:latin typeface="Cambria Math" panose="02040503050406030204" pitchFamily="18" charset="0"/>
                                </a:rPr>
                              </m:ctrlPr>
                            </m:mPr>
                            <m:mr>
                              <m:e>
                                <m:m>
                                  <m:mPr>
                                    <m:mcs>
                                      <m:mc>
                                        <m:mcPr>
                                          <m:count m:val="1"/>
                                          <m:mcJc m:val="center"/>
                                        </m:mcPr>
                                      </m:mc>
                                    </m:mcs>
                                    <m:ctrlPr>
                                      <a:rPr lang="en-US" sz="1600" b="0" i="1" smtClean="0">
                                        <a:latin typeface="Cambria Math" panose="02040503050406030204" pitchFamily="18" charset="0"/>
                                      </a:rPr>
                                    </m:ctrlPr>
                                  </m:mPr>
                                  <m:mr>
                                    <m:e>
                                      <m:m>
                                        <m:mPr>
                                          <m:mcs>
                                            <m:mc>
                                              <m:mcPr>
                                                <m:count m:val="1"/>
                                                <m:mcJc m:val="center"/>
                                              </m:mcPr>
                                            </m:mc>
                                          </m:mcs>
                                          <m:ctrlPr>
                                            <a:rPr lang="en-US" sz="1600" b="0" i="1" smtClean="0">
                                              <a:latin typeface="Cambria Math" panose="02040503050406030204" pitchFamily="18" charset="0"/>
                                            </a:rPr>
                                          </m:ctrlPr>
                                        </m:mPr>
                                        <m:mr>
                                          <m:e>
                                            <m:r>
                                              <m:rPr>
                                                <m:brk m:alnAt="7"/>
                                              </m:rPr>
                                              <a:rPr lang="en-US" sz="1600" b="0" i="1" smtClean="0">
                                                <a:latin typeface="Cambria Math" panose="02040503050406030204" pitchFamily="18" charset="0"/>
                                              </a:rPr>
                                              <m:t>0</m:t>
                                            </m:r>
                                          </m:e>
                                        </m:mr>
                                        <m:mr>
                                          <m:e>
                                            <m:r>
                                              <a:rPr lang="en-US" sz="1600" b="0" i="1" smtClean="0">
                                                <a:latin typeface="Cambria Math" panose="02040503050406030204" pitchFamily="18" charset="0"/>
                                              </a:rPr>
                                              <m:t>0</m:t>
                                            </m:r>
                                            <m:r>
                                              <a:rPr lang="en-IN" sz="1600" b="0" i="1" smtClean="0">
                                                <a:latin typeface="Cambria Math" panose="02040503050406030204" pitchFamily="18" charset="0"/>
                                              </a:rPr>
                                              <m:t>.1</m:t>
                                            </m:r>
                                          </m:e>
                                        </m:mr>
                                      </m:m>
                                    </m:e>
                                  </m:mr>
                                  <m:mr>
                                    <m:e>
                                      <m:m>
                                        <m:mPr>
                                          <m:mcs>
                                            <m:mc>
                                              <m:mcPr>
                                                <m:count m:val="1"/>
                                                <m:mcJc m:val="center"/>
                                              </m:mcPr>
                                            </m:mc>
                                          </m:mcs>
                                          <m:ctrlPr>
                                            <a:rPr lang="en-US" sz="1600" b="0" i="1" smtClean="0">
                                              <a:latin typeface="Cambria Math" panose="02040503050406030204" pitchFamily="18" charset="0"/>
                                            </a:rPr>
                                          </m:ctrlPr>
                                        </m:mPr>
                                        <m:mr>
                                          <m:e>
                                            <m:r>
                                              <m:rPr>
                                                <m:brk m:alnAt="7"/>
                                              </m:rPr>
                                              <a:rPr lang="en-US" sz="1600" b="0" i="1" smtClean="0">
                                                <a:latin typeface="Cambria Math" panose="02040503050406030204" pitchFamily="18" charset="0"/>
                                              </a:rPr>
                                              <m:t>1</m:t>
                                            </m:r>
                                            <m:r>
                                              <a:rPr lang="en-US" sz="1600" b="0" i="1" smtClean="0">
                                                <a:latin typeface="Cambria Math" panose="02040503050406030204" pitchFamily="18" charset="0"/>
                                              </a:rPr>
                                              <m:t>.</m:t>
                                            </m:r>
                                            <m:r>
                                              <a:rPr lang="en-IN" sz="1600" b="0" i="1" smtClean="0">
                                                <a:latin typeface="Cambria Math" panose="02040503050406030204" pitchFamily="18" charset="0"/>
                                              </a:rPr>
                                              <m:t>09</m:t>
                                            </m:r>
                                          </m:e>
                                        </m:mr>
                                        <m:mr>
                                          <m:e>
                                            <m:r>
                                              <a:rPr lang="en-IN" sz="1600" b="0" i="1" smtClean="0">
                                                <a:latin typeface="Cambria Math" panose="02040503050406030204" pitchFamily="18" charset="0"/>
                                              </a:rPr>
                                              <m:t>0.9</m:t>
                                            </m:r>
                                          </m:e>
                                        </m:mr>
                                      </m:m>
                                    </m:e>
                                  </m:mr>
                                </m:m>
                              </m:e>
                              <m:e>
                                <m:m>
                                  <m:mPr>
                                    <m:mcs>
                                      <m:mc>
                                        <m:mcPr>
                                          <m:count m:val="1"/>
                                          <m:mcJc m:val="center"/>
                                        </m:mcPr>
                                      </m:mc>
                                    </m:mcs>
                                    <m:ctrlPr>
                                      <a:rPr lang="en-US" sz="1600" b="0" i="1" smtClean="0">
                                        <a:latin typeface="Cambria Math" panose="02040503050406030204" pitchFamily="18" charset="0"/>
                                      </a:rPr>
                                    </m:ctrlPr>
                                  </m:mPr>
                                  <m:mr>
                                    <m:e>
                                      <m:m>
                                        <m:mPr>
                                          <m:mcs>
                                            <m:mc>
                                              <m:mcPr>
                                                <m:count m:val="1"/>
                                                <m:mcJc m:val="center"/>
                                              </m:mcPr>
                                            </m:mc>
                                          </m:mcs>
                                          <m:ctrlPr>
                                            <a:rPr lang="en-US" sz="1600" b="0" i="1" smtClean="0">
                                              <a:latin typeface="Cambria Math" panose="02040503050406030204" pitchFamily="18" charset="0"/>
                                            </a:rPr>
                                          </m:ctrlPr>
                                        </m:mPr>
                                        <m:mr>
                                          <m:e>
                                            <m:r>
                                              <m:rPr>
                                                <m:brk m:alnAt="7"/>
                                              </m:rPr>
                                              <a:rPr lang="en-US" sz="1600" b="0" i="1" smtClean="0">
                                                <a:latin typeface="Cambria Math" panose="02040503050406030204" pitchFamily="18" charset="0"/>
                                              </a:rPr>
                                              <m:t>1</m:t>
                                            </m:r>
                                          </m:e>
                                        </m:mr>
                                        <m:mr>
                                          <m:e>
                                            <m:r>
                                              <a:rPr lang="en-US" sz="1600" b="0" i="1" smtClean="0">
                                                <a:latin typeface="Cambria Math" panose="02040503050406030204" pitchFamily="18" charset="0"/>
                                              </a:rPr>
                                              <m:t>−0.1</m:t>
                                            </m:r>
                                          </m:e>
                                        </m:mr>
                                      </m:m>
                                    </m:e>
                                  </m:mr>
                                  <m:mr>
                                    <m:e>
                                      <m:m>
                                        <m:mPr>
                                          <m:mcs>
                                            <m:mc>
                                              <m:mcPr>
                                                <m:count m:val="1"/>
                                                <m:mcJc m:val="center"/>
                                              </m:mcPr>
                                            </m:mc>
                                          </m:mcs>
                                          <m:ctrlPr>
                                            <a:rPr lang="en-US" sz="1600" b="0" i="1" smtClean="0">
                                              <a:latin typeface="Cambria Math" panose="02040503050406030204" pitchFamily="18" charset="0"/>
                                            </a:rPr>
                                          </m:ctrlPr>
                                        </m:mPr>
                                        <m:mr>
                                          <m:e>
                                            <m:r>
                                              <m:rPr>
                                                <m:brk m:alnAt="7"/>
                                              </m:rPr>
                                              <a:rPr lang="en-US" sz="1600" b="0" i="1" smtClean="0">
                                                <a:latin typeface="Cambria Math" panose="02040503050406030204" pitchFamily="18" charset="0"/>
                                              </a:rPr>
                                              <m:t>0</m:t>
                                            </m:r>
                                          </m:e>
                                        </m:mr>
                                        <m:mr>
                                          <m:e>
                                            <m:r>
                                              <a:rPr lang="en-US" sz="1600" b="0" i="1" smtClean="0">
                                                <a:latin typeface="Cambria Math" panose="02040503050406030204" pitchFamily="18" charset="0"/>
                                              </a:rPr>
                                              <m:t>0</m:t>
                                            </m:r>
                                          </m:e>
                                        </m:mr>
                                      </m:m>
                                    </m:e>
                                  </m:mr>
                                </m:m>
                              </m:e>
                            </m:mr>
                          </m:m>
                        </m:e>
                      </m:d>
                    </m:oMath>
                  </m:oMathPara>
                </a14:m>
                <a:endParaRPr lang="en-US" sz="1600" i="1" dirty="0">
                  <a:latin typeface="Cambria Math" panose="02040503050406030204" pitchFamily="18" charset="0"/>
                </a:endParaRPr>
              </a:p>
              <a:p>
                <a:pPr algn="just">
                  <a:spcBef>
                    <a:spcPts val="600"/>
                  </a:spcBef>
                  <a:spcAft>
                    <a:spcPts val="600"/>
                  </a:spcAft>
                </a:pPr>
                <a:r>
                  <a:rPr lang="en-US" sz="1600" dirty="0"/>
                  <a:t>Thus the first epoch of the training has been completed. </a:t>
                </a:r>
              </a:p>
              <a:p>
                <a:pPr algn="just">
                  <a:spcBef>
                    <a:spcPts val="600"/>
                  </a:spcBef>
                  <a:spcAft>
                    <a:spcPts val="600"/>
                  </a:spcAft>
                </a:pPr>
                <a:r>
                  <a:rPr lang="en-US" sz="1600" dirty="0"/>
                  <a:t>It is noted that if correct class is obtained for first and second input patterns, further epochs can be performed until all the winner units becomes equal to all the winner units becomes equal to all the classes, i.e. all </a:t>
                </a:r>
                <a14:m>
                  <m:oMath xmlns:m="http://schemas.openxmlformats.org/officeDocument/2006/math">
                    <m:r>
                      <a:rPr lang="en-IN" sz="1600" b="0" i="1" smtClean="0">
                        <a:latin typeface="Cambria Math" panose="02040503050406030204" pitchFamily="18" charset="0"/>
                      </a:rPr>
                      <m:t>𝑇</m:t>
                    </m:r>
                    <m:r>
                      <a:rPr lang="en-IN" sz="1600" b="0" i="1" smtClean="0">
                        <a:latin typeface="Cambria Math" panose="02040503050406030204" pitchFamily="18" charset="0"/>
                      </a:rPr>
                      <m:t>=</m:t>
                    </m:r>
                    <m:r>
                      <a:rPr lang="en-IN" sz="1600" b="0" i="1" smtClean="0">
                        <a:latin typeface="Cambria Math" panose="02040503050406030204" pitchFamily="18" charset="0"/>
                      </a:rPr>
                      <m:t>𝐽</m:t>
                    </m:r>
                  </m:oMath>
                </a14:m>
                <a:r>
                  <a:rPr lang="en-US" sz="1600" dirty="0"/>
                  <a:t>.</a:t>
                </a:r>
              </a:p>
              <a:p>
                <a:pPr algn="just">
                  <a:spcBef>
                    <a:spcPts val="600"/>
                  </a:spcBef>
                  <a:spcAft>
                    <a:spcPts val="600"/>
                  </a:spcAft>
                </a:pPr>
                <a:endParaRPr lang="en-US" sz="1600" dirty="0"/>
              </a:p>
            </p:txBody>
          </p:sp>
        </mc:Choice>
        <mc:Fallback xmlns="">
          <p:sp>
            <p:nvSpPr>
              <p:cNvPr id="26" name="Rectangle 25"/>
              <p:cNvSpPr>
                <a:spLocks noRot="1" noChangeAspect="1" noMove="1" noResize="1" noEditPoints="1" noAdjustHandles="1" noChangeArrowheads="1" noChangeShapeType="1" noTextEdit="1"/>
              </p:cNvSpPr>
              <p:nvPr/>
            </p:nvSpPr>
            <p:spPr>
              <a:xfrm>
                <a:off x="381000" y="1371600"/>
                <a:ext cx="8382000" cy="3015377"/>
              </a:xfrm>
              <a:prstGeom prst="rect">
                <a:avLst/>
              </a:prstGeom>
              <a:blipFill>
                <a:blip r:embed="rId2"/>
                <a:stretch>
                  <a:fillRect l="-436" t="-606" r="-364"/>
                </a:stretch>
              </a:blipFill>
            </p:spPr>
            <p:txBody>
              <a:bodyPr/>
              <a:lstStyle/>
              <a:p>
                <a:r>
                  <a:rPr lang="en-IN">
                    <a:noFill/>
                  </a:rPr>
                  <a:t> </a:t>
                </a:r>
              </a:p>
            </p:txBody>
          </p:sp>
        </mc:Fallback>
      </mc:AlternateContent>
      <p:sp>
        <p:nvSpPr>
          <p:cNvPr id="2" name="Date Placeholder 1">
            <a:extLst>
              <a:ext uri="{FF2B5EF4-FFF2-40B4-BE49-F238E27FC236}">
                <a16:creationId xmlns:a16="http://schemas.microsoft.com/office/drawing/2014/main" id="{D8D95BAE-58EE-4F62-BE25-374A7C355DF6}"/>
              </a:ext>
            </a:extLst>
          </p:cNvPr>
          <p:cNvSpPr>
            <a:spLocks noGrp="1"/>
          </p:cNvSpPr>
          <p:nvPr>
            <p:ph type="dt" sz="half" idx="10"/>
          </p:nvPr>
        </p:nvSpPr>
        <p:spPr/>
        <p:txBody>
          <a:bodyPr/>
          <a:lstStyle/>
          <a:p>
            <a:fld id="{A74F7547-F7EA-472A-81B0-AFBDB585C69C}" type="datetime1">
              <a:rPr lang="en-US" smtClean="0">
                <a:solidFill>
                  <a:prstClr val="black">
                    <a:tint val="75000"/>
                  </a:prstClr>
                </a:solidFill>
              </a:rPr>
              <a:t>9/17/2021</a:t>
            </a:fld>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F5050981-4C90-44CB-A918-1566C30A04A2}"/>
              </a:ext>
            </a:extLst>
          </p:cNvPr>
          <p:cNvSpPr>
            <a:spLocks noGrp="1"/>
          </p:cNvSpPr>
          <p:nvPr>
            <p:ph type="ftr" sz="quarter" idx="11"/>
          </p:nvPr>
        </p:nvSpPr>
        <p:spPr/>
        <p:txBody>
          <a:bodyPr/>
          <a:lstStyle/>
          <a:p>
            <a:r>
              <a:rPr lang="en-US" dirty="0">
                <a:solidFill>
                  <a:prstClr val="black">
                    <a:tint val="75000"/>
                  </a:prstClr>
                </a:solidFill>
              </a:rPr>
              <a:t>Matching and Self organizing networks</a:t>
            </a:r>
          </a:p>
        </p:txBody>
      </p:sp>
    </p:spTree>
    <p:extLst>
      <p:ext uri="{BB962C8B-B14F-4D97-AF65-F5344CB8AC3E}">
        <p14:creationId xmlns:p14="http://schemas.microsoft.com/office/powerpoint/2010/main" val="1822416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12</a:t>
            </a:fld>
            <a:endParaRPr lang="en-US" dirty="0"/>
          </a:p>
        </p:txBody>
      </p:sp>
      <p:sp>
        <p:nvSpPr>
          <p:cNvPr id="6" name="TextBox 5"/>
          <p:cNvSpPr txBox="1"/>
          <p:nvPr/>
        </p:nvSpPr>
        <p:spPr>
          <a:xfrm>
            <a:off x="1676400" y="695980"/>
            <a:ext cx="7391400" cy="523220"/>
          </a:xfrm>
          <a:prstGeom prst="rect">
            <a:avLst/>
          </a:prstGeom>
          <a:noFill/>
        </p:spPr>
        <p:txBody>
          <a:bodyPr wrap="square" rtlCol="0">
            <a:spAutoFit/>
          </a:bodyPr>
          <a:lstStyle/>
          <a:p>
            <a:r>
              <a:rPr lang="en-US" sz="2800" b="1" dirty="0">
                <a:solidFill>
                  <a:schemeClr val="accent2">
                    <a:lumMod val="75000"/>
                  </a:schemeClr>
                </a:solidFill>
                <a:latin typeface="Century Gothic" pitchFamily="34" charset="0"/>
              </a:rPr>
              <a:t>LVQ Example</a:t>
            </a:r>
          </a:p>
        </p:txBody>
      </p:sp>
      <mc:AlternateContent xmlns:mc="http://schemas.openxmlformats.org/markup-compatibility/2006" xmlns:a14="http://schemas.microsoft.com/office/drawing/2010/main">
        <mc:Choice Requires="a14">
          <p:sp>
            <p:nvSpPr>
              <p:cNvPr id="26" name="Rectangle 25"/>
              <p:cNvSpPr/>
              <p:nvPr/>
            </p:nvSpPr>
            <p:spPr>
              <a:xfrm>
                <a:off x="381000" y="1379577"/>
                <a:ext cx="8382000" cy="1323439"/>
              </a:xfrm>
              <a:prstGeom prst="rect">
                <a:avLst/>
              </a:prstGeom>
            </p:spPr>
            <p:txBody>
              <a:bodyPr wrap="square">
                <a:spAutoFit/>
              </a:bodyPr>
              <a:lstStyle/>
              <a:p>
                <a:pPr marL="285750" indent="-285750" algn="just">
                  <a:spcBef>
                    <a:spcPts val="600"/>
                  </a:spcBef>
                  <a:spcAft>
                    <a:spcPts val="600"/>
                  </a:spcAft>
                  <a:buFont typeface="Arial" panose="020B0604020202020204" pitchFamily="34" charset="0"/>
                  <a:buChar char="•"/>
                </a:pPr>
                <a:r>
                  <a:rPr lang="en-US" sz="1600" dirty="0"/>
                  <a:t>Consider an LVQ net with two input units and four target classes: </a:t>
                </a: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3</m:t>
                        </m:r>
                      </m:sub>
                    </m:sSub>
                    <m:r>
                      <a:rPr lang="en-US" sz="1600" b="0" i="1" smtClean="0">
                        <a:latin typeface="Cambria Math" panose="02040503050406030204" pitchFamily="18" charset="0"/>
                      </a:rPr>
                      <m:t> </m:t>
                    </m:r>
                    <m:r>
                      <a:rPr lang="en-US" sz="1600" b="0" i="1" smtClean="0">
                        <a:latin typeface="Cambria Math" panose="02040503050406030204" pitchFamily="18" charset="0"/>
                      </a:rPr>
                      <m:t>𝑎𝑛𝑑</m:t>
                    </m:r>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4</m:t>
                        </m:r>
                      </m:sub>
                    </m:sSub>
                  </m:oMath>
                </a14:m>
                <a:r>
                  <a:rPr lang="en-US" sz="1600" dirty="0"/>
                  <a:t>. There exist 16 classification units, with weight vector indicated by the coordinates on the following chart, read in row column order. For example the unit with weight vector (0.2, 0.2), (0.2, 0.6), (0.6, 0.4) and (0.6, 0.8) is assigned to represent class 1 and the classification units for class 2 have initial weight vectors of (0.4, 0.2), (0.4, 0.6), (0.8,0.4) and (0.8,0.8). The chart is given in table.</a:t>
                </a:r>
              </a:p>
            </p:txBody>
          </p:sp>
        </mc:Choice>
        <mc:Fallback xmlns="">
          <p:sp>
            <p:nvSpPr>
              <p:cNvPr id="26" name="Rectangle 25"/>
              <p:cNvSpPr>
                <a:spLocks noRot="1" noChangeAspect="1" noMove="1" noResize="1" noEditPoints="1" noAdjustHandles="1" noChangeArrowheads="1" noChangeShapeType="1" noTextEdit="1"/>
              </p:cNvSpPr>
              <p:nvPr/>
            </p:nvSpPr>
            <p:spPr>
              <a:xfrm>
                <a:off x="381000" y="1379577"/>
                <a:ext cx="8382000" cy="1323439"/>
              </a:xfrm>
              <a:prstGeom prst="rect">
                <a:avLst/>
              </a:prstGeom>
              <a:blipFill>
                <a:blip r:embed="rId2"/>
                <a:stretch>
                  <a:fillRect l="-291" t="-1382" r="-364" b="-5069"/>
                </a:stretch>
              </a:blipFill>
            </p:spPr>
            <p:txBody>
              <a:bodyPr/>
              <a:lstStyle/>
              <a:p>
                <a:r>
                  <a:rPr lang="en-IN">
                    <a:noFill/>
                  </a:rPr>
                  <a:t> </a:t>
                </a:r>
              </a:p>
            </p:txBody>
          </p:sp>
        </mc:Fallback>
      </mc:AlternateContent>
      <p:sp>
        <p:nvSpPr>
          <p:cNvPr id="2" name="Date Placeholder 1">
            <a:extLst>
              <a:ext uri="{FF2B5EF4-FFF2-40B4-BE49-F238E27FC236}">
                <a16:creationId xmlns:a16="http://schemas.microsoft.com/office/drawing/2014/main" id="{D8D95BAE-58EE-4F62-BE25-374A7C355DF6}"/>
              </a:ext>
            </a:extLst>
          </p:cNvPr>
          <p:cNvSpPr>
            <a:spLocks noGrp="1"/>
          </p:cNvSpPr>
          <p:nvPr>
            <p:ph type="dt" sz="half" idx="10"/>
          </p:nvPr>
        </p:nvSpPr>
        <p:spPr/>
        <p:txBody>
          <a:bodyPr/>
          <a:lstStyle/>
          <a:p>
            <a:fld id="{A74F7547-F7EA-472A-81B0-AFBDB585C69C}" type="datetime1">
              <a:rPr lang="en-US" smtClean="0">
                <a:solidFill>
                  <a:prstClr val="black">
                    <a:tint val="75000"/>
                  </a:prstClr>
                </a:solidFill>
              </a:rPr>
              <a:t>9/17/2021</a:t>
            </a:fld>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F5050981-4C90-44CB-A918-1566C30A04A2}"/>
              </a:ext>
            </a:extLst>
          </p:cNvPr>
          <p:cNvSpPr>
            <a:spLocks noGrp="1"/>
          </p:cNvSpPr>
          <p:nvPr>
            <p:ph type="ftr" sz="quarter" idx="11"/>
          </p:nvPr>
        </p:nvSpPr>
        <p:spPr/>
        <p:txBody>
          <a:bodyPr/>
          <a:lstStyle/>
          <a:p>
            <a:r>
              <a:rPr lang="en-US" dirty="0">
                <a:solidFill>
                  <a:prstClr val="black">
                    <a:tint val="75000"/>
                  </a:prstClr>
                </a:solidFill>
              </a:rPr>
              <a:t>Matching and Self organizing networks</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16A1C9C8-A235-42C6-BDDA-D6BF4A1AE377}"/>
                  </a:ext>
                </a:extLst>
              </p:cNvPr>
              <p:cNvSpPr/>
              <p:nvPr/>
            </p:nvSpPr>
            <p:spPr>
              <a:xfrm>
                <a:off x="349188" y="2847697"/>
                <a:ext cx="5181600" cy="3508653"/>
              </a:xfrm>
              <a:prstGeom prst="rect">
                <a:avLst/>
              </a:prstGeom>
            </p:spPr>
            <p:txBody>
              <a:bodyPr wrap="square">
                <a:spAutoFit/>
              </a:bodyPr>
              <a:lstStyle/>
              <a:p>
                <a:pPr marL="285750" indent="-285750" algn="just">
                  <a:spcBef>
                    <a:spcPts val="600"/>
                  </a:spcBef>
                  <a:spcAft>
                    <a:spcPts val="600"/>
                  </a:spcAft>
                  <a:buFont typeface="Arial" panose="020B0604020202020204" pitchFamily="34" charset="0"/>
                  <a:buChar char="•"/>
                </a:pPr>
                <a:r>
                  <a:rPr lang="en-US" sz="1600" dirty="0"/>
                  <a:t>Using square of Euclidean distance to measure the changes occurring.</a:t>
                </a:r>
              </a:p>
              <a:p>
                <a:pPr marL="285750" indent="-285750" algn="just">
                  <a:spcBef>
                    <a:spcPts val="600"/>
                  </a:spcBef>
                  <a:spcAft>
                    <a:spcPts val="600"/>
                  </a:spcAft>
                  <a:buFont typeface="Arial" panose="020B0604020202020204" pitchFamily="34" charset="0"/>
                  <a:buChar char="•"/>
                </a:pPr>
                <a:r>
                  <a:rPr lang="en-US" sz="1600" dirty="0"/>
                  <a:t>Given an input vector of (0.25, 0.25) represents class 1 and using learning rate of </a:t>
                </a:r>
                <a14:m>
                  <m:oMath xmlns:m="http://schemas.openxmlformats.org/officeDocument/2006/math">
                    <m:r>
                      <a:rPr lang="en-US" sz="1600" i="1" smtClean="0">
                        <a:latin typeface="Cambria Math" panose="02040503050406030204" pitchFamily="18" charset="0"/>
                        <a:ea typeface="Cambria Math" panose="02040503050406030204" pitchFamily="18" charset="0"/>
                      </a:rPr>
                      <m:t>𝛼</m:t>
                    </m:r>
                    <m:r>
                      <a:rPr lang="en-US" sz="1600" b="0" i="1" smtClean="0">
                        <a:latin typeface="Cambria Math" panose="02040503050406030204" pitchFamily="18" charset="0"/>
                        <a:ea typeface="Cambria Math" panose="02040503050406030204" pitchFamily="18" charset="0"/>
                      </a:rPr>
                      <m:t>=0.25</m:t>
                    </m:r>
                  </m:oMath>
                </a14:m>
                <a:r>
                  <a:rPr lang="en-US" sz="1600" dirty="0"/>
                  <a:t>, show which classification unit moves where (i.e., determine its new weight vector).</a:t>
                </a:r>
              </a:p>
              <a:p>
                <a:pPr marL="285750" indent="-285750" algn="just">
                  <a:spcBef>
                    <a:spcPts val="600"/>
                  </a:spcBef>
                  <a:spcAft>
                    <a:spcPts val="600"/>
                  </a:spcAft>
                  <a:buFont typeface="Arial" panose="020B0604020202020204" pitchFamily="34" charset="0"/>
                  <a:buChar char="•"/>
                </a:pPr>
                <a:r>
                  <a:rPr lang="en-US" sz="1600" dirty="0"/>
                  <a:t>Given the input vector of (0.4, 0.35) representing class 1, using initial weight vector and learning rate of </a:t>
                </a:r>
                <a14:m>
                  <m:oMath xmlns:m="http://schemas.openxmlformats.org/officeDocument/2006/math">
                    <m:r>
                      <a:rPr lang="en-US" sz="1600" i="1" smtClean="0">
                        <a:latin typeface="Cambria Math" panose="02040503050406030204" pitchFamily="18" charset="0"/>
                        <a:ea typeface="Cambria Math" panose="02040503050406030204" pitchFamily="18" charset="0"/>
                      </a:rPr>
                      <m:t>𝛼</m:t>
                    </m:r>
                    <m:r>
                      <a:rPr lang="en-US" sz="1600" b="0" i="1" smtClean="0">
                        <a:latin typeface="Cambria Math" panose="02040503050406030204" pitchFamily="18" charset="0"/>
                        <a:ea typeface="Cambria Math" panose="02040503050406030204" pitchFamily="18" charset="0"/>
                      </a:rPr>
                      <m:t>=0.25</m:t>
                    </m:r>
                  </m:oMath>
                </a14:m>
                <a:r>
                  <a:rPr lang="en-US" sz="1600" dirty="0"/>
                  <a:t>, note what happens?</a:t>
                </a:r>
              </a:p>
              <a:p>
                <a:pPr marL="285750" indent="-285750" algn="just">
                  <a:spcBef>
                    <a:spcPts val="600"/>
                  </a:spcBef>
                  <a:spcAft>
                    <a:spcPts val="600"/>
                  </a:spcAft>
                  <a:buFont typeface="Arial" panose="020B0604020202020204" pitchFamily="34" charset="0"/>
                  <a:buChar char="•"/>
                </a:pPr>
                <a:r>
                  <a:rPr lang="en-US" sz="1600" dirty="0"/>
                  <a:t>Given input vector of (0.4, 0.45), determine the performance of the net. The input vector represents class 1.</a:t>
                </a:r>
              </a:p>
            </p:txBody>
          </p:sp>
        </mc:Choice>
        <mc:Fallback xmlns="">
          <p:sp>
            <p:nvSpPr>
              <p:cNvPr id="8" name="Rectangle 7">
                <a:extLst>
                  <a:ext uri="{FF2B5EF4-FFF2-40B4-BE49-F238E27FC236}">
                    <a16:creationId xmlns:a16="http://schemas.microsoft.com/office/drawing/2014/main" id="{16A1C9C8-A235-42C6-BDDA-D6BF4A1AE377}"/>
                  </a:ext>
                </a:extLst>
              </p:cNvPr>
              <p:cNvSpPr>
                <a:spLocks noRot="1" noChangeAspect="1" noMove="1" noResize="1" noEditPoints="1" noAdjustHandles="1" noChangeArrowheads="1" noChangeShapeType="1" noTextEdit="1"/>
              </p:cNvSpPr>
              <p:nvPr/>
            </p:nvSpPr>
            <p:spPr>
              <a:xfrm>
                <a:off x="349188" y="2847697"/>
                <a:ext cx="5181600" cy="3508653"/>
              </a:xfrm>
              <a:prstGeom prst="rect">
                <a:avLst/>
              </a:prstGeom>
              <a:blipFill>
                <a:blip r:embed="rId3"/>
                <a:stretch>
                  <a:fillRect l="-471" t="-521" r="-706" b="-1215"/>
                </a:stretch>
              </a:blipFill>
            </p:spPr>
            <p:txBody>
              <a:bodyPr/>
              <a:lstStyle/>
              <a:p>
                <a:r>
                  <a:rPr lang="en-IN">
                    <a:noFill/>
                  </a:rPr>
                  <a:t> </a:t>
                </a:r>
              </a:p>
            </p:txBody>
          </p:sp>
        </mc:Fallback>
      </mc:AlternateContent>
      <p:pic>
        <p:nvPicPr>
          <p:cNvPr id="10" name="Picture 9">
            <a:extLst>
              <a:ext uri="{FF2B5EF4-FFF2-40B4-BE49-F238E27FC236}">
                <a16:creationId xmlns:a16="http://schemas.microsoft.com/office/drawing/2014/main" id="{2C1C68D2-8BFB-42C6-A0F3-18874863A8EF}"/>
              </a:ext>
            </a:extLst>
          </p:cNvPr>
          <p:cNvPicPr>
            <a:picLocks noChangeAspect="1"/>
          </p:cNvPicPr>
          <p:nvPr/>
        </p:nvPicPr>
        <p:blipFill>
          <a:blip r:embed="rId4"/>
          <a:stretch>
            <a:fillRect/>
          </a:stretch>
        </p:blipFill>
        <p:spPr>
          <a:xfrm>
            <a:off x="5562600" y="2863393"/>
            <a:ext cx="3211440" cy="2615030"/>
          </a:xfrm>
          <a:prstGeom prst="rect">
            <a:avLst/>
          </a:prstGeom>
        </p:spPr>
      </p:pic>
    </p:spTree>
    <p:extLst>
      <p:ext uri="{BB962C8B-B14F-4D97-AF65-F5344CB8AC3E}">
        <p14:creationId xmlns:p14="http://schemas.microsoft.com/office/powerpoint/2010/main" val="2862165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13</a:t>
            </a:fld>
            <a:endParaRPr lang="en-US" dirty="0"/>
          </a:p>
        </p:txBody>
      </p:sp>
      <p:sp>
        <p:nvSpPr>
          <p:cNvPr id="6" name="TextBox 5"/>
          <p:cNvSpPr txBox="1"/>
          <p:nvPr/>
        </p:nvSpPr>
        <p:spPr>
          <a:xfrm>
            <a:off x="1676400" y="695980"/>
            <a:ext cx="7391400" cy="523220"/>
          </a:xfrm>
          <a:prstGeom prst="rect">
            <a:avLst/>
          </a:prstGeom>
          <a:noFill/>
        </p:spPr>
        <p:txBody>
          <a:bodyPr wrap="square" rtlCol="0">
            <a:spAutoFit/>
          </a:bodyPr>
          <a:lstStyle/>
          <a:p>
            <a:r>
              <a:rPr lang="en-US" sz="2800" b="1" dirty="0">
                <a:solidFill>
                  <a:schemeClr val="accent2">
                    <a:lumMod val="75000"/>
                  </a:schemeClr>
                </a:solidFill>
                <a:latin typeface="Century Gothic" pitchFamily="34" charset="0"/>
              </a:rPr>
              <a:t>LVQ Example</a:t>
            </a:r>
          </a:p>
        </p:txBody>
      </p:sp>
      <p:sp>
        <p:nvSpPr>
          <p:cNvPr id="26" name="Rectangle 25"/>
          <p:cNvSpPr/>
          <p:nvPr/>
        </p:nvSpPr>
        <p:spPr>
          <a:xfrm>
            <a:off x="381000" y="1379577"/>
            <a:ext cx="8382000" cy="984885"/>
          </a:xfrm>
          <a:prstGeom prst="rect">
            <a:avLst/>
          </a:prstGeom>
        </p:spPr>
        <p:txBody>
          <a:bodyPr wrap="square">
            <a:spAutoFit/>
          </a:bodyPr>
          <a:lstStyle/>
          <a:p>
            <a:pPr marL="285750" indent="-285750" algn="just">
              <a:spcBef>
                <a:spcPts val="600"/>
              </a:spcBef>
              <a:spcAft>
                <a:spcPts val="600"/>
              </a:spcAft>
              <a:buFont typeface="Arial" panose="020B0604020202020204" pitchFamily="34" charset="0"/>
              <a:buChar char="•"/>
            </a:pPr>
            <a:r>
              <a:rPr lang="en-US" sz="1600" dirty="0"/>
              <a:t>Solution: </a:t>
            </a:r>
          </a:p>
          <a:p>
            <a:pPr algn="just">
              <a:spcBef>
                <a:spcPts val="600"/>
              </a:spcBef>
              <a:spcAft>
                <a:spcPts val="600"/>
              </a:spcAft>
            </a:pPr>
            <a:r>
              <a:rPr lang="en-US" sz="1600" dirty="0"/>
              <a:t>The LVQ net for this problem with two input units and four cluster units is shown in figure. The initial weight vectors for representative classes are shown below. </a:t>
            </a:r>
          </a:p>
        </p:txBody>
      </p:sp>
      <p:sp>
        <p:nvSpPr>
          <p:cNvPr id="2" name="Date Placeholder 1">
            <a:extLst>
              <a:ext uri="{FF2B5EF4-FFF2-40B4-BE49-F238E27FC236}">
                <a16:creationId xmlns:a16="http://schemas.microsoft.com/office/drawing/2014/main" id="{D8D95BAE-58EE-4F62-BE25-374A7C355DF6}"/>
              </a:ext>
            </a:extLst>
          </p:cNvPr>
          <p:cNvSpPr>
            <a:spLocks noGrp="1"/>
          </p:cNvSpPr>
          <p:nvPr>
            <p:ph type="dt" sz="half" idx="10"/>
          </p:nvPr>
        </p:nvSpPr>
        <p:spPr/>
        <p:txBody>
          <a:bodyPr/>
          <a:lstStyle/>
          <a:p>
            <a:fld id="{A74F7547-F7EA-472A-81B0-AFBDB585C69C}" type="datetime1">
              <a:rPr lang="en-US" smtClean="0">
                <a:solidFill>
                  <a:prstClr val="black">
                    <a:tint val="75000"/>
                  </a:prstClr>
                </a:solidFill>
              </a:rPr>
              <a:t>9/17/2021</a:t>
            </a:fld>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F5050981-4C90-44CB-A918-1566C30A04A2}"/>
              </a:ext>
            </a:extLst>
          </p:cNvPr>
          <p:cNvSpPr>
            <a:spLocks noGrp="1"/>
          </p:cNvSpPr>
          <p:nvPr>
            <p:ph type="ftr" sz="quarter" idx="11"/>
          </p:nvPr>
        </p:nvSpPr>
        <p:spPr/>
        <p:txBody>
          <a:bodyPr/>
          <a:lstStyle/>
          <a:p>
            <a:r>
              <a:rPr lang="en-US" dirty="0">
                <a:solidFill>
                  <a:prstClr val="black">
                    <a:tint val="75000"/>
                  </a:prstClr>
                </a:solidFill>
              </a:rPr>
              <a:t>Matching and Self organizing networks</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16A1C9C8-A235-42C6-BDDA-D6BF4A1AE377}"/>
                  </a:ext>
                </a:extLst>
              </p:cNvPr>
              <p:cNvSpPr/>
              <p:nvPr/>
            </p:nvSpPr>
            <p:spPr>
              <a:xfrm>
                <a:off x="376561" y="2401452"/>
                <a:ext cx="5181600" cy="3889270"/>
              </a:xfrm>
              <a:prstGeom prst="rect">
                <a:avLst/>
              </a:prstGeom>
            </p:spPr>
            <p:txBody>
              <a:bodyPr wrap="square">
                <a:spAutoFit/>
              </a:bodyPr>
              <a:lstStyle/>
              <a:p>
                <a:pPr marL="285750" indent="-285750" algn="just">
                  <a:spcBef>
                    <a:spcPts val="600"/>
                  </a:spcBef>
                  <a:spcAft>
                    <a:spcPts val="600"/>
                  </a:spcAft>
                  <a:buFont typeface="Arial" panose="020B0604020202020204" pitchFamily="34" charset="0"/>
                  <a:buChar char="•"/>
                </a:pPr>
                <a:r>
                  <a:rPr lang="en-US" sz="1600" dirty="0"/>
                  <a:t>Class 1: initial weight vector with target </a:t>
                </a:r>
                <a14:m>
                  <m:oMath xmlns:m="http://schemas.openxmlformats.org/officeDocument/2006/math">
                    <m:r>
                      <a:rPr lang="en-US" sz="1600" i="1" dirty="0" smtClean="0">
                        <a:latin typeface="Cambria Math" panose="02040503050406030204" pitchFamily="18" charset="0"/>
                      </a:rPr>
                      <m:t>𝑡</m:t>
                    </m:r>
                    <m:r>
                      <a:rPr lang="en-US" sz="1600" i="1" dirty="0" smtClean="0">
                        <a:latin typeface="Cambria Math" panose="02040503050406030204" pitchFamily="18" charset="0"/>
                      </a:rPr>
                      <m:t>=1</m:t>
                    </m:r>
                  </m:oMath>
                </a14:m>
                <a:endParaRPr lang="en-US" sz="1600" dirty="0"/>
              </a:p>
              <a:p>
                <a:pPr algn="just">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𝑊</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d>
                        <m:dPr>
                          <m:begChr m:val="["/>
                          <m:endChr m:val="]"/>
                          <m:ctrlPr>
                            <a:rPr lang="en-US" sz="1600" b="0" i="1" smtClean="0">
                              <a:latin typeface="Cambria Math" panose="02040503050406030204" pitchFamily="18" charset="0"/>
                            </a:rPr>
                          </m:ctrlPr>
                        </m:dPr>
                        <m:e>
                          <m:m>
                            <m:mPr>
                              <m:mcs>
                                <m:mc>
                                  <m:mcPr>
                                    <m:count m:val="1"/>
                                    <m:mcJc m:val="center"/>
                                  </m:mcPr>
                                </m:mc>
                              </m:mcs>
                              <m:ctrlPr>
                                <a:rPr lang="en-US" sz="1600" b="0" i="1" smtClean="0">
                                  <a:latin typeface="Cambria Math" panose="02040503050406030204" pitchFamily="18" charset="0"/>
                                </a:rPr>
                              </m:ctrlPr>
                            </m:mPr>
                            <m:mr>
                              <m:e>
                                <m:m>
                                  <m:mPr>
                                    <m:mcs>
                                      <m:mc>
                                        <m:mcPr>
                                          <m:count m:val="2"/>
                                          <m:mcJc m:val="center"/>
                                        </m:mcPr>
                                      </m:mc>
                                    </m:mcs>
                                    <m:ctrlPr>
                                      <a:rPr lang="en-US" sz="1600" b="0" i="1" smtClean="0">
                                        <a:latin typeface="Cambria Math" panose="02040503050406030204" pitchFamily="18" charset="0"/>
                                      </a:rPr>
                                    </m:ctrlPr>
                                  </m:mPr>
                                  <m:mr>
                                    <m:e>
                                      <m:m>
                                        <m:mPr>
                                          <m:mcs>
                                            <m:mc>
                                              <m:mcPr>
                                                <m:count m:val="2"/>
                                                <m:mcJc m:val="center"/>
                                              </m:mcPr>
                                            </m:mc>
                                          </m:mcs>
                                          <m:ctrlPr>
                                            <a:rPr lang="en-US" sz="1600" b="0" i="1" smtClean="0">
                                              <a:latin typeface="Cambria Math" panose="02040503050406030204" pitchFamily="18" charset="0"/>
                                            </a:rPr>
                                          </m:ctrlPr>
                                        </m:mPr>
                                        <m:mr>
                                          <m:e>
                                            <m:r>
                                              <m:rPr>
                                                <m:brk m:alnAt="7"/>
                                              </m:rPr>
                                              <a:rPr lang="en-US" sz="1600" b="0" i="1" smtClean="0">
                                                <a:latin typeface="Cambria Math" panose="02040503050406030204" pitchFamily="18" charset="0"/>
                                              </a:rPr>
                                              <m:t>0</m:t>
                                            </m:r>
                                            <m:r>
                                              <a:rPr lang="en-US" sz="1600" b="0" i="1" smtClean="0">
                                                <a:latin typeface="Cambria Math" panose="02040503050406030204" pitchFamily="18" charset="0"/>
                                              </a:rPr>
                                              <m:t>.2</m:t>
                                            </m:r>
                                          </m:e>
                                          <m:e>
                                            <m:r>
                                              <a:rPr lang="en-US" sz="1600" b="0" i="1" smtClean="0">
                                                <a:latin typeface="Cambria Math" panose="02040503050406030204" pitchFamily="18" charset="0"/>
                                              </a:rPr>
                                              <m:t>0.2</m:t>
                                            </m:r>
                                          </m:e>
                                        </m:mr>
                                      </m:m>
                                    </m:e>
                                    <m:e>
                                      <m:m>
                                        <m:mPr>
                                          <m:mcs>
                                            <m:mc>
                                              <m:mcPr>
                                                <m:count m:val="2"/>
                                                <m:mcJc m:val="center"/>
                                              </m:mcPr>
                                            </m:mc>
                                          </m:mcs>
                                          <m:ctrlPr>
                                            <a:rPr lang="en-US" sz="1600" b="0" i="1" smtClean="0">
                                              <a:latin typeface="Cambria Math" panose="02040503050406030204" pitchFamily="18" charset="0"/>
                                            </a:rPr>
                                          </m:ctrlPr>
                                        </m:mPr>
                                        <m:mr>
                                          <m:e>
                                            <m:r>
                                              <m:rPr>
                                                <m:brk m:alnAt="7"/>
                                              </m:rPr>
                                              <a:rPr lang="en-US" sz="1600" b="0" i="1" smtClean="0">
                                                <a:latin typeface="Cambria Math" panose="02040503050406030204" pitchFamily="18" charset="0"/>
                                              </a:rPr>
                                              <m:t>0</m:t>
                                            </m:r>
                                            <m:r>
                                              <a:rPr lang="en-US" sz="1600" b="0" i="1" smtClean="0">
                                                <a:latin typeface="Cambria Math" panose="02040503050406030204" pitchFamily="18" charset="0"/>
                                              </a:rPr>
                                              <m:t>.6</m:t>
                                            </m:r>
                                          </m:e>
                                          <m:e>
                                            <m:r>
                                              <a:rPr lang="en-US" sz="1600" b="0" i="1" smtClean="0">
                                                <a:latin typeface="Cambria Math" panose="02040503050406030204" pitchFamily="18" charset="0"/>
                                              </a:rPr>
                                              <m:t>0.6</m:t>
                                            </m:r>
                                          </m:e>
                                        </m:mr>
                                      </m:m>
                                    </m:e>
                                  </m:mr>
                                </m:m>
                              </m:e>
                            </m:mr>
                            <m:mr>
                              <m:e>
                                <m:m>
                                  <m:mPr>
                                    <m:mcs>
                                      <m:mc>
                                        <m:mcPr>
                                          <m:count m:val="2"/>
                                          <m:mcJc m:val="center"/>
                                        </m:mcPr>
                                      </m:mc>
                                    </m:mcs>
                                    <m:ctrlPr>
                                      <a:rPr lang="en-US" sz="1600" b="0" i="1" smtClean="0">
                                        <a:latin typeface="Cambria Math" panose="02040503050406030204" pitchFamily="18" charset="0"/>
                                      </a:rPr>
                                    </m:ctrlPr>
                                  </m:mPr>
                                  <m:mr>
                                    <m:e>
                                      <m:m>
                                        <m:mPr>
                                          <m:mcs>
                                            <m:mc>
                                              <m:mcPr>
                                                <m:count m:val="2"/>
                                                <m:mcJc m:val="center"/>
                                              </m:mcPr>
                                            </m:mc>
                                          </m:mcs>
                                          <m:ctrlPr>
                                            <a:rPr lang="en-US" sz="1600" b="0" i="1" smtClean="0">
                                              <a:latin typeface="Cambria Math" panose="02040503050406030204" pitchFamily="18" charset="0"/>
                                            </a:rPr>
                                          </m:ctrlPr>
                                        </m:mPr>
                                        <m:mr>
                                          <m:e>
                                            <m:r>
                                              <m:rPr>
                                                <m:brk m:alnAt="7"/>
                                              </m:rPr>
                                              <a:rPr lang="en-US" sz="1600" b="0" i="1" smtClean="0">
                                                <a:latin typeface="Cambria Math" panose="02040503050406030204" pitchFamily="18" charset="0"/>
                                              </a:rPr>
                                              <m:t>0</m:t>
                                            </m:r>
                                            <m:r>
                                              <a:rPr lang="en-US" sz="1600" b="0" i="1" smtClean="0">
                                                <a:latin typeface="Cambria Math" panose="02040503050406030204" pitchFamily="18" charset="0"/>
                                              </a:rPr>
                                              <m:t>.2</m:t>
                                            </m:r>
                                          </m:e>
                                          <m:e>
                                            <m:r>
                                              <a:rPr lang="en-US" sz="1600" b="0" i="1" smtClean="0">
                                                <a:latin typeface="Cambria Math" panose="02040503050406030204" pitchFamily="18" charset="0"/>
                                              </a:rPr>
                                              <m:t>0.6</m:t>
                                            </m:r>
                                          </m:e>
                                        </m:mr>
                                      </m:m>
                                    </m:e>
                                    <m:e>
                                      <m:m>
                                        <m:mPr>
                                          <m:mcs>
                                            <m:mc>
                                              <m:mcPr>
                                                <m:count m:val="2"/>
                                                <m:mcJc m:val="center"/>
                                              </m:mcPr>
                                            </m:mc>
                                          </m:mcs>
                                          <m:ctrlPr>
                                            <a:rPr lang="en-US" sz="1600" b="0" i="1" smtClean="0">
                                              <a:latin typeface="Cambria Math" panose="02040503050406030204" pitchFamily="18" charset="0"/>
                                            </a:rPr>
                                          </m:ctrlPr>
                                        </m:mPr>
                                        <m:mr>
                                          <m:e>
                                            <m:r>
                                              <m:rPr>
                                                <m:brk m:alnAt="7"/>
                                              </m:rPr>
                                              <a:rPr lang="en-US" sz="1600" b="0" i="1" smtClean="0">
                                                <a:latin typeface="Cambria Math" panose="02040503050406030204" pitchFamily="18" charset="0"/>
                                              </a:rPr>
                                              <m:t>0</m:t>
                                            </m:r>
                                            <m:r>
                                              <a:rPr lang="en-US" sz="1600" b="0" i="1" smtClean="0">
                                                <a:latin typeface="Cambria Math" panose="02040503050406030204" pitchFamily="18" charset="0"/>
                                              </a:rPr>
                                              <m:t>.8</m:t>
                                            </m:r>
                                          </m:e>
                                          <m:e>
                                            <m:r>
                                              <a:rPr lang="en-US" sz="1600" b="0" i="1" smtClean="0">
                                                <a:latin typeface="Cambria Math" panose="02040503050406030204" pitchFamily="18" charset="0"/>
                                              </a:rPr>
                                              <m:t>0.4</m:t>
                                            </m:r>
                                          </m:e>
                                        </m:mr>
                                      </m:m>
                                    </m:e>
                                  </m:mr>
                                </m:m>
                              </m:e>
                            </m:mr>
                          </m:m>
                        </m:e>
                      </m:d>
                    </m:oMath>
                  </m:oMathPara>
                </a14:m>
                <a:endParaRPr lang="en-US" sz="1600" dirty="0"/>
              </a:p>
              <a:p>
                <a:pPr marL="285750" indent="-285750" algn="just">
                  <a:spcBef>
                    <a:spcPts val="600"/>
                  </a:spcBef>
                  <a:spcAft>
                    <a:spcPts val="600"/>
                  </a:spcAft>
                  <a:buFont typeface="Arial" panose="020B0604020202020204" pitchFamily="34" charset="0"/>
                  <a:buChar char="•"/>
                </a:pPr>
                <a:r>
                  <a:rPr lang="en-US" sz="1600" dirty="0"/>
                  <a:t>Class 2: initial weight vector with target </a:t>
                </a:r>
                <a14:m>
                  <m:oMath xmlns:m="http://schemas.openxmlformats.org/officeDocument/2006/math">
                    <m:r>
                      <a:rPr lang="en-US" sz="1600" i="1" dirty="0" smtClean="0">
                        <a:latin typeface="Cambria Math" panose="02040503050406030204" pitchFamily="18" charset="0"/>
                      </a:rPr>
                      <m:t>𝑡</m:t>
                    </m:r>
                    <m:r>
                      <a:rPr lang="en-US" sz="1600" i="1" dirty="0" smtClean="0">
                        <a:latin typeface="Cambria Math" panose="02040503050406030204" pitchFamily="18" charset="0"/>
                      </a:rPr>
                      <m:t>=2</m:t>
                    </m:r>
                  </m:oMath>
                </a14:m>
                <a:endParaRPr lang="en-US" sz="1600" dirty="0"/>
              </a:p>
              <a:p>
                <a:pPr algn="just">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𝑊</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d>
                        <m:dPr>
                          <m:begChr m:val="["/>
                          <m:endChr m:val="]"/>
                          <m:ctrlPr>
                            <a:rPr lang="en-US" sz="1600" b="0" i="1" smtClean="0">
                              <a:latin typeface="Cambria Math" panose="02040503050406030204" pitchFamily="18" charset="0"/>
                            </a:rPr>
                          </m:ctrlPr>
                        </m:dPr>
                        <m:e>
                          <m:m>
                            <m:mPr>
                              <m:mcs>
                                <m:mc>
                                  <m:mcPr>
                                    <m:count m:val="1"/>
                                    <m:mcJc m:val="center"/>
                                  </m:mcPr>
                                </m:mc>
                              </m:mcs>
                              <m:ctrlPr>
                                <a:rPr lang="en-US" sz="1600" b="0" i="1" smtClean="0">
                                  <a:latin typeface="Cambria Math" panose="02040503050406030204" pitchFamily="18" charset="0"/>
                                </a:rPr>
                              </m:ctrlPr>
                            </m:mPr>
                            <m:mr>
                              <m:e>
                                <m:m>
                                  <m:mPr>
                                    <m:mcs>
                                      <m:mc>
                                        <m:mcPr>
                                          <m:count m:val="2"/>
                                          <m:mcJc m:val="center"/>
                                        </m:mcPr>
                                      </m:mc>
                                    </m:mcs>
                                    <m:ctrlPr>
                                      <a:rPr lang="en-US" sz="1600" b="0" i="1" smtClean="0">
                                        <a:latin typeface="Cambria Math" panose="02040503050406030204" pitchFamily="18" charset="0"/>
                                      </a:rPr>
                                    </m:ctrlPr>
                                  </m:mPr>
                                  <m:mr>
                                    <m:e>
                                      <m:m>
                                        <m:mPr>
                                          <m:mcs>
                                            <m:mc>
                                              <m:mcPr>
                                                <m:count m:val="2"/>
                                                <m:mcJc m:val="center"/>
                                              </m:mcPr>
                                            </m:mc>
                                          </m:mcs>
                                          <m:ctrlPr>
                                            <a:rPr lang="en-US" sz="1600" b="0" i="1" smtClean="0">
                                              <a:latin typeface="Cambria Math" panose="02040503050406030204" pitchFamily="18" charset="0"/>
                                            </a:rPr>
                                          </m:ctrlPr>
                                        </m:mPr>
                                        <m:mr>
                                          <m:e>
                                            <m:r>
                                              <m:rPr>
                                                <m:brk m:alnAt="7"/>
                                              </m:rPr>
                                              <a:rPr lang="en-US" sz="1600" b="0" i="1" smtClean="0">
                                                <a:latin typeface="Cambria Math" panose="02040503050406030204" pitchFamily="18" charset="0"/>
                                              </a:rPr>
                                              <m:t>0</m:t>
                                            </m:r>
                                            <m:r>
                                              <a:rPr lang="en-US" sz="1600" b="0" i="1" smtClean="0">
                                                <a:latin typeface="Cambria Math" panose="02040503050406030204" pitchFamily="18" charset="0"/>
                                              </a:rPr>
                                              <m:t>.4</m:t>
                                            </m:r>
                                          </m:e>
                                          <m:e>
                                            <m:r>
                                              <a:rPr lang="en-US" sz="1600" b="0" i="1" smtClean="0">
                                                <a:latin typeface="Cambria Math" panose="02040503050406030204" pitchFamily="18" charset="0"/>
                                              </a:rPr>
                                              <m:t>0.4</m:t>
                                            </m:r>
                                          </m:e>
                                        </m:mr>
                                      </m:m>
                                    </m:e>
                                    <m:e>
                                      <m:m>
                                        <m:mPr>
                                          <m:mcs>
                                            <m:mc>
                                              <m:mcPr>
                                                <m:count m:val="2"/>
                                                <m:mcJc m:val="center"/>
                                              </m:mcPr>
                                            </m:mc>
                                          </m:mcs>
                                          <m:ctrlPr>
                                            <a:rPr lang="en-US" sz="1600" b="0" i="1" smtClean="0">
                                              <a:latin typeface="Cambria Math" panose="02040503050406030204" pitchFamily="18" charset="0"/>
                                            </a:rPr>
                                          </m:ctrlPr>
                                        </m:mPr>
                                        <m:mr>
                                          <m:e>
                                            <m:r>
                                              <m:rPr>
                                                <m:brk m:alnAt="7"/>
                                              </m:rPr>
                                              <a:rPr lang="en-US" sz="1600" b="0" i="1" smtClean="0">
                                                <a:latin typeface="Cambria Math" panose="02040503050406030204" pitchFamily="18" charset="0"/>
                                              </a:rPr>
                                              <m:t>0</m:t>
                                            </m:r>
                                            <m:r>
                                              <a:rPr lang="en-US" sz="1600" b="0" i="1" smtClean="0">
                                                <a:latin typeface="Cambria Math" panose="02040503050406030204" pitchFamily="18" charset="0"/>
                                              </a:rPr>
                                              <m:t>.8</m:t>
                                            </m:r>
                                          </m:e>
                                          <m:e>
                                            <m:r>
                                              <a:rPr lang="en-US" sz="1600" b="0" i="1" smtClean="0">
                                                <a:latin typeface="Cambria Math" panose="02040503050406030204" pitchFamily="18" charset="0"/>
                                              </a:rPr>
                                              <m:t>0.8</m:t>
                                            </m:r>
                                          </m:e>
                                        </m:mr>
                                      </m:m>
                                    </m:e>
                                  </m:mr>
                                </m:m>
                              </m:e>
                            </m:mr>
                            <m:mr>
                              <m:e>
                                <m:m>
                                  <m:mPr>
                                    <m:mcs>
                                      <m:mc>
                                        <m:mcPr>
                                          <m:count m:val="2"/>
                                          <m:mcJc m:val="center"/>
                                        </m:mcPr>
                                      </m:mc>
                                    </m:mcs>
                                    <m:ctrlPr>
                                      <a:rPr lang="en-US" sz="1600" b="0" i="1" smtClean="0">
                                        <a:latin typeface="Cambria Math" panose="02040503050406030204" pitchFamily="18" charset="0"/>
                                      </a:rPr>
                                    </m:ctrlPr>
                                  </m:mPr>
                                  <m:mr>
                                    <m:e>
                                      <m:m>
                                        <m:mPr>
                                          <m:mcs>
                                            <m:mc>
                                              <m:mcPr>
                                                <m:count m:val="2"/>
                                                <m:mcJc m:val="center"/>
                                              </m:mcPr>
                                            </m:mc>
                                          </m:mcs>
                                          <m:ctrlPr>
                                            <a:rPr lang="en-US" sz="1600" b="0" i="1" smtClean="0">
                                              <a:latin typeface="Cambria Math" panose="02040503050406030204" pitchFamily="18" charset="0"/>
                                            </a:rPr>
                                          </m:ctrlPr>
                                        </m:mPr>
                                        <m:mr>
                                          <m:e>
                                            <m:r>
                                              <m:rPr>
                                                <m:brk m:alnAt="7"/>
                                              </m:rPr>
                                              <a:rPr lang="en-US" sz="1600" b="0" i="1" smtClean="0">
                                                <a:latin typeface="Cambria Math" panose="02040503050406030204" pitchFamily="18" charset="0"/>
                                              </a:rPr>
                                              <m:t>0</m:t>
                                            </m:r>
                                            <m:r>
                                              <a:rPr lang="en-US" sz="1600" b="0" i="1" smtClean="0">
                                                <a:latin typeface="Cambria Math" panose="02040503050406030204" pitchFamily="18" charset="0"/>
                                              </a:rPr>
                                              <m:t>.2</m:t>
                                            </m:r>
                                          </m:e>
                                          <m:e>
                                            <m:r>
                                              <a:rPr lang="en-US" sz="1600" b="0" i="1" smtClean="0">
                                                <a:latin typeface="Cambria Math" panose="02040503050406030204" pitchFamily="18" charset="0"/>
                                              </a:rPr>
                                              <m:t>0.6</m:t>
                                            </m:r>
                                          </m:e>
                                        </m:mr>
                                      </m:m>
                                    </m:e>
                                    <m:e>
                                      <m:m>
                                        <m:mPr>
                                          <m:mcs>
                                            <m:mc>
                                              <m:mcPr>
                                                <m:count m:val="2"/>
                                                <m:mcJc m:val="center"/>
                                              </m:mcPr>
                                            </m:mc>
                                          </m:mcs>
                                          <m:ctrlPr>
                                            <a:rPr lang="en-US" sz="1600" b="0" i="1" smtClean="0">
                                              <a:latin typeface="Cambria Math" panose="02040503050406030204" pitchFamily="18" charset="0"/>
                                            </a:rPr>
                                          </m:ctrlPr>
                                        </m:mPr>
                                        <m:mr>
                                          <m:e>
                                            <m:r>
                                              <m:rPr>
                                                <m:brk m:alnAt="7"/>
                                              </m:rPr>
                                              <a:rPr lang="en-US" sz="1600" b="0" i="1" smtClean="0">
                                                <a:latin typeface="Cambria Math" panose="02040503050406030204" pitchFamily="18" charset="0"/>
                                              </a:rPr>
                                              <m:t>0</m:t>
                                            </m:r>
                                            <m:r>
                                              <a:rPr lang="en-US" sz="1600" b="0" i="1" smtClean="0">
                                                <a:latin typeface="Cambria Math" panose="02040503050406030204" pitchFamily="18" charset="0"/>
                                              </a:rPr>
                                              <m:t>.8</m:t>
                                            </m:r>
                                          </m:e>
                                          <m:e>
                                            <m:r>
                                              <a:rPr lang="en-US" sz="1600" b="0" i="1" smtClean="0">
                                                <a:latin typeface="Cambria Math" panose="02040503050406030204" pitchFamily="18" charset="0"/>
                                              </a:rPr>
                                              <m:t>0.4</m:t>
                                            </m:r>
                                          </m:e>
                                        </m:mr>
                                      </m:m>
                                    </m:e>
                                  </m:mr>
                                </m:m>
                              </m:e>
                            </m:mr>
                          </m:m>
                        </m:e>
                      </m:d>
                    </m:oMath>
                  </m:oMathPara>
                </a14:m>
                <a:endParaRPr lang="en-US" sz="1600" dirty="0"/>
              </a:p>
              <a:p>
                <a:pPr marL="285750" indent="-285750" algn="just">
                  <a:spcBef>
                    <a:spcPts val="600"/>
                  </a:spcBef>
                  <a:spcAft>
                    <a:spcPts val="600"/>
                  </a:spcAft>
                  <a:buFont typeface="Arial" panose="020B0604020202020204" pitchFamily="34" charset="0"/>
                  <a:buChar char="•"/>
                </a:pPr>
                <a:r>
                  <a:rPr lang="en-US" sz="1600" dirty="0"/>
                  <a:t>Class 3: initial weight vector with target </a:t>
                </a:r>
                <a14:m>
                  <m:oMath xmlns:m="http://schemas.openxmlformats.org/officeDocument/2006/math">
                    <m:r>
                      <a:rPr lang="en-US" sz="1600" i="1" dirty="0" smtClean="0">
                        <a:latin typeface="Cambria Math" panose="02040503050406030204" pitchFamily="18" charset="0"/>
                      </a:rPr>
                      <m:t>𝑡</m:t>
                    </m:r>
                    <m:r>
                      <a:rPr lang="en-US" sz="1600" i="1" dirty="0" smtClean="0">
                        <a:latin typeface="Cambria Math" panose="02040503050406030204" pitchFamily="18" charset="0"/>
                      </a:rPr>
                      <m:t>=3</m:t>
                    </m:r>
                  </m:oMath>
                </a14:m>
                <a:endParaRPr lang="en-US" sz="1600" dirty="0"/>
              </a:p>
              <a:p>
                <a:pPr algn="just">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𝑊</m:t>
                          </m:r>
                        </m:e>
                        <m:sub>
                          <m:r>
                            <a:rPr lang="en-US" sz="1600" b="0" i="1" smtClean="0">
                              <a:latin typeface="Cambria Math" panose="02040503050406030204" pitchFamily="18" charset="0"/>
                            </a:rPr>
                            <m:t>3</m:t>
                          </m:r>
                        </m:sub>
                      </m:sSub>
                      <m:r>
                        <a:rPr lang="en-US" sz="1600" b="0" i="1" smtClean="0">
                          <a:latin typeface="Cambria Math" panose="02040503050406030204" pitchFamily="18" charset="0"/>
                        </a:rPr>
                        <m:t>=</m:t>
                      </m:r>
                      <m:d>
                        <m:dPr>
                          <m:begChr m:val="["/>
                          <m:endChr m:val="]"/>
                          <m:ctrlPr>
                            <a:rPr lang="en-US" sz="1600" b="0" i="1" smtClean="0">
                              <a:latin typeface="Cambria Math" panose="02040503050406030204" pitchFamily="18" charset="0"/>
                            </a:rPr>
                          </m:ctrlPr>
                        </m:dPr>
                        <m:e>
                          <m:m>
                            <m:mPr>
                              <m:mcs>
                                <m:mc>
                                  <m:mcPr>
                                    <m:count m:val="1"/>
                                    <m:mcJc m:val="center"/>
                                  </m:mcPr>
                                </m:mc>
                              </m:mcs>
                              <m:ctrlPr>
                                <a:rPr lang="en-US" sz="1600" b="0" i="1" smtClean="0">
                                  <a:latin typeface="Cambria Math" panose="02040503050406030204" pitchFamily="18" charset="0"/>
                                </a:rPr>
                              </m:ctrlPr>
                            </m:mPr>
                            <m:mr>
                              <m:e>
                                <m:m>
                                  <m:mPr>
                                    <m:mcs>
                                      <m:mc>
                                        <m:mcPr>
                                          <m:count m:val="2"/>
                                          <m:mcJc m:val="center"/>
                                        </m:mcPr>
                                      </m:mc>
                                    </m:mcs>
                                    <m:ctrlPr>
                                      <a:rPr lang="en-US" sz="1600" b="0" i="1" smtClean="0">
                                        <a:latin typeface="Cambria Math" panose="02040503050406030204" pitchFamily="18" charset="0"/>
                                      </a:rPr>
                                    </m:ctrlPr>
                                  </m:mPr>
                                  <m:mr>
                                    <m:e>
                                      <m:m>
                                        <m:mPr>
                                          <m:mcs>
                                            <m:mc>
                                              <m:mcPr>
                                                <m:count m:val="2"/>
                                                <m:mcJc m:val="center"/>
                                              </m:mcPr>
                                            </m:mc>
                                          </m:mcs>
                                          <m:ctrlPr>
                                            <a:rPr lang="en-US" sz="1600" b="0" i="1" smtClean="0">
                                              <a:latin typeface="Cambria Math" panose="02040503050406030204" pitchFamily="18" charset="0"/>
                                            </a:rPr>
                                          </m:ctrlPr>
                                        </m:mPr>
                                        <m:mr>
                                          <m:e>
                                            <m:r>
                                              <m:rPr>
                                                <m:brk m:alnAt="7"/>
                                              </m:rPr>
                                              <a:rPr lang="en-US" sz="1600" b="0" i="1" smtClean="0">
                                                <a:latin typeface="Cambria Math" panose="02040503050406030204" pitchFamily="18" charset="0"/>
                                              </a:rPr>
                                              <m:t>0</m:t>
                                            </m:r>
                                            <m:r>
                                              <a:rPr lang="en-US" sz="1600" b="0" i="1" smtClean="0">
                                                <a:latin typeface="Cambria Math" panose="02040503050406030204" pitchFamily="18" charset="0"/>
                                              </a:rPr>
                                              <m:t>.2</m:t>
                                            </m:r>
                                          </m:e>
                                          <m:e>
                                            <m:r>
                                              <a:rPr lang="en-US" sz="1600" b="0" i="1" smtClean="0">
                                                <a:latin typeface="Cambria Math" panose="02040503050406030204" pitchFamily="18" charset="0"/>
                                              </a:rPr>
                                              <m:t>0.2</m:t>
                                            </m:r>
                                          </m:e>
                                        </m:mr>
                                      </m:m>
                                    </m:e>
                                    <m:e>
                                      <m:m>
                                        <m:mPr>
                                          <m:mcs>
                                            <m:mc>
                                              <m:mcPr>
                                                <m:count m:val="2"/>
                                                <m:mcJc m:val="center"/>
                                              </m:mcPr>
                                            </m:mc>
                                          </m:mcs>
                                          <m:ctrlPr>
                                            <a:rPr lang="en-US" sz="1600" b="0" i="1" smtClean="0">
                                              <a:latin typeface="Cambria Math" panose="02040503050406030204" pitchFamily="18" charset="0"/>
                                            </a:rPr>
                                          </m:ctrlPr>
                                        </m:mPr>
                                        <m:mr>
                                          <m:e>
                                            <m:r>
                                              <m:rPr>
                                                <m:brk m:alnAt="7"/>
                                              </m:rPr>
                                              <a:rPr lang="en-US" sz="1600" b="0" i="1" smtClean="0">
                                                <a:latin typeface="Cambria Math" panose="02040503050406030204" pitchFamily="18" charset="0"/>
                                              </a:rPr>
                                              <m:t>0</m:t>
                                            </m:r>
                                            <m:r>
                                              <a:rPr lang="en-US" sz="1600" b="0" i="1" smtClean="0">
                                                <a:latin typeface="Cambria Math" panose="02040503050406030204" pitchFamily="18" charset="0"/>
                                              </a:rPr>
                                              <m:t>.6</m:t>
                                            </m:r>
                                          </m:e>
                                          <m:e>
                                            <m:r>
                                              <a:rPr lang="en-US" sz="1600" b="0" i="1" smtClean="0">
                                                <a:latin typeface="Cambria Math" panose="02040503050406030204" pitchFamily="18" charset="0"/>
                                              </a:rPr>
                                              <m:t>0.6</m:t>
                                            </m:r>
                                          </m:e>
                                        </m:mr>
                                      </m:m>
                                    </m:e>
                                  </m:mr>
                                </m:m>
                              </m:e>
                            </m:mr>
                            <m:mr>
                              <m:e>
                                <m:m>
                                  <m:mPr>
                                    <m:mcs>
                                      <m:mc>
                                        <m:mcPr>
                                          <m:count m:val="2"/>
                                          <m:mcJc m:val="center"/>
                                        </m:mcPr>
                                      </m:mc>
                                    </m:mcs>
                                    <m:ctrlPr>
                                      <a:rPr lang="en-US" sz="1600" b="0" i="1" smtClean="0">
                                        <a:latin typeface="Cambria Math" panose="02040503050406030204" pitchFamily="18" charset="0"/>
                                      </a:rPr>
                                    </m:ctrlPr>
                                  </m:mPr>
                                  <m:mr>
                                    <m:e>
                                      <m:m>
                                        <m:mPr>
                                          <m:mcs>
                                            <m:mc>
                                              <m:mcPr>
                                                <m:count m:val="2"/>
                                                <m:mcJc m:val="center"/>
                                              </m:mcPr>
                                            </m:mc>
                                          </m:mcs>
                                          <m:ctrlPr>
                                            <a:rPr lang="en-US" sz="1600" b="0" i="1" smtClean="0">
                                              <a:latin typeface="Cambria Math" panose="02040503050406030204" pitchFamily="18" charset="0"/>
                                            </a:rPr>
                                          </m:ctrlPr>
                                        </m:mPr>
                                        <m:mr>
                                          <m:e>
                                            <m:r>
                                              <m:rPr>
                                                <m:brk m:alnAt="7"/>
                                              </m:rPr>
                                              <a:rPr lang="en-US" sz="1600" b="0" i="1" smtClean="0">
                                                <a:latin typeface="Cambria Math" panose="02040503050406030204" pitchFamily="18" charset="0"/>
                                              </a:rPr>
                                              <m:t>0</m:t>
                                            </m:r>
                                            <m:r>
                                              <a:rPr lang="en-US" sz="1600" b="0" i="1" smtClean="0">
                                                <a:latin typeface="Cambria Math" panose="02040503050406030204" pitchFamily="18" charset="0"/>
                                              </a:rPr>
                                              <m:t>.4</m:t>
                                            </m:r>
                                          </m:e>
                                          <m:e>
                                            <m:r>
                                              <a:rPr lang="en-US" sz="1600" b="0" i="1" smtClean="0">
                                                <a:latin typeface="Cambria Math" panose="02040503050406030204" pitchFamily="18" charset="0"/>
                                              </a:rPr>
                                              <m:t>0.8</m:t>
                                            </m:r>
                                          </m:e>
                                        </m:mr>
                                      </m:m>
                                    </m:e>
                                    <m:e>
                                      <m:m>
                                        <m:mPr>
                                          <m:mcs>
                                            <m:mc>
                                              <m:mcPr>
                                                <m:count m:val="2"/>
                                                <m:mcJc m:val="center"/>
                                              </m:mcPr>
                                            </m:mc>
                                          </m:mcs>
                                          <m:ctrlPr>
                                            <a:rPr lang="en-US" sz="1600" b="0" i="1" smtClean="0">
                                              <a:latin typeface="Cambria Math" panose="02040503050406030204" pitchFamily="18" charset="0"/>
                                            </a:rPr>
                                          </m:ctrlPr>
                                        </m:mPr>
                                        <m:mr>
                                          <m:e>
                                            <m:r>
                                              <m:rPr>
                                                <m:brk m:alnAt="7"/>
                                              </m:rPr>
                                              <a:rPr lang="en-US" sz="1600" b="0" i="1" smtClean="0">
                                                <a:latin typeface="Cambria Math" panose="02040503050406030204" pitchFamily="18" charset="0"/>
                                              </a:rPr>
                                              <m:t>0</m:t>
                                            </m:r>
                                            <m:r>
                                              <a:rPr lang="en-US" sz="1600" b="0" i="1" smtClean="0">
                                                <a:latin typeface="Cambria Math" panose="02040503050406030204" pitchFamily="18" charset="0"/>
                                              </a:rPr>
                                              <m:t>.6</m:t>
                                            </m:r>
                                          </m:e>
                                          <m:e>
                                            <m:r>
                                              <a:rPr lang="en-US" sz="1600" b="0" i="1" smtClean="0">
                                                <a:latin typeface="Cambria Math" panose="02040503050406030204" pitchFamily="18" charset="0"/>
                                              </a:rPr>
                                              <m:t>0.2</m:t>
                                            </m:r>
                                          </m:e>
                                        </m:mr>
                                      </m:m>
                                    </m:e>
                                  </m:mr>
                                </m:m>
                              </m:e>
                            </m:mr>
                          </m:m>
                        </m:e>
                      </m:d>
                    </m:oMath>
                  </m:oMathPara>
                </a14:m>
                <a:endParaRPr lang="en-US" sz="1600" dirty="0"/>
              </a:p>
              <a:p>
                <a:pPr marL="285750" indent="-285750" algn="just">
                  <a:spcBef>
                    <a:spcPts val="600"/>
                  </a:spcBef>
                  <a:spcAft>
                    <a:spcPts val="600"/>
                  </a:spcAft>
                  <a:buFont typeface="Arial" panose="020B0604020202020204" pitchFamily="34" charset="0"/>
                  <a:buChar char="•"/>
                </a:pPr>
                <a:r>
                  <a:rPr lang="en-US" sz="1600" dirty="0"/>
                  <a:t>Class 4: initial weight vector with target </a:t>
                </a:r>
                <a14:m>
                  <m:oMath xmlns:m="http://schemas.openxmlformats.org/officeDocument/2006/math">
                    <m:r>
                      <a:rPr lang="en-US" sz="1600" i="1" dirty="0" smtClean="0">
                        <a:latin typeface="Cambria Math" panose="02040503050406030204" pitchFamily="18" charset="0"/>
                      </a:rPr>
                      <m:t>𝑡</m:t>
                    </m:r>
                    <m:r>
                      <a:rPr lang="en-US" sz="1600" i="1" dirty="0" smtClean="0">
                        <a:latin typeface="Cambria Math" panose="02040503050406030204" pitchFamily="18" charset="0"/>
                      </a:rPr>
                      <m:t>=4</m:t>
                    </m:r>
                  </m:oMath>
                </a14:m>
                <a:endParaRPr lang="en-US" sz="1600" dirty="0"/>
              </a:p>
              <a:p>
                <a:pPr algn="just">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𝑊</m:t>
                          </m:r>
                        </m:e>
                        <m:sub>
                          <m:r>
                            <a:rPr lang="en-US" sz="1600" b="0" i="1" smtClean="0">
                              <a:latin typeface="Cambria Math" panose="02040503050406030204" pitchFamily="18" charset="0"/>
                            </a:rPr>
                            <m:t>4</m:t>
                          </m:r>
                        </m:sub>
                      </m:sSub>
                      <m:r>
                        <a:rPr lang="en-US" sz="1600" b="0" i="1" smtClean="0">
                          <a:latin typeface="Cambria Math" panose="02040503050406030204" pitchFamily="18" charset="0"/>
                        </a:rPr>
                        <m:t>=</m:t>
                      </m:r>
                      <m:d>
                        <m:dPr>
                          <m:begChr m:val="["/>
                          <m:endChr m:val="]"/>
                          <m:ctrlPr>
                            <a:rPr lang="en-US" sz="1600" b="0" i="1" smtClean="0">
                              <a:latin typeface="Cambria Math" panose="02040503050406030204" pitchFamily="18" charset="0"/>
                            </a:rPr>
                          </m:ctrlPr>
                        </m:dPr>
                        <m:e>
                          <m:m>
                            <m:mPr>
                              <m:mcs>
                                <m:mc>
                                  <m:mcPr>
                                    <m:count m:val="1"/>
                                    <m:mcJc m:val="center"/>
                                  </m:mcPr>
                                </m:mc>
                              </m:mcs>
                              <m:ctrlPr>
                                <a:rPr lang="en-US" sz="1600" b="0" i="1" smtClean="0">
                                  <a:latin typeface="Cambria Math" panose="02040503050406030204" pitchFamily="18" charset="0"/>
                                </a:rPr>
                              </m:ctrlPr>
                            </m:mPr>
                            <m:mr>
                              <m:e>
                                <m:m>
                                  <m:mPr>
                                    <m:mcs>
                                      <m:mc>
                                        <m:mcPr>
                                          <m:count m:val="2"/>
                                          <m:mcJc m:val="center"/>
                                        </m:mcPr>
                                      </m:mc>
                                    </m:mcs>
                                    <m:ctrlPr>
                                      <a:rPr lang="en-US" sz="1600" b="0" i="1" smtClean="0">
                                        <a:latin typeface="Cambria Math" panose="02040503050406030204" pitchFamily="18" charset="0"/>
                                      </a:rPr>
                                    </m:ctrlPr>
                                  </m:mPr>
                                  <m:mr>
                                    <m:e>
                                      <m:m>
                                        <m:mPr>
                                          <m:mcs>
                                            <m:mc>
                                              <m:mcPr>
                                                <m:count m:val="2"/>
                                                <m:mcJc m:val="center"/>
                                              </m:mcPr>
                                            </m:mc>
                                          </m:mcs>
                                          <m:ctrlPr>
                                            <a:rPr lang="en-US" sz="1600" b="0" i="1" smtClean="0">
                                              <a:latin typeface="Cambria Math" panose="02040503050406030204" pitchFamily="18" charset="0"/>
                                            </a:rPr>
                                          </m:ctrlPr>
                                        </m:mPr>
                                        <m:mr>
                                          <m:e>
                                            <m:r>
                                              <m:rPr>
                                                <m:brk m:alnAt="7"/>
                                              </m:rPr>
                                              <a:rPr lang="en-US" sz="1600" b="0" i="1" smtClean="0">
                                                <a:latin typeface="Cambria Math" panose="02040503050406030204" pitchFamily="18" charset="0"/>
                                              </a:rPr>
                                              <m:t>0</m:t>
                                            </m:r>
                                            <m:r>
                                              <a:rPr lang="en-US" sz="1600" b="0" i="1" smtClean="0">
                                                <a:latin typeface="Cambria Math" panose="02040503050406030204" pitchFamily="18" charset="0"/>
                                              </a:rPr>
                                              <m:t>.4</m:t>
                                            </m:r>
                                          </m:e>
                                          <m:e>
                                            <m:r>
                                              <a:rPr lang="en-US" sz="1600" b="0" i="1" smtClean="0">
                                                <a:latin typeface="Cambria Math" panose="02040503050406030204" pitchFamily="18" charset="0"/>
                                              </a:rPr>
                                              <m:t>0.4</m:t>
                                            </m:r>
                                          </m:e>
                                        </m:mr>
                                      </m:m>
                                    </m:e>
                                    <m:e>
                                      <m:m>
                                        <m:mPr>
                                          <m:mcs>
                                            <m:mc>
                                              <m:mcPr>
                                                <m:count m:val="2"/>
                                                <m:mcJc m:val="center"/>
                                              </m:mcPr>
                                            </m:mc>
                                          </m:mcs>
                                          <m:ctrlPr>
                                            <a:rPr lang="en-US" sz="1600" b="0" i="1" smtClean="0">
                                              <a:latin typeface="Cambria Math" panose="02040503050406030204" pitchFamily="18" charset="0"/>
                                            </a:rPr>
                                          </m:ctrlPr>
                                        </m:mPr>
                                        <m:mr>
                                          <m:e>
                                            <m:r>
                                              <m:rPr>
                                                <m:brk m:alnAt="7"/>
                                              </m:rPr>
                                              <a:rPr lang="en-US" sz="1600" b="0" i="1" smtClean="0">
                                                <a:latin typeface="Cambria Math" panose="02040503050406030204" pitchFamily="18" charset="0"/>
                                              </a:rPr>
                                              <m:t>0</m:t>
                                            </m:r>
                                            <m:r>
                                              <a:rPr lang="en-US" sz="1600" b="0" i="1" smtClean="0">
                                                <a:latin typeface="Cambria Math" panose="02040503050406030204" pitchFamily="18" charset="0"/>
                                              </a:rPr>
                                              <m:t>.8</m:t>
                                            </m:r>
                                          </m:e>
                                          <m:e>
                                            <m:r>
                                              <a:rPr lang="en-US" sz="1600" b="0" i="1" smtClean="0">
                                                <a:latin typeface="Cambria Math" panose="02040503050406030204" pitchFamily="18" charset="0"/>
                                              </a:rPr>
                                              <m:t>0.8</m:t>
                                            </m:r>
                                          </m:e>
                                        </m:mr>
                                      </m:m>
                                    </m:e>
                                  </m:mr>
                                </m:m>
                              </m:e>
                            </m:mr>
                            <m:mr>
                              <m:e>
                                <m:m>
                                  <m:mPr>
                                    <m:mcs>
                                      <m:mc>
                                        <m:mcPr>
                                          <m:count m:val="2"/>
                                          <m:mcJc m:val="center"/>
                                        </m:mcPr>
                                      </m:mc>
                                    </m:mcs>
                                    <m:ctrlPr>
                                      <a:rPr lang="en-US" sz="1600" b="0" i="1" smtClean="0">
                                        <a:latin typeface="Cambria Math" panose="02040503050406030204" pitchFamily="18" charset="0"/>
                                      </a:rPr>
                                    </m:ctrlPr>
                                  </m:mPr>
                                  <m:mr>
                                    <m:e>
                                      <m:m>
                                        <m:mPr>
                                          <m:mcs>
                                            <m:mc>
                                              <m:mcPr>
                                                <m:count m:val="2"/>
                                                <m:mcJc m:val="center"/>
                                              </m:mcPr>
                                            </m:mc>
                                          </m:mcs>
                                          <m:ctrlPr>
                                            <a:rPr lang="en-US" sz="1600" b="0" i="1" smtClean="0">
                                              <a:latin typeface="Cambria Math" panose="02040503050406030204" pitchFamily="18" charset="0"/>
                                            </a:rPr>
                                          </m:ctrlPr>
                                        </m:mPr>
                                        <m:mr>
                                          <m:e>
                                            <m:r>
                                              <m:rPr>
                                                <m:brk m:alnAt="7"/>
                                              </m:rPr>
                                              <a:rPr lang="en-US" sz="1600" b="0" i="1" smtClean="0">
                                                <a:latin typeface="Cambria Math" panose="02040503050406030204" pitchFamily="18" charset="0"/>
                                              </a:rPr>
                                              <m:t>0</m:t>
                                            </m:r>
                                            <m:r>
                                              <a:rPr lang="en-US" sz="1600" b="0" i="1" smtClean="0">
                                                <a:latin typeface="Cambria Math" panose="02040503050406030204" pitchFamily="18" charset="0"/>
                                              </a:rPr>
                                              <m:t>.4</m:t>
                                            </m:r>
                                          </m:e>
                                          <m:e>
                                            <m:r>
                                              <a:rPr lang="en-US" sz="1600" b="0" i="1" smtClean="0">
                                                <a:latin typeface="Cambria Math" panose="02040503050406030204" pitchFamily="18" charset="0"/>
                                              </a:rPr>
                                              <m:t>0.8</m:t>
                                            </m:r>
                                          </m:e>
                                        </m:mr>
                                      </m:m>
                                    </m:e>
                                    <m:e>
                                      <m:m>
                                        <m:mPr>
                                          <m:mcs>
                                            <m:mc>
                                              <m:mcPr>
                                                <m:count m:val="2"/>
                                                <m:mcJc m:val="center"/>
                                              </m:mcPr>
                                            </m:mc>
                                          </m:mcs>
                                          <m:ctrlPr>
                                            <a:rPr lang="en-US" sz="1600" b="0" i="1" smtClean="0">
                                              <a:latin typeface="Cambria Math" panose="02040503050406030204" pitchFamily="18" charset="0"/>
                                            </a:rPr>
                                          </m:ctrlPr>
                                        </m:mPr>
                                        <m:mr>
                                          <m:e>
                                            <m:r>
                                              <m:rPr>
                                                <m:brk m:alnAt="7"/>
                                              </m:rPr>
                                              <a:rPr lang="en-US" sz="1600" b="0" i="1" smtClean="0">
                                                <a:latin typeface="Cambria Math" panose="02040503050406030204" pitchFamily="18" charset="0"/>
                                              </a:rPr>
                                              <m:t>0</m:t>
                                            </m:r>
                                            <m:r>
                                              <a:rPr lang="en-US" sz="1600" b="0" i="1" smtClean="0">
                                                <a:latin typeface="Cambria Math" panose="02040503050406030204" pitchFamily="18" charset="0"/>
                                              </a:rPr>
                                              <m:t>.6</m:t>
                                            </m:r>
                                          </m:e>
                                          <m:e>
                                            <m:r>
                                              <a:rPr lang="en-US" sz="1600" b="0" i="1" smtClean="0">
                                                <a:latin typeface="Cambria Math" panose="02040503050406030204" pitchFamily="18" charset="0"/>
                                              </a:rPr>
                                              <m:t>0.2</m:t>
                                            </m:r>
                                          </m:e>
                                        </m:mr>
                                      </m:m>
                                    </m:e>
                                  </m:mr>
                                </m:m>
                              </m:e>
                            </m:mr>
                          </m:m>
                        </m:e>
                      </m:d>
                    </m:oMath>
                  </m:oMathPara>
                </a14:m>
                <a:endParaRPr lang="en-US" sz="1600" dirty="0"/>
              </a:p>
              <a:p>
                <a:pPr algn="just">
                  <a:spcBef>
                    <a:spcPts val="600"/>
                  </a:spcBef>
                  <a:spcAft>
                    <a:spcPts val="600"/>
                  </a:spcAft>
                </a:pPr>
                <a:endParaRPr lang="en-US" sz="1600" dirty="0"/>
              </a:p>
            </p:txBody>
          </p:sp>
        </mc:Choice>
        <mc:Fallback xmlns="">
          <p:sp>
            <p:nvSpPr>
              <p:cNvPr id="8" name="Rectangle 7">
                <a:extLst>
                  <a:ext uri="{FF2B5EF4-FFF2-40B4-BE49-F238E27FC236}">
                    <a16:creationId xmlns:a16="http://schemas.microsoft.com/office/drawing/2014/main" id="{16A1C9C8-A235-42C6-BDDA-D6BF4A1AE377}"/>
                  </a:ext>
                </a:extLst>
              </p:cNvPr>
              <p:cNvSpPr>
                <a:spLocks noRot="1" noChangeAspect="1" noMove="1" noResize="1" noEditPoints="1" noAdjustHandles="1" noChangeArrowheads="1" noChangeShapeType="1" noTextEdit="1"/>
              </p:cNvSpPr>
              <p:nvPr/>
            </p:nvSpPr>
            <p:spPr>
              <a:xfrm>
                <a:off x="376561" y="2401452"/>
                <a:ext cx="5181600" cy="3889270"/>
              </a:xfrm>
              <a:prstGeom prst="rect">
                <a:avLst/>
              </a:prstGeom>
              <a:blipFill>
                <a:blip r:embed="rId2"/>
                <a:stretch>
                  <a:fillRect l="-471" t="-470"/>
                </a:stretch>
              </a:blipFill>
            </p:spPr>
            <p:txBody>
              <a:bodyPr/>
              <a:lstStyle/>
              <a:p>
                <a:r>
                  <a:rPr lang="en-IN">
                    <a:noFill/>
                  </a:rPr>
                  <a:t> </a:t>
                </a:r>
              </a:p>
            </p:txBody>
          </p:sp>
        </mc:Fallback>
      </mc:AlternateContent>
      <p:pic>
        <p:nvPicPr>
          <p:cNvPr id="7" name="Picture 6">
            <a:extLst>
              <a:ext uri="{FF2B5EF4-FFF2-40B4-BE49-F238E27FC236}">
                <a16:creationId xmlns:a16="http://schemas.microsoft.com/office/drawing/2014/main" id="{9E4DBCB4-A1C0-4E02-8773-92BA5C36C6BA}"/>
              </a:ext>
            </a:extLst>
          </p:cNvPr>
          <p:cNvPicPr>
            <a:picLocks noChangeAspect="1"/>
          </p:cNvPicPr>
          <p:nvPr/>
        </p:nvPicPr>
        <p:blipFill>
          <a:blip r:embed="rId3"/>
          <a:stretch>
            <a:fillRect/>
          </a:stretch>
        </p:blipFill>
        <p:spPr>
          <a:xfrm>
            <a:off x="5530788" y="2524839"/>
            <a:ext cx="3371850" cy="2524125"/>
          </a:xfrm>
          <a:prstGeom prst="rect">
            <a:avLst/>
          </a:prstGeom>
        </p:spPr>
      </p:pic>
    </p:spTree>
    <p:extLst>
      <p:ext uri="{BB962C8B-B14F-4D97-AF65-F5344CB8AC3E}">
        <p14:creationId xmlns:p14="http://schemas.microsoft.com/office/powerpoint/2010/main" val="2044018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14</a:t>
            </a:fld>
            <a:endParaRPr lang="en-US" dirty="0"/>
          </a:p>
        </p:txBody>
      </p:sp>
      <p:sp>
        <p:nvSpPr>
          <p:cNvPr id="6" name="TextBox 5"/>
          <p:cNvSpPr txBox="1"/>
          <p:nvPr/>
        </p:nvSpPr>
        <p:spPr>
          <a:xfrm>
            <a:off x="1676400" y="695980"/>
            <a:ext cx="7391400" cy="523220"/>
          </a:xfrm>
          <a:prstGeom prst="rect">
            <a:avLst/>
          </a:prstGeom>
          <a:noFill/>
        </p:spPr>
        <p:txBody>
          <a:bodyPr wrap="square" rtlCol="0">
            <a:spAutoFit/>
          </a:bodyPr>
          <a:lstStyle/>
          <a:p>
            <a:r>
              <a:rPr lang="en-US" sz="2800" b="1" dirty="0">
                <a:solidFill>
                  <a:schemeClr val="accent2">
                    <a:lumMod val="75000"/>
                  </a:schemeClr>
                </a:solidFill>
                <a:latin typeface="Century Gothic" pitchFamily="34" charset="0"/>
              </a:rPr>
              <a:t>LVQ Example</a:t>
            </a:r>
          </a:p>
        </p:txBody>
      </p:sp>
      <mc:AlternateContent xmlns:mc="http://schemas.openxmlformats.org/markup-compatibility/2006" xmlns:a14="http://schemas.microsoft.com/office/drawing/2010/main">
        <mc:Choice Requires="a14">
          <p:sp>
            <p:nvSpPr>
              <p:cNvPr id="26" name="Rectangle 25"/>
              <p:cNvSpPr/>
              <p:nvPr/>
            </p:nvSpPr>
            <p:spPr>
              <a:xfrm>
                <a:off x="381000" y="1311225"/>
                <a:ext cx="8382000" cy="5196615"/>
              </a:xfrm>
              <a:prstGeom prst="rect">
                <a:avLst/>
              </a:prstGeom>
            </p:spPr>
            <p:txBody>
              <a:bodyPr wrap="square">
                <a:spAutoFit/>
              </a:bodyPr>
              <a:lstStyle/>
              <a:p>
                <a:pPr algn="just">
                  <a:spcBef>
                    <a:spcPts val="600"/>
                  </a:spcBef>
                  <a:spcAft>
                    <a:spcPts val="600"/>
                  </a:spcAft>
                </a:pPr>
                <a:r>
                  <a:rPr lang="en-US" sz="1400" dirty="0"/>
                  <a:t>For given input vector </a:t>
                </a:r>
                <a14:m>
                  <m:oMath xmlns:m="http://schemas.openxmlformats.org/officeDocument/2006/math">
                    <m:d>
                      <m:dPr>
                        <m:ctrlPr>
                          <a:rPr lang="en-US" sz="1400" i="1" smtClean="0">
                            <a:latin typeface="Cambria Math" panose="02040503050406030204" pitchFamily="18" charset="0"/>
                          </a:rPr>
                        </m:ctrlPr>
                      </m:dPr>
                      <m:e>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𝑢</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𝑢</m:t>
                            </m:r>
                          </m:e>
                          <m:sub>
                            <m:r>
                              <a:rPr lang="en-US" sz="1400" b="0" i="1" smtClean="0">
                                <a:latin typeface="Cambria Math" panose="02040503050406030204" pitchFamily="18" charset="0"/>
                              </a:rPr>
                              <m:t>2</m:t>
                            </m:r>
                          </m:sub>
                        </m:sSub>
                      </m:e>
                    </m:d>
                    <m:r>
                      <a:rPr lang="en-US" sz="1400" b="0" i="1" smtClean="0">
                        <a:latin typeface="Cambria Math" panose="02040503050406030204" pitchFamily="18" charset="0"/>
                      </a:rPr>
                      <m:t>=(0.25, 0.25)</m:t>
                    </m:r>
                  </m:oMath>
                </a14:m>
                <a:r>
                  <a:rPr lang="en-US" sz="1400" dirty="0"/>
                  <a:t> with </a:t>
                </a:r>
                <a14:m>
                  <m:oMath xmlns:m="http://schemas.openxmlformats.org/officeDocument/2006/math">
                    <m:r>
                      <a:rPr lang="en-US" sz="1400" i="1" smtClean="0">
                        <a:latin typeface="Cambria Math" panose="02040503050406030204" pitchFamily="18" charset="0"/>
                        <a:ea typeface="Cambria Math" panose="02040503050406030204" pitchFamily="18" charset="0"/>
                      </a:rPr>
                      <m:t>𝛼</m:t>
                    </m:r>
                    <m:r>
                      <a:rPr lang="en-US" sz="1400" b="0" i="1" smtClean="0">
                        <a:latin typeface="Cambria Math" panose="02040503050406030204" pitchFamily="18" charset="0"/>
                        <a:ea typeface="Cambria Math" panose="02040503050406030204" pitchFamily="18" charset="0"/>
                      </a:rPr>
                      <m:t>=0.25</m:t>
                    </m:r>
                  </m:oMath>
                </a14:m>
                <a:r>
                  <a:rPr lang="en-US" sz="1400" dirty="0"/>
                  <a:t> and </a:t>
                </a:r>
                <a14:m>
                  <m:oMath xmlns:m="http://schemas.openxmlformats.org/officeDocument/2006/math">
                    <m:r>
                      <a:rPr lang="en-US" sz="1400" b="0" i="1" smtClean="0">
                        <a:latin typeface="Cambria Math" panose="02040503050406030204" pitchFamily="18" charset="0"/>
                      </a:rPr>
                      <m:t>𝑡</m:t>
                    </m:r>
                    <m:r>
                      <a:rPr lang="en-US" sz="1400" b="0" i="1" smtClean="0">
                        <a:latin typeface="Cambria Math" panose="02040503050406030204" pitchFamily="18" charset="0"/>
                      </a:rPr>
                      <m:t>=1</m:t>
                    </m:r>
                  </m:oMath>
                </a14:m>
                <a:r>
                  <a:rPr lang="en-US" sz="1400" dirty="0"/>
                  <a:t>, we calculate the square of the Euclidean distance using the formula</a:t>
                </a:r>
              </a:p>
              <a:p>
                <a:pPr algn="just">
                  <a:spcBef>
                    <a:spcPts val="600"/>
                  </a:spcBef>
                  <a:spcAft>
                    <a:spcPts val="600"/>
                  </a:spcAft>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𝐷</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𝑗</m:t>
                          </m:r>
                        </m:e>
                      </m:d>
                      <m:r>
                        <a:rPr lang="en-US" sz="1400" b="0" i="1" smtClean="0">
                          <a:latin typeface="Cambria Math" panose="02040503050406030204" pitchFamily="18" charset="0"/>
                        </a:rPr>
                        <m:t>=</m:t>
                      </m:r>
                      <m:nary>
                        <m:naryPr>
                          <m:chr m:val="∑"/>
                          <m:ctrlPr>
                            <a:rPr lang="en-US" sz="1400" b="0" i="1" smtClean="0">
                              <a:latin typeface="Cambria Math" panose="02040503050406030204" pitchFamily="18" charset="0"/>
                            </a:rPr>
                          </m:ctrlPr>
                        </m:naryPr>
                        <m:sub>
                          <m:r>
                            <m:rPr>
                              <m:brk m:alnAt="23"/>
                            </m:rPr>
                            <a:rPr lang="en-US" sz="1400" b="0" i="1" smtClean="0">
                              <a:latin typeface="Cambria Math" panose="02040503050406030204" pitchFamily="18" charset="0"/>
                            </a:rPr>
                            <m:t>𝑖</m:t>
                          </m:r>
                          <m:r>
                            <a:rPr lang="en-US" sz="1400" b="0" i="1" smtClean="0">
                              <a:latin typeface="Cambria Math" panose="02040503050406030204" pitchFamily="18" charset="0"/>
                            </a:rPr>
                            <m:t>=1</m:t>
                          </m:r>
                        </m:sub>
                        <m:sup>
                          <m:r>
                            <a:rPr lang="en-US" sz="1400" b="0" i="1" smtClean="0">
                              <a:latin typeface="Cambria Math" panose="02040503050406030204" pitchFamily="18" charset="0"/>
                            </a:rPr>
                            <m:t>2</m:t>
                          </m:r>
                        </m:sup>
                        <m:e>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𝑖𝑗</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𝑖</m:t>
                                      </m:r>
                                    </m:sub>
                                  </m:sSub>
                                </m:e>
                              </m:d>
                            </m:e>
                            <m:sup>
                              <m:r>
                                <a:rPr lang="en-US" sz="1400" b="0" i="1" smtClean="0">
                                  <a:latin typeface="Cambria Math" panose="02040503050406030204" pitchFamily="18" charset="0"/>
                                </a:rPr>
                                <m:t>2</m:t>
                              </m:r>
                            </m:sup>
                          </m:sSup>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1</m:t>
                                      </m:r>
                                      <m:r>
                                        <a:rPr lang="en-US" sz="1400" b="0" i="1" smtClean="0">
                                          <a:latin typeface="Cambria Math" panose="02040503050406030204" pitchFamily="18" charset="0"/>
                                        </a:rPr>
                                        <m:t>𝑗</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1</m:t>
                                      </m:r>
                                    </m:sub>
                                  </m:sSub>
                                </m:e>
                              </m:d>
                            </m:e>
                            <m:sup>
                              <m:r>
                                <a:rPr lang="en-US" sz="1400" b="0" i="1" smtClean="0">
                                  <a:latin typeface="Cambria Math" panose="02040503050406030204" pitchFamily="18" charset="0"/>
                                </a:rPr>
                                <m:t>2</m:t>
                              </m:r>
                            </m:sup>
                          </m:sSup>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2</m:t>
                                      </m:r>
                                      <m:r>
                                        <a:rPr lang="en-US" sz="1400" b="0" i="1" smtClean="0">
                                          <a:latin typeface="Cambria Math" panose="02040503050406030204" pitchFamily="18" charset="0"/>
                                        </a:rPr>
                                        <m:t>𝑗</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Sub>
                                </m:e>
                              </m:d>
                            </m:e>
                            <m:sup>
                              <m:r>
                                <a:rPr lang="en-US" sz="1400" b="0" i="1" smtClean="0">
                                  <a:latin typeface="Cambria Math" panose="02040503050406030204" pitchFamily="18" charset="0"/>
                                </a:rPr>
                                <m:t>2</m:t>
                              </m:r>
                            </m:sup>
                          </m:sSup>
                        </m:e>
                      </m:nary>
                    </m:oMath>
                  </m:oMathPara>
                </a14:m>
                <a:endParaRPr lang="en-US" sz="1400" dirty="0"/>
              </a:p>
              <a:p>
                <a:pPr algn="just">
                  <a:spcBef>
                    <a:spcPts val="600"/>
                  </a:spcBef>
                  <a:spcAft>
                    <a:spcPts val="600"/>
                  </a:spcAft>
                </a:pPr>
                <a:r>
                  <a:rPr lang="en-US" sz="1400" dirty="0"/>
                  <a:t>For </a:t>
                </a:r>
                <a14:m>
                  <m:oMath xmlns:m="http://schemas.openxmlformats.org/officeDocument/2006/math">
                    <m:r>
                      <a:rPr lang="en-US" sz="1400" b="0" i="1" smtClean="0">
                        <a:latin typeface="Cambria Math" panose="02040503050406030204" pitchFamily="18" charset="0"/>
                      </a:rPr>
                      <m:t>𝑗</m:t>
                    </m:r>
                    <m:r>
                      <a:rPr lang="en-US" sz="1400" b="0" i="1" smtClean="0">
                        <a:latin typeface="Cambria Math" panose="02040503050406030204" pitchFamily="18" charset="0"/>
                      </a:rPr>
                      <m:t>=1 </m:t>
                    </m:r>
                    <m:r>
                      <a:rPr lang="en-US" sz="1400" b="0" i="1" smtClean="0">
                        <a:latin typeface="Cambria Math" panose="02040503050406030204" pitchFamily="18" charset="0"/>
                      </a:rPr>
                      <m:t>𝑡𝑜</m:t>
                    </m:r>
                    <m:r>
                      <a:rPr lang="en-US" sz="1400" b="0" i="1" smtClean="0">
                        <a:latin typeface="Cambria Math" panose="02040503050406030204" pitchFamily="18" charset="0"/>
                      </a:rPr>
                      <m:t> 4</m:t>
                    </m:r>
                  </m:oMath>
                </a14:m>
                <a:endParaRPr lang="en-US" sz="1400" b="0" dirty="0"/>
              </a:p>
              <a:p>
                <a:pPr algn="just">
                  <a:spcBef>
                    <a:spcPts val="600"/>
                  </a:spcBef>
                  <a:spcAft>
                    <a:spcPts val="600"/>
                  </a:spcAft>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𝐷</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1</m:t>
                          </m:r>
                        </m:e>
                      </m:d>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r>
                                <a:rPr lang="en-US" sz="1400" b="0" i="1" smtClean="0">
                                  <a:latin typeface="Cambria Math" panose="02040503050406030204" pitchFamily="18" charset="0"/>
                                </a:rPr>
                                <m:t>0.2−0.25</m:t>
                              </m:r>
                            </m:e>
                          </m:d>
                        </m:e>
                        <m:sup>
                          <m:r>
                            <a:rPr lang="en-US" sz="1400" b="0" i="1" smtClean="0">
                              <a:latin typeface="Cambria Math" panose="02040503050406030204" pitchFamily="18" charset="0"/>
                            </a:rPr>
                            <m:t>2</m:t>
                          </m:r>
                        </m:sup>
                      </m:sSup>
                      <m:r>
                        <a:rPr lang="en-US" sz="1400" b="0" i="1" smtClean="0">
                          <a:latin typeface="Cambria Math" panose="02040503050406030204" pitchFamily="18" charset="0"/>
                        </a:rPr>
                        <m:t>+</m:t>
                      </m:r>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r>
                                <a:rPr lang="en-US" sz="1400" b="0" i="1" smtClean="0">
                                  <a:latin typeface="Cambria Math" panose="02040503050406030204" pitchFamily="18" charset="0"/>
                                </a:rPr>
                                <m:t>0.2</m:t>
                              </m:r>
                              <m:r>
                                <a:rPr lang="en-US" sz="1400" i="1">
                                  <a:latin typeface="Cambria Math" panose="02040503050406030204" pitchFamily="18" charset="0"/>
                                </a:rPr>
                                <m:t>−0</m:t>
                              </m:r>
                              <m:r>
                                <a:rPr lang="en-US" sz="1400" b="0" i="1" smtClean="0">
                                  <a:latin typeface="Cambria Math" panose="02040503050406030204" pitchFamily="18" charset="0"/>
                                </a:rPr>
                                <m:t>.25</m:t>
                              </m:r>
                            </m:e>
                          </m:d>
                        </m:e>
                        <m:sup>
                          <m:r>
                            <a:rPr lang="en-US" sz="1400" i="1">
                              <a:latin typeface="Cambria Math" panose="02040503050406030204" pitchFamily="18" charset="0"/>
                            </a:rPr>
                            <m:t>2</m:t>
                          </m:r>
                        </m:sup>
                      </m:sSup>
                      <m:r>
                        <a:rPr lang="en-US" sz="1400" b="0" i="1" smtClean="0">
                          <a:latin typeface="Cambria Math" panose="02040503050406030204" pitchFamily="18" charset="0"/>
                        </a:rPr>
                        <m:t>=0.005</m:t>
                      </m:r>
                    </m:oMath>
                  </m:oMathPara>
                </a14:m>
                <a:endParaRPr lang="en-US" sz="1400" dirty="0"/>
              </a:p>
              <a:p>
                <a:pPr algn="just">
                  <a:spcBef>
                    <a:spcPts val="600"/>
                  </a:spcBef>
                  <a:spcAft>
                    <a:spcPts val="600"/>
                  </a:spcAft>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𝐷</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2</m:t>
                          </m:r>
                        </m:e>
                      </m:d>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r>
                                <a:rPr lang="en-US" sz="1400" b="0" i="1" smtClean="0">
                                  <a:latin typeface="Cambria Math" panose="02040503050406030204" pitchFamily="18" charset="0"/>
                                </a:rPr>
                                <m:t>0.2−0.25</m:t>
                              </m:r>
                            </m:e>
                          </m:d>
                        </m:e>
                        <m:sup>
                          <m:r>
                            <a:rPr lang="en-US" sz="1400" b="0" i="1" smtClean="0">
                              <a:latin typeface="Cambria Math" panose="02040503050406030204" pitchFamily="18" charset="0"/>
                            </a:rPr>
                            <m:t>2</m:t>
                          </m:r>
                        </m:sup>
                      </m:sSup>
                      <m:r>
                        <a:rPr lang="en-US" sz="1400" b="0" i="1" smtClean="0">
                          <a:latin typeface="Cambria Math" panose="02040503050406030204" pitchFamily="18" charset="0"/>
                        </a:rPr>
                        <m:t>+</m:t>
                      </m:r>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r>
                                <a:rPr lang="en-US" sz="1400" b="0" i="1" smtClean="0">
                                  <a:latin typeface="Cambria Math" panose="02040503050406030204" pitchFamily="18" charset="0"/>
                                </a:rPr>
                                <m:t>0.6</m:t>
                              </m:r>
                              <m:r>
                                <a:rPr lang="en-US" sz="1400" i="1">
                                  <a:latin typeface="Cambria Math" panose="02040503050406030204" pitchFamily="18" charset="0"/>
                                </a:rPr>
                                <m:t>−0</m:t>
                              </m:r>
                              <m:r>
                                <a:rPr lang="en-US" sz="1400" b="0" i="1" smtClean="0">
                                  <a:latin typeface="Cambria Math" panose="02040503050406030204" pitchFamily="18" charset="0"/>
                                </a:rPr>
                                <m:t>.25</m:t>
                              </m:r>
                            </m:e>
                          </m:d>
                        </m:e>
                        <m:sup>
                          <m:r>
                            <a:rPr lang="en-US" sz="1400" i="1">
                              <a:latin typeface="Cambria Math" panose="02040503050406030204" pitchFamily="18" charset="0"/>
                            </a:rPr>
                            <m:t>2</m:t>
                          </m:r>
                        </m:sup>
                      </m:sSup>
                      <m:r>
                        <a:rPr lang="en-US" sz="1400" b="0" i="1" smtClean="0">
                          <a:latin typeface="Cambria Math" panose="02040503050406030204" pitchFamily="18" charset="0"/>
                        </a:rPr>
                        <m:t>=0.125</m:t>
                      </m:r>
                    </m:oMath>
                  </m:oMathPara>
                </a14:m>
                <a:endParaRPr lang="en-US" sz="1400" dirty="0"/>
              </a:p>
              <a:p>
                <a:pPr algn="just">
                  <a:spcBef>
                    <a:spcPts val="600"/>
                  </a:spcBef>
                  <a:spcAft>
                    <a:spcPts val="600"/>
                  </a:spcAft>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𝐷</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3</m:t>
                          </m:r>
                        </m:e>
                      </m:d>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r>
                                <a:rPr lang="en-US" sz="1400" b="0" i="1" smtClean="0">
                                  <a:latin typeface="Cambria Math" panose="02040503050406030204" pitchFamily="18" charset="0"/>
                                </a:rPr>
                                <m:t>0.6−0.25</m:t>
                              </m:r>
                            </m:e>
                          </m:d>
                        </m:e>
                        <m:sup>
                          <m:r>
                            <a:rPr lang="en-US" sz="1400" b="0" i="1" smtClean="0">
                              <a:latin typeface="Cambria Math" panose="02040503050406030204" pitchFamily="18" charset="0"/>
                            </a:rPr>
                            <m:t>2</m:t>
                          </m:r>
                        </m:sup>
                      </m:sSup>
                      <m:r>
                        <a:rPr lang="en-US" sz="1400" b="0" i="1" smtClean="0">
                          <a:latin typeface="Cambria Math" panose="02040503050406030204" pitchFamily="18" charset="0"/>
                        </a:rPr>
                        <m:t>+</m:t>
                      </m:r>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r>
                                <a:rPr lang="en-US" sz="1400" b="0" i="1" smtClean="0">
                                  <a:latin typeface="Cambria Math" panose="02040503050406030204" pitchFamily="18" charset="0"/>
                                </a:rPr>
                                <m:t>0.8</m:t>
                              </m:r>
                              <m:r>
                                <a:rPr lang="en-US" sz="1400" i="1">
                                  <a:latin typeface="Cambria Math" panose="02040503050406030204" pitchFamily="18" charset="0"/>
                                </a:rPr>
                                <m:t>−0</m:t>
                              </m:r>
                              <m:r>
                                <a:rPr lang="en-US" sz="1400" b="0" i="1" smtClean="0">
                                  <a:latin typeface="Cambria Math" panose="02040503050406030204" pitchFamily="18" charset="0"/>
                                </a:rPr>
                                <m:t>.25</m:t>
                              </m:r>
                            </m:e>
                          </m:d>
                        </m:e>
                        <m:sup>
                          <m:r>
                            <a:rPr lang="en-US" sz="1400" i="1">
                              <a:latin typeface="Cambria Math" panose="02040503050406030204" pitchFamily="18" charset="0"/>
                            </a:rPr>
                            <m:t>2</m:t>
                          </m:r>
                        </m:sup>
                      </m:sSup>
                      <m:r>
                        <a:rPr lang="en-US" sz="1400" b="0" i="1" smtClean="0">
                          <a:latin typeface="Cambria Math" panose="02040503050406030204" pitchFamily="18" charset="0"/>
                        </a:rPr>
                        <m:t>=0.425</m:t>
                      </m:r>
                    </m:oMath>
                  </m:oMathPara>
                </a14:m>
                <a:endParaRPr lang="en-US" sz="1400" dirty="0"/>
              </a:p>
              <a:p>
                <a:pPr algn="just">
                  <a:spcBef>
                    <a:spcPts val="600"/>
                  </a:spcBef>
                  <a:spcAft>
                    <a:spcPts val="600"/>
                  </a:spcAft>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𝐷</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4</m:t>
                          </m:r>
                        </m:e>
                      </m:d>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r>
                                <a:rPr lang="en-US" sz="1400" b="0" i="1" smtClean="0">
                                  <a:latin typeface="Cambria Math" panose="02040503050406030204" pitchFamily="18" charset="0"/>
                                </a:rPr>
                                <m:t>0.6−0.25</m:t>
                              </m:r>
                            </m:e>
                          </m:d>
                        </m:e>
                        <m:sup>
                          <m:r>
                            <a:rPr lang="en-US" sz="1400" b="0" i="1" smtClean="0">
                              <a:latin typeface="Cambria Math" panose="02040503050406030204" pitchFamily="18" charset="0"/>
                            </a:rPr>
                            <m:t>2</m:t>
                          </m:r>
                        </m:sup>
                      </m:sSup>
                      <m:r>
                        <a:rPr lang="en-US" sz="1400" b="0" i="1" smtClean="0">
                          <a:latin typeface="Cambria Math" panose="02040503050406030204" pitchFamily="18" charset="0"/>
                        </a:rPr>
                        <m:t>+</m:t>
                      </m:r>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r>
                                <a:rPr lang="en-US" sz="1400" b="0" i="1" smtClean="0">
                                  <a:latin typeface="Cambria Math" panose="02040503050406030204" pitchFamily="18" charset="0"/>
                                </a:rPr>
                                <m:t>0.4</m:t>
                              </m:r>
                              <m:r>
                                <a:rPr lang="en-US" sz="1400" i="1">
                                  <a:latin typeface="Cambria Math" panose="02040503050406030204" pitchFamily="18" charset="0"/>
                                </a:rPr>
                                <m:t>−0</m:t>
                              </m:r>
                              <m:r>
                                <a:rPr lang="en-US" sz="1400" b="0" i="1" smtClean="0">
                                  <a:latin typeface="Cambria Math" panose="02040503050406030204" pitchFamily="18" charset="0"/>
                                </a:rPr>
                                <m:t>.25</m:t>
                              </m:r>
                            </m:e>
                          </m:d>
                        </m:e>
                        <m:sup>
                          <m:r>
                            <a:rPr lang="en-US" sz="1400" i="1">
                              <a:latin typeface="Cambria Math" panose="02040503050406030204" pitchFamily="18" charset="0"/>
                            </a:rPr>
                            <m:t>2</m:t>
                          </m:r>
                        </m:sup>
                      </m:sSup>
                      <m:r>
                        <a:rPr lang="en-US" sz="1400" b="0" i="1" smtClean="0">
                          <a:latin typeface="Cambria Math" panose="02040503050406030204" pitchFamily="18" charset="0"/>
                        </a:rPr>
                        <m:t>=0.145</m:t>
                      </m:r>
                    </m:oMath>
                  </m:oMathPara>
                </a14:m>
                <a:endParaRPr lang="en-US" sz="1400" dirty="0"/>
              </a:p>
              <a:p>
                <a:pPr algn="just">
                  <a:spcBef>
                    <a:spcPts val="600"/>
                  </a:spcBef>
                  <a:spcAft>
                    <a:spcPts val="600"/>
                  </a:spcAft>
                </a:pPr>
                <a:r>
                  <a:rPr lang="en-US" sz="1400" dirty="0"/>
                  <a:t>As </a:t>
                </a:r>
                <a14:m>
                  <m:oMath xmlns:m="http://schemas.openxmlformats.org/officeDocument/2006/math">
                    <m:r>
                      <a:rPr lang="en-US" sz="1400" i="1" dirty="0" smtClean="0">
                        <a:latin typeface="Cambria Math" panose="02040503050406030204" pitchFamily="18" charset="0"/>
                      </a:rPr>
                      <m:t>𝐷</m:t>
                    </m:r>
                    <m:d>
                      <m:dPr>
                        <m:ctrlPr>
                          <a:rPr lang="en-US" sz="1400" i="1" dirty="0" smtClean="0">
                            <a:latin typeface="Cambria Math" panose="02040503050406030204" pitchFamily="18" charset="0"/>
                          </a:rPr>
                        </m:ctrlPr>
                      </m:dPr>
                      <m:e>
                        <m:r>
                          <a:rPr lang="en-US" sz="1400" i="1" dirty="0" smtClean="0">
                            <a:latin typeface="Cambria Math" panose="02040503050406030204" pitchFamily="18" charset="0"/>
                          </a:rPr>
                          <m:t>1</m:t>
                        </m:r>
                      </m:e>
                    </m:d>
                  </m:oMath>
                </a14:m>
                <a:r>
                  <a:rPr lang="en-US" sz="1400" dirty="0"/>
                  <a:t> is minimum, therefore the winner unit index is </a:t>
                </a:r>
                <a14:m>
                  <m:oMath xmlns:m="http://schemas.openxmlformats.org/officeDocument/2006/math">
                    <m:r>
                      <a:rPr lang="en-US" sz="1400" b="0" i="1" smtClean="0">
                        <a:latin typeface="Cambria Math" panose="02040503050406030204" pitchFamily="18" charset="0"/>
                      </a:rPr>
                      <m:t>𝐽</m:t>
                    </m:r>
                    <m:r>
                      <a:rPr lang="en-US" sz="1400" b="0" i="1" smtClean="0">
                        <a:latin typeface="Cambria Math" panose="02040503050406030204" pitchFamily="18" charset="0"/>
                      </a:rPr>
                      <m:t>=1</m:t>
                    </m:r>
                  </m:oMath>
                </a14:m>
                <a:r>
                  <a:rPr lang="en-US" sz="1400" dirty="0"/>
                  <a:t>. now we update the weights on winner unit, since </a:t>
                </a:r>
                <a14:m>
                  <m:oMath xmlns:m="http://schemas.openxmlformats.org/officeDocument/2006/math">
                    <m:r>
                      <a:rPr lang="en-US" sz="1400" i="1" dirty="0" smtClean="0">
                        <a:latin typeface="Cambria Math" panose="02040503050406030204" pitchFamily="18" charset="0"/>
                      </a:rPr>
                      <m:t>𝑡</m:t>
                    </m:r>
                    <m:r>
                      <a:rPr lang="en-US" sz="1400" i="1" dirty="0" smtClean="0">
                        <a:latin typeface="Cambria Math" panose="02040503050406030204" pitchFamily="18" charset="0"/>
                      </a:rPr>
                      <m:t>=</m:t>
                    </m:r>
                    <m:r>
                      <a:rPr lang="en-US" sz="1400" i="1" dirty="0" smtClean="0">
                        <a:latin typeface="Cambria Math" panose="02040503050406030204" pitchFamily="18" charset="0"/>
                      </a:rPr>
                      <m:t>𝐽</m:t>
                    </m:r>
                    <m:r>
                      <a:rPr lang="en-US" sz="1400" i="1" dirty="0" smtClean="0">
                        <a:latin typeface="Cambria Math" panose="02040503050406030204" pitchFamily="18" charset="0"/>
                      </a:rPr>
                      <m:t>=1, </m:t>
                    </m:r>
                    <m:r>
                      <a:rPr lang="en-US" sz="1400" b="0" i="1" dirty="0" smtClean="0">
                        <a:latin typeface="Cambria Math" panose="02040503050406030204" pitchFamily="18" charset="0"/>
                        <a:ea typeface="Cambria Math" panose="02040503050406030204" pitchFamily="18" charset="0"/>
                      </a:rPr>
                      <m:t>𝛼</m:t>
                    </m:r>
                    <m:r>
                      <a:rPr lang="en-US" sz="1400" b="0" i="1" dirty="0" smtClean="0">
                        <a:latin typeface="Cambria Math" panose="02040503050406030204" pitchFamily="18" charset="0"/>
                        <a:ea typeface="Cambria Math" panose="02040503050406030204" pitchFamily="18" charset="0"/>
                      </a:rPr>
                      <m:t>=0.25</m:t>
                    </m:r>
                  </m:oMath>
                </a14:m>
                <a:r>
                  <a:rPr lang="en-US" sz="1400" dirty="0"/>
                  <a:t>, using the weight updation formula</a:t>
                </a:r>
              </a:p>
              <a:p>
                <a:pPr algn="ctr">
                  <a:spcBef>
                    <a:spcPts val="600"/>
                  </a:spcBef>
                  <a:spcAft>
                    <a:spcPts val="600"/>
                  </a:spcAft>
                </a:pPr>
                <a:r>
                  <a:rPr lang="en-US" sz="1400" dirty="0"/>
                  <a:t>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𝐽</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𝑛𝑒𝑤</m:t>
                        </m:r>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𝐽</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𝑜𝑙𝑑</m:t>
                        </m:r>
                      </m:e>
                    </m:d>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𝛼</m:t>
                    </m:r>
                    <m:d>
                      <m:dPr>
                        <m:begChr m:val="["/>
                        <m:endChr m:val="]"/>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𝑥</m:t>
                        </m:r>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𝑤</m:t>
                            </m:r>
                          </m:e>
                          <m:sub>
                            <m:r>
                              <a:rPr lang="en-US" sz="1400" b="0" i="1" smtClean="0">
                                <a:latin typeface="Cambria Math" panose="02040503050406030204" pitchFamily="18" charset="0"/>
                                <a:ea typeface="Cambria Math" panose="02040503050406030204" pitchFamily="18" charset="0"/>
                              </a:rPr>
                              <m:t>𝐽</m:t>
                            </m:r>
                          </m:sub>
                        </m:sSub>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𝑜𝑙𝑑</m:t>
                        </m:r>
                        <m:r>
                          <a:rPr lang="en-US" sz="1400" b="0" i="1" smtClean="0">
                            <a:latin typeface="Cambria Math" panose="02040503050406030204" pitchFamily="18" charset="0"/>
                            <a:ea typeface="Cambria Math" panose="02040503050406030204" pitchFamily="18" charset="0"/>
                          </a:rPr>
                          <m:t>)</m:t>
                        </m:r>
                      </m:e>
                    </m:d>
                  </m:oMath>
                </a14:m>
                <a:endParaRPr lang="en-US" sz="1400" dirty="0"/>
              </a:p>
              <a:p>
                <a:pPr>
                  <a:spcBef>
                    <a:spcPts val="600"/>
                  </a:spcBef>
                  <a:spcAft>
                    <a:spcPts val="600"/>
                  </a:spcAft>
                </a:pPr>
                <a:r>
                  <a:rPr lang="en-US" sz="1400" dirty="0"/>
                  <a:t>Updating the weights on the winner unit, we obtain</a:t>
                </a:r>
              </a:p>
              <a:p>
                <a:pPr>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11</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𝑛𝑒𝑤</m:t>
                          </m:r>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11</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𝑜𝑙𝑑</m:t>
                          </m:r>
                        </m:e>
                      </m:d>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𝛼</m:t>
                      </m:r>
                      <m:d>
                        <m:dPr>
                          <m:begChr m:val="["/>
                          <m:endChr m:val="]"/>
                          <m:ctrlPr>
                            <a:rPr lang="en-US" sz="1400" b="0" i="1" smtClean="0">
                              <a:latin typeface="Cambria Math" panose="02040503050406030204" pitchFamily="18" charset="0"/>
                              <a:ea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𝑤</m:t>
                              </m:r>
                            </m:e>
                            <m:sub>
                              <m:r>
                                <a:rPr lang="en-US" sz="1400" b="0" i="1" smtClean="0">
                                  <a:latin typeface="Cambria Math" panose="02040503050406030204" pitchFamily="18" charset="0"/>
                                  <a:ea typeface="Cambria Math" panose="02040503050406030204" pitchFamily="18" charset="0"/>
                                </a:rPr>
                                <m:t>11</m:t>
                              </m:r>
                            </m:sub>
                          </m:sSub>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𝑜𝑙𝑑</m:t>
                              </m:r>
                            </m:e>
                          </m:d>
                        </m:e>
                      </m:d>
                      <m:r>
                        <a:rPr lang="en-US" sz="1400" b="0" i="1" smtClean="0">
                          <a:latin typeface="Cambria Math" panose="02040503050406030204" pitchFamily="18" charset="0"/>
                          <a:ea typeface="Cambria Math" panose="02040503050406030204" pitchFamily="18" charset="0"/>
                        </a:rPr>
                        <m:t>=0.2+0.25</m:t>
                      </m:r>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0.25−0.2</m:t>
                          </m:r>
                        </m:e>
                      </m:d>
                      <m:r>
                        <a:rPr lang="en-US" sz="1400" b="0" i="1" smtClean="0">
                          <a:latin typeface="Cambria Math" panose="02040503050406030204" pitchFamily="18" charset="0"/>
                          <a:ea typeface="Cambria Math" panose="02040503050406030204" pitchFamily="18" charset="0"/>
                        </a:rPr>
                        <m:t>=0.2125</m:t>
                      </m:r>
                    </m:oMath>
                  </m:oMathPara>
                </a14:m>
                <a:endParaRPr lang="en-US" sz="1400" dirty="0"/>
              </a:p>
              <a:p>
                <a:pPr>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21</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𝑛𝑒𝑤</m:t>
                          </m:r>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21</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𝑜𝑙𝑑</m:t>
                          </m:r>
                        </m:e>
                      </m:d>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𝛼</m:t>
                      </m:r>
                      <m:d>
                        <m:dPr>
                          <m:begChr m:val="["/>
                          <m:endChr m:val="]"/>
                          <m:ctrlPr>
                            <a:rPr lang="en-US" sz="1400" b="0" i="1" smtClean="0">
                              <a:latin typeface="Cambria Math" panose="02040503050406030204" pitchFamily="18" charset="0"/>
                              <a:ea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2</m:t>
                              </m:r>
                            </m:sub>
                          </m:sSub>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𝑤</m:t>
                              </m:r>
                            </m:e>
                            <m:sub>
                              <m:r>
                                <a:rPr lang="en-US" sz="1400" b="0" i="1" smtClean="0">
                                  <a:latin typeface="Cambria Math" panose="02040503050406030204" pitchFamily="18" charset="0"/>
                                  <a:ea typeface="Cambria Math" panose="02040503050406030204" pitchFamily="18" charset="0"/>
                                </a:rPr>
                                <m:t>21</m:t>
                              </m:r>
                            </m:sub>
                          </m:sSub>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𝑜𝑙𝑑</m:t>
                              </m:r>
                            </m:e>
                          </m:d>
                        </m:e>
                      </m:d>
                      <m:r>
                        <a:rPr lang="en-US" sz="1400" b="0" i="1" smtClean="0">
                          <a:latin typeface="Cambria Math" panose="02040503050406030204" pitchFamily="18" charset="0"/>
                          <a:ea typeface="Cambria Math" panose="02040503050406030204" pitchFamily="18" charset="0"/>
                        </a:rPr>
                        <m:t>=0.2+0.25</m:t>
                      </m:r>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0.25−0.2</m:t>
                          </m:r>
                        </m:e>
                      </m:d>
                      <m:r>
                        <a:rPr lang="en-US" sz="1400" b="0" i="1" smtClean="0">
                          <a:latin typeface="Cambria Math" panose="02040503050406030204" pitchFamily="18" charset="0"/>
                          <a:ea typeface="Cambria Math" panose="02040503050406030204" pitchFamily="18" charset="0"/>
                        </a:rPr>
                        <m:t>=0.2125</m:t>
                      </m:r>
                    </m:oMath>
                  </m:oMathPara>
                </a14:m>
                <a:endParaRPr lang="en-US" sz="1400" dirty="0"/>
              </a:p>
              <a:p>
                <a:pPr>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𝑊</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1"/>
                                    <m:mcJc m:val="center"/>
                                  </m:mcPr>
                                </m:mc>
                              </m:mcs>
                              <m:ctrlPr>
                                <a:rPr lang="en-US" sz="1400" b="0" i="1" smtClean="0">
                                  <a:latin typeface="Cambria Math" panose="02040503050406030204" pitchFamily="18" charset="0"/>
                                </a:rPr>
                              </m:ctrlPr>
                            </m:mPr>
                            <m:mr>
                              <m:e>
                                <m:m>
                                  <m:mPr>
                                    <m:mcs>
                                      <m:mc>
                                        <m:mcPr>
                                          <m:count m:val="2"/>
                                          <m:mcJc m:val="center"/>
                                        </m:mcPr>
                                      </m:mc>
                                    </m:mcs>
                                    <m:ctrlPr>
                                      <a:rPr lang="en-US" sz="1400" b="0" i="1" smtClean="0">
                                        <a:latin typeface="Cambria Math" panose="02040503050406030204" pitchFamily="18" charset="0"/>
                                      </a:rPr>
                                    </m:ctrlPr>
                                  </m:mPr>
                                  <m:mr>
                                    <m:e>
                                      <m:m>
                                        <m:mPr>
                                          <m:mcs>
                                            <m:mc>
                                              <m:mcPr>
                                                <m:count m:val="2"/>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0</m:t>
                                            </m:r>
                                            <m:r>
                                              <a:rPr lang="en-US" sz="1400" b="0" i="1" smtClean="0">
                                                <a:latin typeface="Cambria Math" panose="02040503050406030204" pitchFamily="18" charset="0"/>
                                              </a:rPr>
                                              <m:t>.2125</m:t>
                                            </m:r>
                                          </m:e>
                                          <m:e>
                                            <m:r>
                                              <a:rPr lang="en-US" sz="1400" b="0" i="1" smtClean="0">
                                                <a:latin typeface="Cambria Math" panose="02040503050406030204" pitchFamily="18" charset="0"/>
                                              </a:rPr>
                                              <m:t>0.2</m:t>
                                            </m:r>
                                          </m:e>
                                        </m:mr>
                                      </m:m>
                                    </m:e>
                                    <m:e>
                                      <m:m>
                                        <m:mPr>
                                          <m:mcs>
                                            <m:mc>
                                              <m:mcPr>
                                                <m:count m:val="2"/>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0</m:t>
                                            </m:r>
                                            <m:r>
                                              <a:rPr lang="en-US" sz="1400" b="0" i="1" smtClean="0">
                                                <a:latin typeface="Cambria Math" panose="02040503050406030204" pitchFamily="18" charset="0"/>
                                              </a:rPr>
                                              <m:t>.6</m:t>
                                            </m:r>
                                          </m:e>
                                          <m:e>
                                            <m:r>
                                              <a:rPr lang="en-US" sz="1400" b="0" i="1" smtClean="0">
                                                <a:latin typeface="Cambria Math" panose="02040503050406030204" pitchFamily="18" charset="0"/>
                                              </a:rPr>
                                              <m:t>0.6</m:t>
                                            </m:r>
                                          </m:e>
                                        </m:mr>
                                      </m:m>
                                    </m:e>
                                  </m:mr>
                                </m:m>
                              </m:e>
                            </m:mr>
                            <m:mr>
                              <m:e>
                                <m:m>
                                  <m:mPr>
                                    <m:mcs>
                                      <m:mc>
                                        <m:mcPr>
                                          <m:count m:val="2"/>
                                          <m:mcJc m:val="center"/>
                                        </m:mcPr>
                                      </m:mc>
                                    </m:mcs>
                                    <m:ctrlPr>
                                      <a:rPr lang="en-US" sz="1400" b="0" i="1" smtClean="0">
                                        <a:latin typeface="Cambria Math" panose="02040503050406030204" pitchFamily="18" charset="0"/>
                                      </a:rPr>
                                    </m:ctrlPr>
                                  </m:mPr>
                                  <m:mr>
                                    <m:e>
                                      <m:m>
                                        <m:mPr>
                                          <m:mcs>
                                            <m:mc>
                                              <m:mcPr>
                                                <m:count m:val="2"/>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0</m:t>
                                            </m:r>
                                            <m:r>
                                              <a:rPr lang="en-US" sz="1400" b="0" i="1" smtClean="0">
                                                <a:latin typeface="Cambria Math" panose="02040503050406030204" pitchFamily="18" charset="0"/>
                                              </a:rPr>
                                              <m:t>.2125</m:t>
                                            </m:r>
                                          </m:e>
                                          <m:e>
                                            <m:r>
                                              <a:rPr lang="en-US" sz="1400" b="0" i="1" smtClean="0">
                                                <a:latin typeface="Cambria Math" panose="02040503050406030204" pitchFamily="18" charset="0"/>
                                              </a:rPr>
                                              <m:t>0.6</m:t>
                                            </m:r>
                                          </m:e>
                                        </m:mr>
                                      </m:m>
                                    </m:e>
                                    <m:e>
                                      <m:m>
                                        <m:mPr>
                                          <m:mcs>
                                            <m:mc>
                                              <m:mcPr>
                                                <m:count m:val="2"/>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0</m:t>
                                            </m:r>
                                            <m:r>
                                              <a:rPr lang="en-US" sz="1400" b="0" i="1" smtClean="0">
                                                <a:latin typeface="Cambria Math" panose="02040503050406030204" pitchFamily="18" charset="0"/>
                                              </a:rPr>
                                              <m:t>.8</m:t>
                                            </m:r>
                                          </m:e>
                                          <m:e>
                                            <m:r>
                                              <a:rPr lang="en-US" sz="1400" b="0" i="1" smtClean="0">
                                                <a:latin typeface="Cambria Math" panose="02040503050406030204" pitchFamily="18" charset="0"/>
                                              </a:rPr>
                                              <m:t>0.4</m:t>
                                            </m:r>
                                          </m:e>
                                        </m:mr>
                                      </m:m>
                                    </m:e>
                                  </m:mr>
                                </m:m>
                              </m:e>
                            </m:mr>
                          </m:m>
                        </m:e>
                      </m:d>
                    </m:oMath>
                  </m:oMathPara>
                </a14:m>
                <a:endParaRPr lang="en-US" sz="1400" dirty="0"/>
              </a:p>
            </p:txBody>
          </p:sp>
        </mc:Choice>
        <mc:Fallback xmlns="">
          <p:sp>
            <p:nvSpPr>
              <p:cNvPr id="26" name="Rectangle 25"/>
              <p:cNvSpPr>
                <a:spLocks noRot="1" noChangeAspect="1" noMove="1" noResize="1" noEditPoints="1" noAdjustHandles="1" noChangeArrowheads="1" noChangeShapeType="1" noTextEdit="1"/>
              </p:cNvSpPr>
              <p:nvPr/>
            </p:nvSpPr>
            <p:spPr>
              <a:xfrm>
                <a:off x="381000" y="1311225"/>
                <a:ext cx="8382000" cy="5196615"/>
              </a:xfrm>
              <a:prstGeom prst="rect">
                <a:avLst/>
              </a:prstGeom>
              <a:blipFill>
                <a:blip r:embed="rId2"/>
                <a:stretch>
                  <a:fillRect l="-218" t="-234" r="-145"/>
                </a:stretch>
              </a:blipFill>
            </p:spPr>
            <p:txBody>
              <a:bodyPr/>
              <a:lstStyle/>
              <a:p>
                <a:r>
                  <a:rPr lang="en-IN">
                    <a:noFill/>
                  </a:rPr>
                  <a:t> </a:t>
                </a:r>
              </a:p>
            </p:txBody>
          </p:sp>
        </mc:Fallback>
      </mc:AlternateContent>
      <p:sp>
        <p:nvSpPr>
          <p:cNvPr id="2" name="Date Placeholder 1">
            <a:extLst>
              <a:ext uri="{FF2B5EF4-FFF2-40B4-BE49-F238E27FC236}">
                <a16:creationId xmlns:a16="http://schemas.microsoft.com/office/drawing/2014/main" id="{D8D95BAE-58EE-4F62-BE25-374A7C355DF6}"/>
              </a:ext>
            </a:extLst>
          </p:cNvPr>
          <p:cNvSpPr>
            <a:spLocks noGrp="1"/>
          </p:cNvSpPr>
          <p:nvPr>
            <p:ph type="dt" sz="half" idx="10"/>
          </p:nvPr>
        </p:nvSpPr>
        <p:spPr/>
        <p:txBody>
          <a:bodyPr/>
          <a:lstStyle/>
          <a:p>
            <a:fld id="{A74F7547-F7EA-472A-81B0-AFBDB585C69C}" type="datetime1">
              <a:rPr lang="en-US" smtClean="0">
                <a:solidFill>
                  <a:prstClr val="black">
                    <a:tint val="75000"/>
                  </a:prstClr>
                </a:solidFill>
              </a:rPr>
              <a:t>9/17/2021</a:t>
            </a:fld>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F5050981-4C90-44CB-A918-1566C30A04A2}"/>
              </a:ext>
            </a:extLst>
          </p:cNvPr>
          <p:cNvSpPr>
            <a:spLocks noGrp="1"/>
          </p:cNvSpPr>
          <p:nvPr>
            <p:ph type="ftr" sz="quarter" idx="11"/>
          </p:nvPr>
        </p:nvSpPr>
        <p:spPr/>
        <p:txBody>
          <a:bodyPr/>
          <a:lstStyle/>
          <a:p>
            <a:r>
              <a:rPr lang="en-US" dirty="0">
                <a:solidFill>
                  <a:prstClr val="black">
                    <a:tint val="75000"/>
                  </a:prstClr>
                </a:solidFill>
              </a:rPr>
              <a:t>Matching and Self organizing networks</a:t>
            </a:r>
          </a:p>
        </p:txBody>
      </p:sp>
    </p:spTree>
    <p:extLst>
      <p:ext uri="{BB962C8B-B14F-4D97-AF65-F5344CB8AC3E}">
        <p14:creationId xmlns:p14="http://schemas.microsoft.com/office/powerpoint/2010/main" val="1035935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15</a:t>
            </a:fld>
            <a:endParaRPr lang="en-US" dirty="0"/>
          </a:p>
        </p:txBody>
      </p:sp>
      <p:sp>
        <p:nvSpPr>
          <p:cNvPr id="6" name="TextBox 5"/>
          <p:cNvSpPr txBox="1"/>
          <p:nvPr/>
        </p:nvSpPr>
        <p:spPr>
          <a:xfrm>
            <a:off x="1676400" y="695980"/>
            <a:ext cx="7391400" cy="523220"/>
          </a:xfrm>
          <a:prstGeom prst="rect">
            <a:avLst/>
          </a:prstGeom>
          <a:noFill/>
        </p:spPr>
        <p:txBody>
          <a:bodyPr wrap="square" rtlCol="0">
            <a:spAutoFit/>
          </a:bodyPr>
          <a:lstStyle/>
          <a:p>
            <a:r>
              <a:rPr lang="en-US" sz="2800" b="1" dirty="0">
                <a:solidFill>
                  <a:schemeClr val="accent2">
                    <a:lumMod val="75000"/>
                  </a:schemeClr>
                </a:solidFill>
                <a:latin typeface="Century Gothic" pitchFamily="34" charset="0"/>
              </a:rPr>
              <a:t>LVQ Example</a:t>
            </a:r>
          </a:p>
        </p:txBody>
      </p:sp>
      <mc:AlternateContent xmlns:mc="http://schemas.openxmlformats.org/markup-compatibility/2006" xmlns:a14="http://schemas.microsoft.com/office/drawing/2010/main">
        <mc:Choice Requires="a14">
          <p:sp>
            <p:nvSpPr>
              <p:cNvPr id="26" name="Rectangle 25"/>
              <p:cNvSpPr/>
              <p:nvPr/>
            </p:nvSpPr>
            <p:spPr>
              <a:xfrm>
                <a:off x="381000" y="1311225"/>
                <a:ext cx="8382000" cy="5196615"/>
              </a:xfrm>
              <a:prstGeom prst="rect">
                <a:avLst/>
              </a:prstGeom>
            </p:spPr>
            <p:txBody>
              <a:bodyPr wrap="square">
                <a:spAutoFit/>
              </a:bodyPr>
              <a:lstStyle/>
              <a:p>
                <a:pPr algn="just">
                  <a:spcBef>
                    <a:spcPts val="600"/>
                  </a:spcBef>
                  <a:spcAft>
                    <a:spcPts val="600"/>
                  </a:spcAft>
                </a:pPr>
                <a:r>
                  <a:rPr lang="en-US" sz="1400" dirty="0"/>
                  <a:t>For given input vector </a:t>
                </a:r>
                <a14:m>
                  <m:oMath xmlns:m="http://schemas.openxmlformats.org/officeDocument/2006/math">
                    <m:d>
                      <m:dPr>
                        <m:ctrlPr>
                          <a:rPr lang="en-US" sz="1400" i="1" smtClean="0">
                            <a:latin typeface="Cambria Math" panose="02040503050406030204" pitchFamily="18" charset="0"/>
                          </a:rPr>
                        </m:ctrlPr>
                      </m:dPr>
                      <m:e>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𝑢</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𝑢</m:t>
                            </m:r>
                          </m:e>
                          <m:sub>
                            <m:r>
                              <a:rPr lang="en-US" sz="1400" b="0" i="1" smtClean="0">
                                <a:latin typeface="Cambria Math" panose="02040503050406030204" pitchFamily="18" charset="0"/>
                              </a:rPr>
                              <m:t>2</m:t>
                            </m:r>
                          </m:sub>
                        </m:sSub>
                      </m:e>
                    </m:d>
                    <m:r>
                      <a:rPr lang="en-US" sz="1400" b="0" i="1" smtClean="0">
                        <a:latin typeface="Cambria Math" panose="02040503050406030204" pitchFamily="18" charset="0"/>
                      </a:rPr>
                      <m:t>=(0.4, 0.35)</m:t>
                    </m:r>
                  </m:oMath>
                </a14:m>
                <a:r>
                  <a:rPr lang="en-US" sz="1400" dirty="0"/>
                  <a:t> with </a:t>
                </a:r>
                <a14:m>
                  <m:oMath xmlns:m="http://schemas.openxmlformats.org/officeDocument/2006/math">
                    <m:r>
                      <a:rPr lang="en-US" sz="1400" i="1" smtClean="0">
                        <a:latin typeface="Cambria Math" panose="02040503050406030204" pitchFamily="18" charset="0"/>
                        <a:ea typeface="Cambria Math" panose="02040503050406030204" pitchFamily="18" charset="0"/>
                      </a:rPr>
                      <m:t>𝛼</m:t>
                    </m:r>
                    <m:r>
                      <a:rPr lang="en-US" sz="1400" b="0" i="1" smtClean="0">
                        <a:latin typeface="Cambria Math" panose="02040503050406030204" pitchFamily="18" charset="0"/>
                        <a:ea typeface="Cambria Math" panose="02040503050406030204" pitchFamily="18" charset="0"/>
                      </a:rPr>
                      <m:t>=0.25</m:t>
                    </m:r>
                  </m:oMath>
                </a14:m>
                <a:r>
                  <a:rPr lang="en-US" sz="1400" dirty="0"/>
                  <a:t> and </a:t>
                </a:r>
                <a14:m>
                  <m:oMath xmlns:m="http://schemas.openxmlformats.org/officeDocument/2006/math">
                    <m:r>
                      <a:rPr lang="en-US" sz="1400" b="0" i="1" smtClean="0">
                        <a:latin typeface="Cambria Math" panose="02040503050406030204" pitchFamily="18" charset="0"/>
                      </a:rPr>
                      <m:t>𝑡</m:t>
                    </m:r>
                    <m:r>
                      <a:rPr lang="en-US" sz="1400" b="0" i="1" smtClean="0">
                        <a:latin typeface="Cambria Math" panose="02040503050406030204" pitchFamily="18" charset="0"/>
                      </a:rPr>
                      <m:t>=1</m:t>
                    </m:r>
                  </m:oMath>
                </a14:m>
                <a:r>
                  <a:rPr lang="en-US" sz="1400" dirty="0"/>
                  <a:t>, we calculate the square of the Euclidean distance using the formula</a:t>
                </a:r>
              </a:p>
              <a:p>
                <a:pPr algn="just">
                  <a:spcBef>
                    <a:spcPts val="600"/>
                  </a:spcBef>
                  <a:spcAft>
                    <a:spcPts val="600"/>
                  </a:spcAft>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𝐷</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𝑗</m:t>
                          </m:r>
                        </m:e>
                      </m:d>
                      <m:r>
                        <a:rPr lang="en-US" sz="1400" b="0" i="1" smtClean="0">
                          <a:latin typeface="Cambria Math" panose="02040503050406030204" pitchFamily="18" charset="0"/>
                        </a:rPr>
                        <m:t>=</m:t>
                      </m:r>
                      <m:nary>
                        <m:naryPr>
                          <m:chr m:val="∑"/>
                          <m:ctrlPr>
                            <a:rPr lang="en-US" sz="1400" b="0" i="1" smtClean="0">
                              <a:latin typeface="Cambria Math" panose="02040503050406030204" pitchFamily="18" charset="0"/>
                            </a:rPr>
                          </m:ctrlPr>
                        </m:naryPr>
                        <m:sub>
                          <m:r>
                            <m:rPr>
                              <m:brk m:alnAt="23"/>
                            </m:rPr>
                            <a:rPr lang="en-US" sz="1400" b="0" i="1" smtClean="0">
                              <a:latin typeface="Cambria Math" panose="02040503050406030204" pitchFamily="18" charset="0"/>
                            </a:rPr>
                            <m:t>𝑖</m:t>
                          </m:r>
                          <m:r>
                            <a:rPr lang="en-US" sz="1400" b="0" i="1" smtClean="0">
                              <a:latin typeface="Cambria Math" panose="02040503050406030204" pitchFamily="18" charset="0"/>
                            </a:rPr>
                            <m:t>=1</m:t>
                          </m:r>
                        </m:sub>
                        <m:sup>
                          <m:r>
                            <a:rPr lang="en-US" sz="1400" b="0" i="1" smtClean="0">
                              <a:latin typeface="Cambria Math" panose="02040503050406030204" pitchFamily="18" charset="0"/>
                            </a:rPr>
                            <m:t>2</m:t>
                          </m:r>
                        </m:sup>
                        <m:e>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𝑖𝑗</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𝑖</m:t>
                                      </m:r>
                                    </m:sub>
                                  </m:sSub>
                                </m:e>
                              </m:d>
                            </m:e>
                            <m:sup>
                              <m:r>
                                <a:rPr lang="en-US" sz="1400" b="0" i="1" smtClean="0">
                                  <a:latin typeface="Cambria Math" panose="02040503050406030204" pitchFamily="18" charset="0"/>
                                </a:rPr>
                                <m:t>2</m:t>
                              </m:r>
                            </m:sup>
                          </m:sSup>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1</m:t>
                                      </m:r>
                                      <m:r>
                                        <a:rPr lang="en-US" sz="1400" b="0" i="1" smtClean="0">
                                          <a:latin typeface="Cambria Math" panose="02040503050406030204" pitchFamily="18" charset="0"/>
                                        </a:rPr>
                                        <m:t>𝑗</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1</m:t>
                                      </m:r>
                                    </m:sub>
                                  </m:sSub>
                                </m:e>
                              </m:d>
                            </m:e>
                            <m:sup>
                              <m:r>
                                <a:rPr lang="en-US" sz="1400" b="0" i="1" smtClean="0">
                                  <a:latin typeface="Cambria Math" panose="02040503050406030204" pitchFamily="18" charset="0"/>
                                </a:rPr>
                                <m:t>2</m:t>
                              </m:r>
                            </m:sup>
                          </m:sSup>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2</m:t>
                                      </m:r>
                                      <m:r>
                                        <a:rPr lang="en-US" sz="1400" b="0" i="1" smtClean="0">
                                          <a:latin typeface="Cambria Math" panose="02040503050406030204" pitchFamily="18" charset="0"/>
                                        </a:rPr>
                                        <m:t>𝑗</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Sub>
                                </m:e>
                              </m:d>
                            </m:e>
                            <m:sup>
                              <m:r>
                                <a:rPr lang="en-US" sz="1400" b="0" i="1" smtClean="0">
                                  <a:latin typeface="Cambria Math" panose="02040503050406030204" pitchFamily="18" charset="0"/>
                                </a:rPr>
                                <m:t>2</m:t>
                              </m:r>
                            </m:sup>
                          </m:sSup>
                        </m:e>
                      </m:nary>
                    </m:oMath>
                  </m:oMathPara>
                </a14:m>
                <a:endParaRPr lang="en-US" sz="1400" dirty="0"/>
              </a:p>
              <a:p>
                <a:pPr algn="just">
                  <a:spcBef>
                    <a:spcPts val="600"/>
                  </a:spcBef>
                  <a:spcAft>
                    <a:spcPts val="600"/>
                  </a:spcAft>
                </a:pPr>
                <a:r>
                  <a:rPr lang="en-US" sz="1400" dirty="0"/>
                  <a:t>For </a:t>
                </a:r>
                <a14:m>
                  <m:oMath xmlns:m="http://schemas.openxmlformats.org/officeDocument/2006/math">
                    <m:r>
                      <a:rPr lang="en-US" sz="1400" b="0" i="1" smtClean="0">
                        <a:latin typeface="Cambria Math" panose="02040503050406030204" pitchFamily="18" charset="0"/>
                      </a:rPr>
                      <m:t>𝑗</m:t>
                    </m:r>
                    <m:r>
                      <a:rPr lang="en-US" sz="1400" b="0" i="1" smtClean="0">
                        <a:latin typeface="Cambria Math" panose="02040503050406030204" pitchFamily="18" charset="0"/>
                      </a:rPr>
                      <m:t>=1 </m:t>
                    </m:r>
                    <m:r>
                      <a:rPr lang="en-US" sz="1400" b="0" i="1" smtClean="0">
                        <a:latin typeface="Cambria Math" panose="02040503050406030204" pitchFamily="18" charset="0"/>
                      </a:rPr>
                      <m:t>𝑡𝑜</m:t>
                    </m:r>
                    <m:r>
                      <a:rPr lang="en-US" sz="1400" b="0" i="1" smtClean="0">
                        <a:latin typeface="Cambria Math" panose="02040503050406030204" pitchFamily="18" charset="0"/>
                      </a:rPr>
                      <m:t> 4</m:t>
                    </m:r>
                  </m:oMath>
                </a14:m>
                <a:endParaRPr lang="en-US" sz="1400" b="0" dirty="0"/>
              </a:p>
              <a:p>
                <a:pPr algn="just">
                  <a:spcBef>
                    <a:spcPts val="600"/>
                  </a:spcBef>
                  <a:spcAft>
                    <a:spcPts val="600"/>
                  </a:spcAft>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𝐷</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1</m:t>
                          </m:r>
                        </m:e>
                      </m:d>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r>
                                <a:rPr lang="en-US" sz="1400" b="0" i="1" smtClean="0">
                                  <a:latin typeface="Cambria Math" panose="02040503050406030204" pitchFamily="18" charset="0"/>
                                </a:rPr>
                                <m:t>0.2−0.4</m:t>
                              </m:r>
                            </m:e>
                          </m:d>
                        </m:e>
                        <m:sup>
                          <m:r>
                            <a:rPr lang="en-US" sz="1400" b="0" i="1" smtClean="0">
                              <a:latin typeface="Cambria Math" panose="02040503050406030204" pitchFamily="18" charset="0"/>
                            </a:rPr>
                            <m:t>2</m:t>
                          </m:r>
                        </m:sup>
                      </m:sSup>
                      <m:r>
                        <a:rPr lang="en-US" sz="1400" b="0" i="1" smtClean="0">
                          <a:latin typeface="Cambria Math" panose="02040503050406030204" pitchFamily="18" charset="0"/>
                        </a:rPr>
                        <m:t>+</m:t>
                      </m:r>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r>
                                <a:rPr lang="en-US" sz="1400" b="0" i="1" smtClean="0">
                                  <a:latin typeface="Cambria Math" panose="02040503050406030204" pitchFamily="18" charset="0"/>
                                </a:rPr>
                                <m:t>0.2</m:t>
                              </m:r>
                              <m:r>
                                <a:rPr lang="en-US" sz="1400" i="1">
                                  <a:latin typeface="Cambria Math" panose="02040503050406030204" pitchFamily="18" charset="0"/>
                                </a:rPr>
                                <m:t>−0</m:t>
                              </m:r>
                              <m:r>
                                <a:rPr lang="en-US" sz="1400" b="0" i="1" smtClean="0">
                                  <a:latin typeface="Cambria Math" panose="02040503050406030204" pitchFamily="18" charset="0"/>
                                </a:rPr>
                                <m:t>.35</m:t>
                              </m:r>
                            </m:e>
                          </m:d>
                        </m:e>
                        <m:sup>
                          <m:r>
                            <a:rPr lang="en-US" sz="1400" i="1">
                              <a:latin typeface="Cambria Math" panose="02040503050406030204" pitchFamily="18" charset="0"/>
                            </a:rPr>
                            <m:t>2</m:t>
                          </m:r>
                        </m:sup>
                      </m:sSup>
                      <m:r>
                        <a:rPr lang="en-US" sz="1400" b="0" i="1" smtClean="0">
                          <a:latin typeface="Cambria Math" panose="02040503050406030204" pitchFamily="18" charset="0"/>
                        </a:rPr>
                        <m:t>=0.0625</m:t>
                      </m:r>
                    </m:oMath>
                  </m:oMathPara>
                </a14:m>
                <a:endParaRPr lang="en-US" sz="1400" dirty="0"/>
              </a:p>
              <a:p>
                <a:pPr algn="just">
                  <a:spcBef>
                    <a:spcPts val="600"/>
                  </a:spcBef>
                  <a:spcAft>
                    <a:spcPts val="600"/>
                  </a:spcAft>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𝐷</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2</m:t>
                          </m:r>
                        </m:e>
                      </m:d>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r>
                                <a:rPr lang="en-US" sz="1400" b="0" i="1" smtClean="0">
                                  <a:latin typeface="Cambria Math" panose="02040503050406030204" pitchFamily="18" charset="0"/>
                                </a:rPr>
                                <m:t>0.2−0.4</m:t>
                              </m:r>
                            </m:e>
                          </m:d>
                        </m:e>
                        <m:sup>
                          <m:r>
                            <a:rPr lang="en-US" sz="1400" b="0" i="1" smtClean="0">
                              <a:latin typeface="Cambria Math" panose="02040503050406030204" pitchFamily="18" charset="0"/>
                            </a:rPr>
                            <m:t>2</m:t>
                          </m:r>
                        </m:sup>
                      </m:sSup>
                      <m:r>
                        <a:rPr lang="en-US" sz="1400" b="0" i="1" smtClean="0">
                          <a:latin typeface="Cambria Math" panose="02040503050406030204" pitchFamily="18" charset="0"/>
                        </a:rPr>
                        <m:t>+</m:t>
                      </m:r>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r>
                                <a:rPr lang="en-US" sz="1400" b="0" i="1" smtClean="0">
                                  <a:latin typeface="Cambria Math" panose="02040503050406030204" pitchFamily="18" charset="0"/>
                                </a:rPr>
                                <m:t>0.6</m:t>
                              </m:r>
                              <m:r>
                                <a:rPr lang="en-US" sz="1400" i="1">
                                  <a:latin typeface="Cambria Math" panose="02040503050406030204" pitchFamily="18" charset="0"/>
                                </a:rPr>
                                <m:t>−0</m:t>
                              </m:r>
                              <m:r>
                                <a:rPr lang="en-US" sz="1400" b="0" i="1" smtClean="0">
                                  <a:latin typeface="Cambria Math" panose="02040503050406030204" pitchFamily="18" charset="0"/>
                                </a:rPr>
                                <m:t>.35</m:t>
                              </m:r>
                            </m:e>
                          </m:d>
                        </m:e>
                        <m:sup>
                          <m:r>
                            <a:rPr lang="en-US" sz="1400" i="1">
                              <a:latin typeface="Cambria Math" panose="02040503050406030204" pitchFamily="18" charset="0"/>
                            </a:rPr>
                            <m:t>2</m:t>
                          </m:r>
                        </m:sup>
                      </m:sSup>
                      <m:r>
                        <a:rPr lang="en-US" sz="1400" b="0" i="1" smtClean="0">
                          <a:latin typeface="Cambria Math" panose="02040503050406030204" pitchFamily="18" charset="0"/>
                        </a:rPr>
                        <m:t>=0.1025</m:t>
                      </m:r>
                    </m:oMath>
                  </m:oMathPara>
                </a14:m>
                <a:endParaRPr lang="en-US" sz="1400" dirty="0"/>
              </a:p>
              <a:p>
                <a:pPr algn="just">
                  <a:spcBef>
                    <a:spcPts val="600"/>
                  </a:spcBef>
                  <a:spcAft>
                    <a:spcPts val="600"/>
                  </a:spcAft>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𝐷</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3</m:t>
                          </m:r>
                        </m:e>
                      </m:d>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r>
                                <a:rPr lang="en-US" sz="1400" b="0" i="1" smtClean="0">
                                  <a:latin typeface="Cambria Math" panose="02040503050406030204" pitchFamily="18" charset="0"/>
                                </a:rPr>
                                <m:t>0.6−0.4</m:t>
                              </m:r>
                            </m:e>
                          </m:d>
                        </m:e>
                        <m:sup>
                          <m:r>
                            <a:rPr lang="en-US" sz="1400" b="0" i="1" smtClean="0">
                              <a:latin typeface="Cambria Math" panose="02040503050406030204" pitchFamily="18" charset="0"/>
                            </a:rPr>
                            <m:t>2</m:t>
                          </m:r>
                        </m:sup>
                      </m:sSup>
                      <m:r>
                        <a:rPr lang="en-US" sz="1400" b="0" i="1" smtClean="0">
                          <a:latin typeface="Cambria Math" panose="02040503050406030204" pitchFamily="18" charset="0"/>
                        </a:rPr>
                        <m:t>+</m:t>
                      </m:r>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r>
                                <a:rPr lang="en-US" sz="1400" b="0" i="1" smtClean="0">
                                  <a:latin typeface="Cambria Math" panose="02040503050406030204" pitchFamily="18" charset="0"/>
                                </a:rPr>
                                <m:t>0.8</m:t>
                              </m:r>
                              <m:r>
                                <a:rPr lang="en-US" sz="1400" i="1">
                                  <a:latin typeface="Cambria Math" panose="02040503050406030204" pitchFamily="18" charset="0"/>
                                </a:rPr>
                                <m:t>−0</m:t>
                              </m:r>
                              <m:r>
                                <a:rPr lang="en-US" sz="1400" b="0" i="1" smtClean="0">
                                  <a:latin typeface="Cambria Math" panose="02040503050406030204" pitchFamily="18" charset="0"/>
                                </a:rPr>
                                <m:t>.35</m:t>
                              </m:r>
                            </m:e>
                          </m:d>
                        </m:e>
                        <m:sup>
                          <m:r>
                            <a:rPr lang="en-US" sz="1400" i="1">
                              <a:latin typeface="Cambria Math" panose="02040503050406030204" pitchFamily="18" charset="0"/>
                            </a:rPr>
                            <m:t>2</m:t>
                          </m:r>
                        </m:sup>
                      </m:sSup>
                      <m:r>
                        <a:rPr lang="en-US" sz="1400" b="0" i="1" smtClean="0">
                          <a:latin typeface="Cambria Math" panose="02040503050406030204" pitchFamily="18" charset="0"/>
                        </a:rPr>
                        <m:t>=0.2425</m:t>
                      </m:r>
                    </m:oMath>
                  </m:oMathPara>
                </a14:m>
                <a:endParaRPr lang="en-US" sz="1400" dirty="0"/>
              </a:p>
              <a:p>
                <a:pPr algn="just">
                  <a:spcBef>
                    <a:spcPts val="600"/>
                  </a:spcBef>
                  <a:spcAft>
                    <a:spcPts val="600"/>
                  </a:spcAft>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𝐷</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4</m:t>
                          </m:r>
                        </m:e>
                      </m:d>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r>
                                <a:rPr lang="en-US" sz="1400" b="0" i="1" smtClean="0">
                                  <a:latin typeface="Cambria Math" panose="02040503050406030204" pitchFamily="18" charset="0"/>
                                </a:rPr>
                                <m:t>0.6−0.4</m:t>
                              </m:r>
                            </m:e>
                          </m:d>
                        </m:e>
                        <m:sup>
                          <m:r>
                            <a:rPr lang="en-US" sz="1400" b="0" i="1" smtClean="0">
                              <a:latin typeface="Cambria Math" panose="02040503050406030204" pitchFamily="18" charset="0"/>
                            </a:rPr>
                            <m:t>2</m:t>
                          </m:r>
                        </m:sup>
                      </m:sSup>
                      <m:r>
                        <a:rPr lang="en-US" sz="1400" b="0" i="1" smtClean="0">
                          <a:latin typeface="Cambria Math" panose="02040503050406030204" pitchFamily="18" charset="0"/>
                        </a:rPr>
                        <m:t>+</m:t>
                      </m:r>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r>
                                <a:rPr lang="en-US" sz="1400" b="0" i="1" smtClean="0">
                                  <a:latin typeface="Cambria Math" panose="02040503050406030204" pitchFamily="18" charset="0"/>
                                </a:rPr>
                                <m:t>0.4</m:t>
                              </m:r>
                              <m:r>
                                <a:rPr lang="en-US" sz="1400" i="1">
                                  <a:latin typeface="Cambria Math" panose="02040503050406030204" pitchFamily="18" charset="0"/>
                                </a:rPr>
                                <m:t>−0</m:t>
                              </m:r>
                              <m:r>
                                <a:rPr lang="en-US" sz="1400" b="0" i="1" smtClean="0">
                                  <a:latin typeface="Cambria Math" panose="02040503050406030204" pitchFamily="18" charset="0"/>
                                </a:rPr>
                                <m:t>.35</m:t>
                              </m:r>
                            </m:e>
                          </m:d>
                        </m:e>
                        <m:sup>
                          <m:r>
                            <a:rPr lang="en-US" sz="1400" i="1">
                              <a:latin typeface="Cambria Math" panose="02040503050406030204" pitchFamily="18" charset="0"/>
                            </a:rPr>
                            <m:t>2</m:t>
                          </m:r>
                        </m:sup>
                      </m:sSup>
                      <m:r>
                        <a:rPr lang="en-US" sz="1400" b="0" i="1" smtClean="0">
                          <a:latin typeface="Cambria Math" panose="02040503050406030204" pitchFamily="18" charset="0"/>
                        </a:rPr>
                        <m:t>=0.0425</m:t>
                      </m:r>
                    </m:oMath>
                  </m:oMathPara>
                </a14:m>
                <a:endParaRPr lang="en-US" sz="1400" dirty="0"/>
              </a:p>
              <a:p>
                <a:pPr algn="just">
                  <a:spcBef>
                    <a:spcPts val="600"/>
                  </a:spcBef>
                  <a:spcAft>
                    <a:spcPts val="600"/>
                  </a:spcAft>
                </a:pPr>
                <a:r>
                  <a:rPr lang="en-US" sz="1400" dirty="0"/>
                  <a:t>As </a:t>
                </a:r>
                <a14:m>
                  <m:oMath xmlns:m="http://schemas.openxmlformats.org/officeDocument/2006/math">
                    <m:r>
                      <a:rPr lang="en-US" sz="1400" i="1" dirty="0" smtClean="0">
                        <a:latin typeface="Cambria Math" panose="02040503050406030204" pitchFamily="18" charset="0"/>
                      </a:rPr>
                      <m:t>𝐷</m:t>
                    </m:r>
                    <m:d>
                      <m:dPr>
                        <m:ctrlPr>
                          <a:rPr lang="en-US" sz="1400" i="1" dirty="0" smtClean="0">
                            <a:latin typeface="Cambria Math" panose="02040503050406030204" pitchFamily="18" charset="0"/>
                          </a:rPr>
                        </m:ctrlPr>
                      </m:dPr>
                      <m:e>
                        <m:r>
                          <a:rPr lang="en-US" sz="1400" b="0" i="1" dirty="0" smtClean="0">
                            <a:latin typeface="Cambria Math" panose="02040503050406030204" pitchFamily="18" charset="0"/>
                          </a:rPr>
                          <m:t>4</m:t>
                        </m:r>
                      </m:e>
                    </m:d>
                  </m:oMath>
                </a14:m>
                <a:r>
                  <a:rPr lang="en-US" sz="1400" dirty="0"/>
                  <a:t> is minimum, therefore the winner unit index is </a:t>
                </a:r>
                <a14:m>
                  <m:oMath xmlns:m="http://schemas.openxmlformats.org/officeDocument/2006/math">
                    <m:r>
                      <a:rPr lang="en-US" sz="1400" b="0" i="1" smtClean="0">
                        <a:latin typeface="Cambria Math" panose="02040503050406030204" pitchFamily="18" charset="0"/>
                      </a:rPr>
                      <m:t>𝐽</m:t>
                    </m:r>
                    <m:r>
                      <a:rPr lang="en-US" sz="1400" b="0" i="1" smtClean="0">
                        <a:latin typeface="Cambria Math" panose="02040503050406030204" pitchFamily="18" charset="0"/>
                      </a:rPr>
                      <m:t>=4</m:t>
                    </m:r>
                  </m:oMath>
                </a14:m>
                <a:r>
                  <a:rPr lang="en-US" sz="1400" dirty="0"/>
                  <a:t>. now we update the weights on winner unit, since </a:t>
                </a:r>
                <a14:m>
                  <m:oMath xmlns:m="http://schemas.openxmlformats.org/officeDocument/2006/math">
                    <m:r>
                      <a:rPr lang="en-US" sz="1400" i="1" dirty="0" smtClean="0">
                        <a:latin typeface="Cambria Math" panose="02040503050406030204" pitchFamily="18" charset="0"/>
                      </a:rPr>
                      <m:t>𝑡</m:t>
                    </m:r>
                    <m:r>
                      <a:rPr lang="en-US" sz="1400" i="1" dirty="0" smtClean="0">
                        <a:latin typeface="Cambria Math" panose="02040503050406030204" pitchFamily="18" charset="0"/>
                        <a:ea typeface="Cambria Math" panose="02040503050406030204" pitchFamily="18" charset="0"/>
                      </a:rPr>
                      <m:t>≠</m:t>
                    </m:r>
                    <m:r>
                      <a:rPr lang="en-US" sz="1400" i="1" dirty="0" smtClean="0">
                        <a:latin typeface="Cambria Math" panose="02040503050406030204" pitchFamily="18" charset="0"/>
                      </a:rPr>
                      <m:t>𝐽</m:t>
                    </m:r>
                    <m:r>
                      <a:rPr lang="en-US" sz="1400" b="0" i="1" dirty="0" smtClean="0">
                        <a:latin typeface="Cambria Math" panose="02040503050406030204" pitchFamily="18" charset="0"/>
                      </a:rPr>
                      <m:t>, </m:t>
                    </m:r>
                    <m:r>
                      <a:rPr lang="en-US" sz="1400" b="0" i="1" dirty="0" smtClean="0">
                        <a:latin typeface="Cambria Math" panose="02040503050406030204" pitchFamily="18" charset="0"/>
                        <a:ea typeface="Cambria Math" panose="02040503050406030204" pitchFamily="18" charset="0"/>
                      </a:rPr>
                      <m:t>𝛼</m:t>
                    </m:r>
                    <m:r>
                      <a:rPr lang="en-US" sz="1400" b="0" i="1" dirty="0" smtClean="0">
                        <a:latin typeface="Cambria Math" panose="02040503050406030204" pitchFamily="18" charset="0"/>
                        <a:ea typeface="Cambria Math" panose="02040503050406030204" pitchFamily="18" charset="0"/>
                      </a:rPr>
                      <m:t>=0.25</m:t>
                    </m:r>
                  </m:oMath>
                </a14:m>
                <a:r>
                  <a:rPr lang="en-US" sz="1400" dirty="0"/>
                  <a:t>, using the weight updation formula</a:t>
                </a:r>
              </a:p>
              <a:p>
                <a:pPr algn="ctr">
                  <a:spcBef>
                    <a:spcPts val="600"/>
                  </a:spcBef>
                  <a:spcAft>
                    <a:spcPts val="600"/>
                  </a:spcAft>
                </a:pPr>
                <a:r>
                  <a:rPr lang="en-US" sz="1400" dirty="0"/>
                  <a:t>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𝐽</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𝑛𝑒𝑤</m:t>
                        </m:r>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𝐽</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𝑜𝑙𝑑</m:t>
                        </m:r>
                      </m:e>
                    </m:d>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𝛼</m:t>
                    </m:r>
                    <m:d>
                      <m:dPr>
                        <m:begChr m:val="["/>
                        <m:endChr m:val="]"/>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𝑥</m:t>
                        </m:r>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𝑤</m:t>
                            </m:r>
                          </m:e>
                          <m:sub>
                            <m:r>
                              <a:rPr lang="en-US" sz="1400" b="0" i="1" smtClean="0">
                                <a:latin typeface="Cambria Math" panose="02040503050406030204" pitchFamily="18" charset="0"/>
                                <a:ea typeface="Cambria Math" panose="02040503050406030204" pitchFamily="18" charset="0"/>
                              </a:rPr>
                              <m:t>𝐽</m:t>
                            </m:r>
                          </m:sub>
                        </m:sSub>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𝑜𝑙𝑑</m:t>
                        </m:r>
                        <m:r>
                          <a:rPr lang="en-US" sz="1400" b="0" i="1" smtClean="0">
                            <a:latin typeface="Cambria Math" panose="02040503050406030204" pitchFamily="18" charset="0"/>
                            <a:ea typeface="Cambria Math" panose="02040503050406030204" pitchFamily="18" charset="0"/>
                          </a:rPr>
                          <m:t>)</m:t>
                        </m:r>
                      </m:e>
                    </m:d>
                  </m:oMath>
                </a14:m>
                <a:endParaRPr lang="en-US" sz="1400" dirty="0"/>
              </a:p>
              <a:p>
                <a:pPr>
                  <a:spcBef>
                    <a:spcPts val="600"/>
                  </a:spcBef>
                  <a:spcAft>
                    <a:spcPts val="600"/>
                  </a:spcAft>
                </a:pPr>
                <a:r>
                  <a:rPr lang="en-US" sz="1400" dirty="0"/>
                  <a:t>Updating the weights on the winner unit, we obtain</a:t>
                </a:r>
              </a:p>
              <a:p>
                <a:pPr>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14</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𝑛𝑒𝑤</m:t>
                          </m:r>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14</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𝑜𝑙𝑑</m:t>
                          </m:r>
                        </m:e>
                      </m:d>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𝛼</m:t>
                      </m:r>
                      <m:d>
                        <m:dPr>
                          <m:begChr m:val="["/>
                          <m:endChr m:val="]"/>
                          <m:ctrlPr>
                            <a:rPr lang="en-US" sz="1400" b="0" i="1" smtClean="0">
                              <a:latin typeface="Cambria Math" panose="02040503050406030204" pitchFamily="18" charset="0"/>
                              <a:ea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𝑤</m:t>
                              </m:r>
                            </m:e>
                            <m:sub>
                              <m:r>
                                <a:rPr lang="en-US" sz="1400" b="0" i="1" smtClean="0">
                                  <a:latin typeface="Cambria Math" panose="02040503050406030204" pitchFamily="18" charset="0"/>
                                  <a:ea typeface="Cambria Math" panose="02040503050406030204" pitchFamily="18" charset="0"/>
                                </a:rPr>
                                <m:t>14</m:t>
                              </m:r>
                            </m:sub>
                          </m:sSub>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𝑜𝑙𝑑</m:t>
                              </m:r>
                            </m:e>
                          </m:d>
                        </m:e>
                      </m:d>
                      <m:r>
                        <a:rPr lang="en-US" sz="1400" b="0" i="1" smtClean="0">
                          <a:latin typeface="Cambria Math" panose="02040503050406030204" pitchFamily="18" charset="0"/>
                          <a:ea typeface="Cambria Math" panose="02040503050406030204" pitchFamily="18" charset="0"/>
                        </a:rPr>
                        <m:t>=0.6−0.25</m:t>
                      </m:r>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0.4−0.6</m:t>
                          </m:r>
                        </m:e>
                      </m:d>
                      <m:r>
                        <a:rPr lang="en-US" sz="1400" b="0" i="1" smtClean="0">
                          <a:latin typeface="Cambria Math" panose="02040503050406030204" pitchFamily="18" charset="0"/>
                          <a:ea typeface="Cambria Math" panose="02040503050406030204" pitchFamily="18" charset="0"/>
                        </a:rPr>
                        <m:t>=0.65</m:t>
                      </m:r>
                    </m:oMath>
                  </m:oMathPara>
                </a14:m>
                <a:endParaRPr lang="en-US" sz="1400" dirty="0"/>
              </a:p>
              <a:p>
                <a:pPr>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24</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𝑛𝑒𝑤</m:t>
                          </m:r>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24</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𝑜𝑙𝑑</m:t>
                          </m:r>
                        </m:e>
                      </m:d>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𝛼</m:t>
                      </m:r>
                      <m:d>
                        <m:dPr>
                          <m:begChr m:val="["/>
                          <m:endChr m:val="]"/>
                          <m:ctrlPr>
                            <a:rPr lang="en-US" sz="1400" b="0" i="1" smtClean="0">
                              <a:latin typeface="Cambria Math" panose="02040503050406030204" pitchFamily="18" charset="0"/>
                              <a:ea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2</m:t>
                              </m:r>
                            </m:sub>
                          </m:sSub>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𝑤</m:t>
                              </m:r>
                            </m:e>
                            <m:sub>
                              <m:r>
                                <a:rPr lang="en-US" sz="1400" b="0" i="1" smtClean="0">
                                  <a:latin typeface="Cambria Math" panose="02040503050406030204" pitchFamily="18" charset="0"/>
                                  <a:ea typeface="Cambria Math" panose="02040503050406030204" pitchFamily="18" charset="0"/>
                                </a:rPr>
                                <m:t>24</m:t>
                              </m:r>
                            </m:sub>
                          </m:sSub>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𝑜𝑙𝑑</m:t>
                              </m:r>
                            </m:e>
                          </m:d>
                        </m:e>
                      </m:d>
                      <m:r>
                        <a:rPr lang="en-US" sz="1400" b="0" i="1" smtClean="0">
                          <a:latin typeface="Cambria Math" panose="02040503050406030204" pitchFamily="18" charset="0"/>
                          <a:ea typeface="Cambria Math" panose="02040503050406030204" pitchFamily="18" charset="0"/>
                        </a:rPr>
                        <m:t>=0.4−0.25</m:t>
                      </m:r>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0.35−0.4</m:t>
                          </m:r>
                        </m:e>
                      </m:d>
                      <m:r>
                        <a:rPr lang="en-US" sz="1400" b="0" i="1" smtClean="0">
                          <a:latin typeface="Cambria Math" panose="02040503050406030204" pitchFamily="18" charset="0"/>
                          <a:ea typeface="Cambria Math" panose="02040503050406030204" pitchFamily="18" charset="0"/>
                        </a:rPr>
                        <m:t>=0.4125</m:t>
                      </m:r>
                    </m:oMath>
                  </m:oMathPara>
                </a14:m>
                <a:endParaRPr lang="en-US" sz="1400" dirty="0"/>
              </a:p>
              <a:p>
                <a:pPr>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𝑊</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1"/>
                                    <m:mcJc m:val="center"/>
                                  </m:mcPr>
                                </m:mc>
                              </m:mcs>
                              <m:ctrlPr>
                                <a:rPr lang="en-US" sz="1400" b="0" i="1" smtClean="0">
                                  <a:latin typeface="Cambria Math" panose="02040503050406030204" pitchFamily="18" charset="0"/>
                                </a:rPr>
                              </m:ctrlPr>
                            </m:mPr>
                            <m:mr>
                              <m:e>
                                <m:m>
                                  <m:mPr>
                                    <m:mcs>
                                      <m:mc>
                                        <m:mcPr>
                                          <m:count m:val="2"/>
                                          <m:mcJc m:val="center"/>
                                        </m:mcPr>
                                      </m:mc>
                                    </m:mcs>
                                    <m:ctrlPr>
                                      <a:rPr lang="en-US" sz="1400" b="0" i="1" smtClean="0">
                                        <a:latin typeface="Cambria Math" panose="02040503050406030204" pitchFamily="18" charset="0"/>
                                      </a:rPr>
                                    </m:ctrlPr>
                                  </m:mPr>
                                  <m:mr>
                                    <m:e>
                                      <m:m>
                                        <m:mPr>
                                          <m:mcs>
                                            <m:mc>
                                              <m:mcPr>
                                                <m:count m:val="2"/>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0</m:t>
                                            </m:r>
                                            <m:r>
                                              <a:rPr lang="en-US" sz="1400" b="0" i="1" smtClean="0">
                                                <a:latin typeface="Cambria Math" panose="02040503050406030204" pitchFamily="18" charset="0"/>
                                              </a:rPr>
                                              <m:t>.2</m:t>
                                            </m:r>
                                          </m:e>
                                          <m:e>
                                            <m:r>
                                              <a:rPr lang="en-US" sz="1400" b="0" i="1" smtClean="0">
                                                <a:latin typeface="Cambria Math" panose="02040503050406030204" pitchFamily="18" charset="0"/>
                                              </a:rPr>
                                              <m:t>0.2</m:t>
                                            </m:r>
                                          </m:e>
                                        </m:mr>
                                      </m:m>
                                    </m:e>
                                    <m:e>
                                      <m:m>
                                        <m:mPr>
                                          <m:mcs>
                                            <m:mc>
                                              <m:mcPr>
                                                <m:count m:val="2"/>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0</m:t>
                                            </m:r>
                                            <m:r>
                                              <a:rPr lang="en-US" sz="1400" b="0" i="1" smtClean="0">
                                                <a:latin typeface="Cambria Math" panose="02040503050406030204" pitchFamily="18" charset="0"/>
                                              </a:rPr>
                                              <m:t>.6</m:t>
                                            </m:r>
                                          </m:e>
                                          <m:e>
                                            <m:r>
                                              <a:rPr lang="en-US" sz="1400" b="0" i="1" smtClean="0">
                                                <a:latin typeface="Cambria Math" panose="02040503050406030204" pitchFamily="18" charset="0"/>
                                              </a:rPr>
                                              <m:t>0.65</m:t>
                                            </m:r>
                                          </m:e>
                                        </m:mr>
                                      </m:m>
                                    </m:e>
                                  </m:mr>
                                </m:m>
                              </m:e>
                            </m:mr>
                            <m:mr>
                              <m:e>
                                <m:m>
                                  <m:mPr>
                                    <m:mcs>
                                      <m:mc>
                                        <m:mcPr>
                                          <m:count m:val="2"/>
                                          <m:mcJc m:val="center"/>
                                        </m:mcPr>
                                      </m:mc>
                                    </m:mcs>
                                    <m:ctrlPr>
                                      <a:rPr lang="en-US" sz="1400" b="0" i="1" smtClean="0">
                                        <a:latin typeface="Cambria Math" panose="02040503050406030204" pitchFamily="18" charset="0"/>
                                      </a:rPr>
                                    </m:ctrlPr>
                                  </m:mPr>
                                  <m:mr>
                                    <m:e>
                                      <m:m>
                                        <m:mPr>
                                          <m:mcs>
                                            <m:mc>
                                              <m:mcPr>
                                                <m:count m:val="2"/>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0</m:t>
                                            </m:r>
                                            <m:r>
                                              <a:rPr lang="en-US" sz="1400" b="0" i="1" smtClean="0">
                                                <a:latin typeface="Cambria Math" panose="02040503050406030204" pitchFamily="18" charset="0"/>
                                              </a:rPr>
                                              <m:t>.2</m:t>
                                            </m:r>
                                          </m:e>
                                          <m:e>
                                            <m:r>
                                              <a:rPr lang="en-US" sz="1400" b="0" i="1" smtClean="0">
                                                <a:latin typeface="Cambria Math" panose="02040503050406030204" pitchFamily="18" charset="0"/>
                                              </a:rPr>
                                              <m:t>0.6</m:t>
                                            </m:r>
                                          </m:e>
                                        </m:mr>
                                      </m:m>
                                    </m:e>
                                    <m:e>
                                      <m:m>
                                        <m:mPr>
                                          <m:mcs>
                                            <m:mc>
                                              <m:mcPr>
                                                <m:count m:val="2"/>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0</m:t>
                                            </m:r>
                                            <m:r>
                                              <a:rPr lang="en-US" sz="1400" b="0" i="1" smtClean="0">
                                                <a:latin typeface="Cambria Math" panose="02040503050406030204" pitchFamily="18" charset="0"/>
                                              </a:rPr>
                                              <m:t>.8</m:t>
                                            </m:r>
                                          </m:e>
                                          <m:e>
                                            <m:r>
                                              <a:rPr lang="en-US" sz="1400" b="0" i="1" smtClean="0">
                                                <a:latin typeface="Cambria Math" panose="02040503050406030204" pitchFamily="18" charset="0"/>
                                              </a:rPr>
                                              <m:t>0.4125</m:t>
                                            </m:r>
                                          </m:e>
                                        </m:mr>
                                      </m:m>
                                    </m:e>
                                  </m:mr>
                                </m:m>
                              </m:e>
                            </m:mr>
                          </m:m>
                        </m:e>
                      </m:d>
                    </m:oMath>
                  </m:oMathPara>
                </a14:m>
                <a:endParaRPr lang="en-US" sz="1400" dirty="0"/>
              </a:p>
            </p:txBody>
          </p:sp>
        </mc:Choice>
        <mc:Fallback xmlns="">
          <p:sp>
            <p:nvSpPr>
              <p:cNvPr id="26" name="Rectangle 25"/>
              <p:cNvSpPr>
                <a:spLocks noRot="1" noChangeAspect="1" noMove="1" noResize="1" noEditPoints="1" noAdjustHandles="1" noChangeArrowheads="1" noChangeShapeType="1" noTextEdit="1"/>
              </p:cNvSpPr>
              <p:nvPr/>
            </p:nvSpPr>
            <p:spPr>
              <a:xfrm>
                <a:off x="381000" y="1311225"/>
                <a:ext cx="8382000" cy="5196615"/>
              </a:xfrm>
              <a:prstGeom prst="rect">
                <a:avLst/>
              </a:prstGeom>
              <a:blipFill>
                <a:blip r:embed="rId2"/>
                <a:stretch>
                  <a:fillRect l="-218" t="-234" r="-145"/>
                </a:stretch>
              </a:blipFill>
            </p:spPr>
            <p:txBody>
              <a:bodyPr/>
              <a:lstStyle/>
              <a:p>
                <a:r>
                  <a:rPr lang="en-IN">
                    <a:noFill/>
                  </a:rPr>
                  <a:t> </a:t>
                </a:r>
              </a:p>
            </p:txBody>
          </p:sp>
        </mc:Fallback>
      </mc:AlternateContent>
      <p:sp>
        <p:nvSpPr>
          <p:cNvPr id="2" name="Date Placeholder 1">
            <a:extLst>
              <a:ext uri="{FF2B5EF4-FFF2-40B4-BE49-F238E27FC236}">
                <a16:creationId xmlns:a16="http://schemas.microsoft.com/office/drawing/2014/main" id="{D8D95BAE-58EE-4F62-BE25-374A7C355DF6}"/>
              </a:ext>
            </a:extLst>
          </p:cNvPr>
          <p:cNvSpPr>
            <a:spLocks noGrp="1"/>
          </p:cNvSpPr>
          <p:nvPr>
            <p:ph type="dt" sz="half" idx="10"/>
          </p:nvPr>
        </p:nvSpPr>
        <p:spPr/>
        <p:txBody>
          <a:bodyPr/>
          <a:lstStyle/>
          <a:p>
            <a:fld id="{A74F7547-F7EA-472A-81B0-AFBDB585C69C}" type="datetime1">
              <a:rPr lang="en-US" smtClean="0">
                <a:solidFill>
                  <a:prstClr val="black">
                    <a:tint val="75000"/>
                  </a:prstClr>
                </a:solidFill>
              </a:rPr>
              <a:t>9/17/2021</a:t>
            </a:fld>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F5050981-4C90-44CB-A918-1566C30A04A2}"/>
              </a:ext>
            </a:extLst>
          </p:cNvPr>
          <p:cNvSpPr>
            <a:spLocks noGrp="1"/>
          </p:cNvSpPr>
          <p:nvPr>
            <p:ph type="ftr" sz="quarter" idx="11"/>
          </p:nvPr>
        </p:nvSpPr>
        <p:spPr/>
        <p:txBody>
          <a:bodyPr/>
          <a:lstStyle/>
          <a:p>
            <a:r>
              <a:rPr lang="en-US" dirty="0">
                <a:solidFill>
                  <a:prstClr val="black">
                    <a:tint val="75000"/>
                  </a:prstClr>
                </a:solidFill>
              </a:rPr>
              <a:t>Matching and Self organizing networks</a:t>
            </a:r>
          </a:p>
        </p:txBody>
      </p:sp>
    </p:spTree>
    <p:extLst>
      <p:ext uri="{BB962C8B-B14F-4D97-AF65-F5344CB8AC3E}">
        <p14:creationId xmlns:p14="http://schemas.microsoft.com/office/powerpoint/2010/main" val="3259633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16</a:t>
            </a:fld>
            <a:endParaRPr lang="en-US" dirty="0"/>
          </a:p>
        </p:txBody>
      </p:sp>
      <p:sp>
        <p:nvSpPr>
          <p:cNvPr id="6" name="TextBox 5"/>
          <p:cNvSpPr txBox="1"/>
          <p:nvPr/>
        </p:nvSpPr>
        <p:spPr>
          <a:xfrm>
            <a:off x="1676400" y="695980"/>
            <a:ext cx="7391400" cy="523220"/>
          </a:xfrm>
          <a:prstGeom prst="rect">
            <a:avLst/>
          </a:prstGeom>
          <a:noFill/>
        </p:spPr>
        <p:txBody>
          <a:bodyPr wrap="square" rtlCol="0">
            <a:spAutoFit/>
          </a:bodyPr>
          <a:lstStyle/>
          <a:p>
            <a:r>
              <a:rPr lang="en-US" sz="2800" b="1" dirty="0">
                <a:solidFill>
                  <a:schemeClr val="accent2">
                    <a:lumMod val="75000"/>
                  </a:schemeClr>
                </a:solidFill>
                <a:latin typeface="Century Gothic" pitchFamily="34" charset="0"/>
              </a:rPr>
              <a:t>LVQ Example</a:t>
            </a:r>
          </a:p>
        </p:txBody>
      </p:sp>
      <mc:AlternateContent xmlns:mc="http://schemas.openxmlformats.org/markup-compatibility/2006" xmlns:a14="http://schemas.microsoft.com/office/drawing/2010/main">
        <mc:Choice Requires="a14">
          <p:sp>
            <p:nvSpPr>
              <p:cNvPr id="26" name="Rectangle 25"/>
              <p:cNvSpPr/>
              <p:nvPr/>
            </p:nvSpPr>
            <p:spPr>
              <a:xfrm>
                <a:off x="381000" y="1311225"/>
                <a:ext cx="8382000" cy="5196615"/>
              </a:xfrm>
              <a:prstGeom prst="rect">
                <a:avLst/>
              </a:prstGeom>
            </p:spPr>
            <p:txBody>
              <a:bodyPr wrap="square">
                <a:spAutoFit/>
              </a:bodyPr>
              <a:lstStyle/>
              <a:p>
                <a:pPr algn="just">
                  <a:spcBef>
                    <a:spcPts val="600"/>
                  </a:spcBef>
                  <a:spcAft>
                    <a:spcPts val="600"/>
                  </a:spcAft>
                </a:pPr>
                <a:r>
                  <a:rPr lang="en-US" sz="1400" dirty="0"/>
                  <a:t>For given input vector </a:t>
                </a:r>
                <a14:m>
                  <m:oMath xmlns:m="http://schemas.openxmlformats.org/officeDocument/2006/math">
                    <m:d>
                      <m:dPr>
                        <m:ctrlPr>
                          <a:rPr lang="en-US" sz="1400" i="1" smtClean="0">
                            <a:latin typeface="Cambria Math" panose="02040503050406030204" pitchFamily="18" charset="0"/>
                          </a:rPr>
                        </m:ctrlPr>
                      </m:dPr>
                      <m:e>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𝑢</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𝑢</m:t>
                            </m:r>
                          </m:e>
                          <m:sub>
                            <m:r>
                              <a:rPr lang="en-US" sz="1400" b="0" i="1" smtClean="0">
                                <a:latin typeface="Cambria Math" panose="02040503050406030204" pitchFamily="18" charset="0"/>
                              </a:rPr>
                              <m:t>2</m:t>
                            </m:r>
                          </m:sub>
                        </m:sSub>
                      </m:e>
                    </m:d>
                    <m:r>
                      <a:rPr lang="en-US" sz="1400" b="0" i="1" smtClean="0">
                        <a:latin typeface="Cambria Math" panose="02040503050406030204" pitchFamily="18" charset="0"/>
                      </a:rPr>
                      <m:t>=(0.4, 0.45)</m:t>
                    </m:r>
                  </m:oMath>
                </a14:m>
                <a:r>
                  <a:rPr lang="en-US" sz="1400" dirty="0"/>
                  <a:t> with </a:t>
                </a:r>
                <a14:m>
                  <m:oMath xmlns:m="http://schemas.openxmlformats.org/officeDocument/2006/math">
                    <m:r>
                      <a:rPr lang="en-US" sz="1400" i="1" smtClean="0">
                        <a:latin typeface="Cambria Math" panose="02040503050406030204" pitchFamily="18" charset="0"/>
                        <a:ea typeface="Cambria Math" panose="02040503050406030204" pitchFamily="18" charset="0"/>
                      </a:rPr>
                      <m:t>𝛼</m:t>
                    </m:r>
                    <m:r>
                      <a:rPr lang="en-US" sz="1400" b="0" i="1" smtClean="0">
                        <a:latin typeface="Cambria Math" panose="02040503050406030204" pitchFamily="18" charset="0"/>
                        <a:ea typeface="Cambria Math" panose="02040503050406030204" pitchFamily="18" charset="0"/>
                      </a:rPr>
                      <m:t>=0.25</m:t>
                    </m:r>
                  </m:oMath>
                </a14:m>
                <a:r>
                  <a:rPr lang="en-US" sz="1400" dirty="0"/>
                  <a:t> and </a:t>
                </a:r>
                <a14:m>
                  <m:oMath xmlns:m="http://schemas.openxmlformats.org/officeDocument/2006/math">
                    <m:r>
                      <a:rPr lang="en-US" sz="1400" b="0" i="1" smtClean="0">
                        <a:latin typeface="Cambria Math" panose="02040503050406030204" pitchFamily="18" charset="0"/>
                      </a:rPr>
                      <m:t>𝑡</m:t>
                    </m:r>
                    <m:r>
                      <a:rPr lang="en-US" sz="1400" b="0" i="1" smtClean="0">
                        <a:latin typeface="Cambria Math" panose="02040503050406030204" pitchFamily="18" charset="0"/>
                      </a:rPr>
                      <m:t>=1</m:t>
                    </m:r>
                  </m:oMath>
                </a14:m>
                <a:r>
                  <a:rPr lang="en-US" sz="1400" dirty="0"/>
                  <a:t>, we calculate the square of the Euclidean distance using the formula</a:t>
                </a:r>
              </a:p>
              <a:p>
                <a:pPr algn="just">
                  <a:spcBef>
                    <a:spcPts val="600"/>
                  </a:spcBef>
                  <a:spcAft>
                    <a:spcPts val="600"/>
                  </a:spcAft>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𝐷</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𝑗</m:t>
                          </m:r>
                        </m:e>
                      </m:d>
                      <m:r>
                        <a:rPr lang="en-US" sz="1400" b="0" i="1" smtClean="0">
                          <a:latin typeface="Cambria Math" panose="02040503050406030204" pitchFamily="18" charset="0"/>
                        </a:rPr>
                        <m:t>=</m:t>
                      </m:r>
                      <m:nary>
                        <m:naryPr>
                          <m:chr m:val="∑"/>
                          <m:ctrlPr>
                            <a:rPr lang="en-US" sz="1400" b="0" i="1" smtClean="0">
                              <a:latin typeface="Cambria Math" panose="02040503050406030204" pitchFamily="18" charset="0"/>
                            </a:rPr>
                          </m:ctrlPr>
                        </m:naryPr>
                        <m:sub>
                          <m:r>
                            <m:rPr>
                              <m:brk m:alnAt="23"/>
                            </m:rPr>
                            <a:rPr lang="en-US" sz="1400" b="0" i="1" smtClean="0">
                              <a:latin typeface="Cambria Math" panose="02040503050406030204" pitchFamily="18" charset="0"/>
                            </a:rPr>
                            <m:t>𝑖</m:t>
                          </m:r>
                          <m:r>
                            <a:rPr lang="en-US" sz="1400" b="0" i="1" smtClean="0">
                              <a:latin typeface="Cambria Math" panose="02040503050406030204" pitchFamily="18" charset="0"/>
                            </a:rPr>
                            <m:t>=1</m:t>
                          </m:r>
                        </m:sub>
                        <m:sup>
                          <m:r>
                            <a:rPr lang="en-US" sz="1400" b="0" i="1" smtClean="0">
                              <a:latin typeface="Cambria Math" panose="02040503050406030204" pitchFamily="18" charset="0"/>
                            </a:rPr>
                            <m:t>2</m:t>
                          </m:r>
                        </m:sup>
                        <m:e>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𝑖𝑗</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𝑖</m:t>
                                      </m:r>
                                    </m:sub>
                                  </m:sSub>
                                </m:e>
                              </m:d>
                            </m:e>
                            <m:sup>
                              <m:r>
                                <a:rPr lang="en-US" sz="1400" b="0" i="1" smtClean="0">
                                  <a:latin typeface="Cambria Math" panose="02040503050406030204" pitchFamily="18" charset="0"/>
                                </a:rPr>
                                <m:t>2</m:t>
                              </m:r>
                            </m:sup>
                          </m:sSup>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1</m:t>
                                      </m:r>
                                      <m:r>
                                        <a:rPr lang="en-US" sz="1400" b="0" i="1" smtClean="0">
                                          <a:latin typeface="Cambria Math" panose="02040503050406030204" pitchFamily="18" charset="0"/>
                                        </a:rPr>
                                        <m:t>𝑗</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1</m:t>
                                      </m:r>
                                    </m:sub>
                                  </m:sSub>
                                </m:e>
                              </m:d>
                            </m:e>
                            <m:sup>
                              <m:r>
                                <a:rPr lang="en-US" sz="1400" b="0" i="1" smtClean="0">
                                  <a:latin typeface="Cambria Math" panose="02040503050406030204" pitchFamily="18" charset="0"/>
                                </a:rPr>
                                <m:t>2</m:t>
                              </m:r>
                            </m:sup>
                          </m:sSup>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2</m:t>
                                      </m:r>
                                      <m:r>
                                        <a:rPr lang="en-US" sz="1400" b="0" i="1" smtClean="0">
                                          <a:latin typeface="Cambria Math" panose="02040503050406030204" pitchFamily="18" charset="0"/>
                                        </a:rPr>
                                        <m:t>𝑗</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Sub>
                                </m:e>
                              </m:d>
                            </m:e>
                            <m:sup>
                              <m:r>
                                <a:rPr lang="en-US" sz="1400" b="0" i="1" smtClean="0">
                                  <a:latin typeface="Cambria Math" panose="02040503050406030204" pitchFamily="18" charset="0"/>
                                </a:rPr>
                                <m:t>2</m:t>
                              </m:r>
                            </m:sup>
                          </m:sSup>
                        </m:e>
                      </m:nary>
                    </m:oMath>
                  </m:oMathPara>
                </a14:m>
                <a:endParaRPr lang="en-US" sz="1400" dirty="0"/>
              </a:p>
              <a:p>
                <a:pPr algn="just">
                  <a:spcBef>
                    <a:spcPts val="600"/>
                  </a:spcBef>
                  <a:spcAft>
                    <a:spcPts val="600"/>
                  </a:spcAft>
                </a:pPr>
                <a:r>
                  <a:rPr lang="en-US" sz="1400" dirty="0"/>
                  <a:t>For </a:t>
                </a:r>
                <a14:m>
                  <m:oMath xmlns:m="http://schemas.openxmlformats.org/officeDocument/2006/math">
                    <m:r>
                      <a:rPr lang="en-US" sz="1400" b="0" i="1" smtClean="0">
                        <a:latin typeface="Cambria Math" panose="02040503050406030204" pitchFamily="18" charset="0"/>
                      </a:rPr>
                      <m:t>𝑗</m:t>
                    </m:r>
                    <m:r>
                      <a:rPr lang="en-US" sz="1400" b="0" i="1" smtClean="0">
                        <a:latin typeface="Cambria Math" panose="02040503050406030204" pitchFamily="18" charset="0"/>
                      </a:rPr>
                      <m:t>=1 </m:t>
                    </m:r>
                    <m:r>
                      <a:rPr lang="en-US" sz="1400" b="0" i="1" smtClean="0">
                        <a:latin typeface="Cambria Math" panose="02040503050406030204" pitchFamily="18" charset="0"/>
                      </a:rPr>
                      <m:t>𝑡𝑜</m:t>
                    </m:r>
                    <m:r>
                      <a:rPr lang="en-US" sz="1400" b="0" i="1" smtClean="0">
                        <a:latin typeface="Cambria Math" panose="02040503050406030204" pitchFamily="18" charset="0"/>
                      </a:rPr>
                      <m:t> 4</m:t>
                    </m:r>
                  </m:oMath>
                </a14:m>
                <a:endParaRPr lang="en-US" sz="1400" b="0" dirty="0"/>
              </a:p>
              <a:p>
                <a:pPr algn="just">
                  <a:spcBef>
                    <a:spcPts val="600"/>
                  </a:spcBef>
                  <a:spcAft>
                    <a:spcPts val="600"/>
                  </a:spcAft>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𝐷</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1</m:t>
                          </m:r>
                        </m:e>
                      </m:d>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r>
                                <a:rPr lang="en-US" sz="1400" b="0" i="1" smtClean="0">
                                  <a:latin typeface="Cambria Math" panose="02040503050406030204" pitchFamily="18" charset="0"/>
                                </a:rPr>
                                <m:t>0.2−0.4</m:t>
                              </m:r>
                            </m:e>
                          </m:d>
                        </m:e>
                        <m:sup>
                          <m:r>
                            <a:rPr lang="en-US" sz="1400" b="0" i="1" smtClean="0">
                              <a:latin typeface="Cambria Math" panose="02040503050406030204" pitchFamily="18" charset="0"/>
                            </a:rPr>
                            <m:t>2</m:t>
                          </m:r>
                        </m:sup>
                      </m:sSup>
                      <m:r>
                        <a:rPr lang="en-US" sz="1400" b="0" i="1" smtClean="0">
                          <a:latin typeface="Cambria Math" panose="02040503050406030204" pitchFamily="18" charset="0"/>
                        </a:rPr>
                        <m:t>+</m:t>
                      </m:r>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r>
                                <a:rPr lang="en-US" sz="1400" b="0" i="1" smtClean="0">
                                  <a:latin typeface="Cambria Math" panose="02040503050406030204" pitchFamily="18" charset="0"/>
                                </a:rPr>
                                <m:t>0.2</m:t>
                              </m:r>
                              <m:r>
                                <a:rPr lang="en-US" sz="1400" i="1">
                                  <a:latin typeface="Cambria Math" panose="02040503050406030204" pitchFamily="18" charset="0"/>
                                </a:rPr>
                                <m:t>−0</m:t>
                              </m:r>
                              <m:r>
                                <a:rPr lang="en-US" sz="1400" b="0" i="1" smtClean="0">
                                  <a:latin typeface="Cambria Math" panose="02040503050406030204" pitchFamily="18" charset="0"/>
                                </a:rPr>
                                <m:t>.45</m:t>
                              </m:r>
                            </m:e>
                          </m:d>
                        </m:e>
                        <m:sup>
                          <m:r>
                            <a:rPr lang="en-US" sz="1400" i="1">
                              <a:latin typeface="Cambria Math" panose="02040503050406030204" pitchFamily="18" charset="0"/>
                            </a:rPr>
                            <m:t>2</m:t>
                          </m:r>
                        </m:sup>
                      </m:sSup>
                      <m:r>
                        <a:rPr lang="en-US" sz="1400" b="0" i="1" smtClean="0">
                          <a:latin typeface="Cambria Math" panose="02040503050406030204" pitchFamily="18" charset="0"/>
                        </a:rPr>
                        <m:t>=0.1025</m:t>
                      </m:r>
                    </m:oMath>
                  </m:oMathPara>
                </a14:m>
                <a:endParaRPr lang="en-US" sz="1400" dirty="0"/>
              </a:p>
              <a:p>
                <a:pPr algn="just">
                  <a:spcBef>
                    <a:spcPts val="600"/>
                  </a:spcBef>
                  <a:spcAft>
                    <a:spcPts val="600"/>
                  </a:spcAft>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𝐷</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2</m:t>
                          </m:r>
                        </m:e>
                      </m:d>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r>
                                <a:rPr lang="en-US" sz="1400" b="0" i="1" smtClean="0">
                                  <a:latin typeface="Cambria Math" panose="02040503050406030204" pitchFamily="18" charset="0"/>
                                </a:rPr>
                                <m:t>0.2−0.4</m:t>
                              </m:r>
                            </m:e>
                          </m:d>
                        </m:e>
                        <m:sup>
                          <m:r>
                            <a:rPr lang="en-US" sz="1400" b="0" i="1" smtClean="0">
                              <a:latin typeface="Cambria Math" panose="02040503050406030204" pitchFamily="18" charset="0"/>
                            </a:rPr>
                            <m:t>2</m:t>
                          </m:r>
                        </m:sup>
                      </m:sSup>
                      <m:r>
                        <a:rPr lang="en-US" sz="1400" b="0" i="1" smtClean="0">
                          <a:latin typeface="Cambria Math" panose="02040503050406030204" pitchFamily="18" charset="0"/>
                        </a:rPr>
                        <m:t>+</m:t>
                      </m:r>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r>
                                <a:rPr lang="en-US" sz="1400" b="0" i="1" smtClean="0">
                                  <a:latin typeface="Cambria Math" panose="02040503050406030204" pitchFamily="18" charset="0"/>
                                </a:rPr>
                                <m:t>0.6</m:t>
                              </m:r>
                              <m:r>
                                <a:rPr lang="en-US" sz="1400" i="1">
                                  <a:latin typeface="Cambria Math" panose="02040503050406030204" pitchFamily="18" charset="0"/>
                                </a:rPr>
                                <m:t>−0</m:t>
                              </m:r>
                              <m:r>
                                <a:rPr lang="en-US" sz="1400" b="0" i="1" smtClean="0">
                                  <a:latin typeface="Cambria Math" panose="02040503050406030204" pitchFamily="18" charset="0"/>
                                </a:rPr>
                                <m:t>.45</m:t>
                              </m:r>
                            </m:e>
                          </m:d>
                        </m:e>
                        <m:sup>
                          <m:r>
                            <a:rPr lang="en-US" sz="1400" i="1">
                              <a:latin typeface="Cambria Math" panose="02040503050406030204" pitchFamily="18" charset="0"/>
                            </a:rPr>
                            <m:t>2</m:t>
                          </m:r>
                        </m:sup>
                      </m:sSup>
                      <m:r>
                        <a:rPr lang="en-US" sz="1400" b="0" i="1" smtClean="0">
                          <a:latin typeface="Cambria Math" panose="02040503050406030204" pitchFamily="18" charset="0"/>
                        </a:rPr>
                        <m:t>=0.0625</m:t>
                      </m:r>
                    </m:oMath>
                  </m:oMathPara>
                </a14:m>
                <a:endParaRPr lang="en-US" sz="1400" dirty="0"/>
              </a:p>
              <a:p>
                <a:pPr algn="just">
                  <a:spcBef>
                    <a:spcPts val="600"/>
                  </a:spcBef>
                  <a:spcAft>
                    <a:spcPts val="600"/>
                  </a:spcAft>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𝐷</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3</m:t>
                          </m:r>
                        </m:e>
                      </m:d>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r>
                                <a:rPr lang="en-US" sz="1400" b="0" i="1" smtClean="0">
                                  <a:latin typeface="Cambria Math" panose="02040503050406030204" pitchFamily="18" charset="0"/>
                                </a:rPr>
                                <m:t>0.6−0.4</m:t>
                              </m:r>
                            </m:e>
                          </m:d>
                        </m:e>
                        <m:sup>
                          <m:r>
                            <a:rPr lang="en-US" sz="1400" b="0" i="1" smtClean="0">
                              <a:latin typeface="Cambria Math" panose="02040503050406030204" pitchFamily="18" charset="0"/>
                            </a:rPr>
                            <m:t>2</m:t>
                          </m:r>
                        </m:sup>
                      </m:sSup>
                      <m:r>
                        <a:rPr lang="en-US" sz="1400" b="0" i="1" smtClean="0">
                          <a:latin typeface="Cambria Math" panose="02040503050406030204" pitchFamily="18" charset="0"/>
                        </a:rPr>
                        <m:t>+</m:t>
                      </m:r>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r>
                                <a:rPr lang="en-US" sz="1400" b="0" i="1" smtClean="0">
                                  <a:latin typeface="Cambria Math" panose="02040503050406030204" pitchFamily="18" charset="0"/>
                                </a:rPr>
                                <m:t>0.8</m:t>
                              </m:r>
                              <m:r>
                                <a:rPr lang="en-US" sz="1400" i="1">
                                  <a:latin typeface="Cambria Math" panose="02040503050406030204" pitchFamily="18" charset="0"/>
                                </a:rPr>
                                <m:t>−0</m:t>
                              </m:r>
                              <m:r>
                                <a:rPr lang="en-US" sz="1400" b="0" i="1" smtClean="0">
                                  <a:latin typeface="Cambria Math" panose="02040503050406030204" pitchFamily="18" charset="0"/>
                                </a:rPr>
                                <m:t>.45</m:t>
                              </m:r>
                            </m:e>
                          </m:d>
                        </m:e>
                        <m:sup>
                          <m:r>
                            <a:rPr lang="en-US" sz="1400" i="1">
                              <a:latin typeface="Cambria Math" panose="02040503050406030204" pitchFamily="18" charset="0"/>
                            </a:rPr>
                            <m:t>2</m:t>
                          </m:r>
                        </m:sup>
                      </m:sSup>
                      <m:r>
                        <a:rPr lang="en-US" sz="1400" b="0" i="1" smtClean="0">
                          <a:latin typeface="Cambria Math" panose="02040503050406030204" pitchFamily="18" charset="0"/>
                        </a:rPr>
                        <m:t>=0.1625</m:t>
                      </m:r>
                    </m:oMath>
                  </m:oMathPara>
                </a14:m>
                <a:endParaRPr lang="en-US" sz="1400" dirty="0"/>
              </a:p>
              <a:p>
                <a:pPr algn="just">
                  <a:spcBef>
                    <a:spcPts val="600"/>
                  </a:spcBef>
                  <a:spcAft>
                    <a:spcPts val="600"/>
                  </a:spcAft>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𝐷</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4</m:t>
                          </m:r>
                        </m:e>
                      </m:d>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r>
                                <a:rPr lang="en-US" sz="1400" b="0" i="1" smtClean="0">
                                  <a:latin typeface="Cambria Math" panose="02040503050406030204" pitchFamily="18" charset="0"/>
                                </a:rPr>
                                <m:t>0.6−0.4</m:t>
                              </m:r>
                            </m:e>
                          </m:d>
                        </m:e>
                        <m:sup>
                          <m:r>
                            <a:rPr lang="en-US" sz="1400" b="0" i="1" smtClean="0">
                              <a:latin typeface="Cambria Math" panose="02040503050406030204" pitchFamily="18" charset="0"/>
                            </a:rPr>
                            <m:t>2</m:t>
                          </m:r>
                        </m:sup>
                      </m:sSup>
                      <m:r>
                        <a:rPr lang="en-US" sz="1400" b="0" i="1" smtClean="0">
                          <a:latin typeface="Cambria Math" panose="02040503050406030204" pitchFamily="18" charset="0"/>
                        </a:rPr>
                        <m:t>+</m:t>
                      </m:r>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r>
                                <a:rPr lang="en-US" sz="1400" b="0" i="1" smtClean="0">
                                  <a:latin typeface="Cambria Math" panose="02040503050406030204" pitchFamily="18" charset="0"/>
                                </a:rPr>
                                <m:t>0.4</m:t>
                              </m:r>
                              <m:r>
                                <a:rPr lang="en-US" sz="1400" i="1">
                                  <a:latin typeface="Cambria Math" panose="02040503050406030204" pitchFamily="18" charset="0"/>
                                </a:rPr>
                                <m:t>−0</m:t>
                              </m:r>
                              <m:r>
                                <a:rPr lang="en-US" sz="1400" b="0" i="1" smtClean="0">
                                  <a:latin typeface="Cambria Math" panose="02040503050406030204" pitchFamily="18" charset="0"/>
                                </a:rPr>
                                <m:t>.45</m:t>
                              </m:r>
                            </m:e>
                          </m:d>
                        </m:e>
                        <m:sup>
                          <m:r>
                            <a:rPr lang="en-US" sz="1400" i="1">
                              <a:latin typeface="Cambria Math" panose="02040503050406030204" pitchFamily="18" charset="0"/>
                            </a:rPr>
                            <m:t>2</m:t>
                          </m:r>
                        </m:sup>
                      </m:sSup>
                      <m:r>
                        <a:rPr lang="en-US" sz="1400" b="0" i="1" smtClean="0">
                          <a:latin typeface="Cambria Math" panose="02040503050406030204" pitchFamily="18" charset="0"/>
                        </a:rPr>
                        <m:t>=0.0425</m:t>
                      </m:r>
                    </m:oMath>
                  </m:oMathPara>
                </a14:m>
                <a:endParaRPr lang="en-US" sz="1400" dirty="0"/>
              </a:p>
              <a:p>
                <a:pPr algn="just">
                  <a:spcBef>
                    <a:spcPts val="600"/>
                  </a:spcBef>
                  <a:spcAft>
                    <a:spcPts val="600"/>
                  </a:spcAft>
                </a:pPr>
                <a:r>
                  <a:rPr lang="en-US" sz="1400" dirty="0"/>
                  <a:t>As </a:t>
                </a:r>
                <a14:m>
                  <m:oMath xmlns:m="http://schemas.openxmlformats.org/officeDocument/2006/math">
                    <m:r>
                      <a:rPr lang="en-US" sz="1400" i="1" dirty="0" smtClean="0">
                        <a:latin typeface="Cambria Math" panose="02040503050406030204" pitchFamily="18" charset="0"/>
                      </a:rPr>
                      <m:t>𝐷</m:t>
                    </m:r>
                    <m:d>
                      <m:dPr>
                        <m:ctrlPr>
                          <a:rPr lang="en-US" sz="1400" i="1" dirty="0" smtClean="0">
                            <a:latin typeface="Cambria Math" panose="02040503050406030204" pitchFamily="18" charset="0"/>
                          </a:rPr>
                        </m:ctrlPr>
                      </m:dPr>
                      <m:e>
                        <m:r>
                          <a:rPr lang="en-US" sz="1400" b="0" i="1" dirty="0" smtClean="0">
                            <a:latin typeface="Cambria Math" panose="02040503050406030204" pitchFamily="18" charset="0"/>
                          </a:rPr>
                          <m:t>4</m:t>
                        </m:r>
                      </m:e>
                    </m:d>
                  </m:oMath>
                </a14:m>
                <a:r>
                  <a:rPr lang="en-US" sz="1400" dirty="0"/>
                  <a:t> is minimum, therefore the winner unit index is </a:t>
                </a:r>
                <a14:m>
                  <m:oMath xmlns:m="http://schemas.openxmlformats.org/officeDocument/2006/math">
                    <m:r>
                      <a:rPr lang="en-US" sz="1400" b="0" i="1" smtClean="0">
                        <a:latin typeface="Cambria Math" panose="02040503050406030204" pitchFamily="18" charset="0"/>
                      </a:rPr>
                      <m:t>𝐽</m:t>
                    </m:r>
                    <m:r>
                      <a:rPr lang="en-US" sz="1400" b="0" i="1" smtClean="0">
                        <a:latin typeface="Cambria Math" panose="02040503050406030204" pitchFamily="18" charset="0"/>
                      </a:rPr>
                      <m:t>=4</m:t>
                    </m:r>
                  </m:oMath>
                </a14:m>
                <a:r>
                  <a:rPr lang="en-US" sz="1400" dirty="0"/>
                  <a:t>. now we update the weights on winner unit, since </a:t>
                </a:r>
                <a14:m>
                  <m:oMath xmlns:m="http://schemas.openxmlformats.org/officeDocument/2006/math">
                    <m:r>
                      <a:rPr lang="en-US" sz="1400" i="1" dirty="0" smtClean="0">
                        <a:latin typeface="Cambria Math" panose="02040503050406030204" pitchFamily="18" charset="0"/>
                      </a:rPr>
                      <m:t>𝑡</m:t>
                    </m:r>
                    <m:r>
                      <a:rPr lang="en-US" sz="1400" i="1" dirty="0" smtClean="0">
                        <a:latin typeface="Cambria Math" panose="02040503050406030204" pitchFamily="18" charset="0"/>
                        <a:ea typeface="Cambria Math" panose="02040503050406030204" pitchFamily="18" charset="0"/>
                      </a:rPr>
                      <m:t>≠</m:t>
                    </m:r>
                    <m:r>
                      <a:rPr lang="en-US" sz="1400" i="1" dirty="0" smtClean="0">
                        <a:latin typeface="Cambria Math" panose="02040503050406030204" pitchFamily="18" charset="0"/>
                      </a:rPr>
                      <m:t>𝐽</m:t>
                    </m:r>
                    <m:r>
                      <a:rPr lang="en-US" sz="1400" b="0" i="1" dirty="0" smtClean="0">
                        <a:latin typeface="Cambria Math" panose="02040503050406030204" pitchFamily="18" charset="0"/>
                      </a:rPr>
                      <m:t>, </m:t>
                    </m:r>
                    <m:r>
                      <a:rPr lang="en-US" sz="1400" b="0" i="1" dirty="0" smtClean="0">
                        <a:latin typeface="Cambria Math" panose="02040503050406030204" pitchFamily="18" charset="0"/>
                        <a:ea typeface="Cambria Math" panose="02040503050406030204" pitchFamily="18" charset="0"/>
                      </a:rPr>
                      <m:t>𝛼</m:t>
                    </m:r>
                    <m:r>
                      <a:rPr lang="en-US" sz="1400" b="0" i="1" dirty="0" smtClean="0">
                        <a:latin typeface="Cambria Math" panose="02040503050406030204" pitchFamily="18" charset="0"/>
                        <a:ea typeface="Cambria Math" panose="02040503050406030204" pitchFamily="18" charset="0"/>
                      </a:rPr>
                      <m:t>=0.25</m:t>
                    </m:r>
                  </m:oMath>
                </a14:m>
                <a:r>
                  <a:rPr lang="en-US" sz="1400" dirty="0"/>
                  <a:t>, using the weight updation formula</a:t>
                </a:r>
              </a:p>
              <a:p>
                <a:pPr algn="ctr">
                  <a:spcBef>
                    <a:spcPts val="600"/>
                  </a:spcBef>
                  <a:spcAft>
                    <a:spcPts val="600"/>
                  </a:spcAft>
                </a:pPr>
                <a:r>
                  <a:rPr lang="en-US" sz="1400" dirty="0"/>
                  <a:t>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𝐽</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𝑛𝑒𝑤</m:t>
                        </m:r>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𝐽</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𝑜𝑙𝑑</m:t>
                        </m:r>
                      </m:e>
                    </m:d>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𝛼</m:t>
                    </m:r>
                    <m:d>
                      <m:dPr>
                        <m:begChr m:val="["/>
                        <m:endChr m:val="]"/>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𝑥</m:t>
                        </m:r>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𝑤</m:t>
                            </m:r>
                          </m:e>
                          <m:sub>
                            <m:r>
                              <a:rPr lang="en-US" sz="1400" b="0" i="1" smtClean="0">
                                <a:latin typeface="Cambria Math" panose="02040503050406030204" pitchFamily="18" charset="0"/>
                                <a:ea typeface="Cambria Math" panose="02040503050406030204" pitchFamily="18" charset="0"/>
                              </a:rPr>
                              <m:t>𝐽</m:t>
                            </m:r>
                          </m:sub>
                        </m:sSub>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𝑜𝑙𝑑</m:t>
                        </m:r>
                        <m:r>
                          <a:rPr lang="en-US" sz="1400" b="0" i="1" smtClean="0">
                            <a:latin typeface="Cambria Math" panose="02040503050406030204" pitchFamily="18" charset="0"/>
                            <a:ea typeface="Cambria Math" panose="02040503050406030204" pitchFamily="18" charset="0"/>
                          </a:rPr>
                          <m:t>)</m:t>
                        </m:r>
                      </m:e>
                    </m:d>
                  </m:oMath>
                </a14:m>
                <a:endParaRPr lang="en-US" sz="1400" dirty="0"/>
              </a:p>
              <a:p>
                <a:pPr>
                  <a:spcBef>
                    <a:spcPts val="600"/>
                  </a:spcBef>
                  <a:spcAft>
                    <a:spcPts val="600"/>
                  </a:spcAft>
                </a:pPr>
                <a:r>
                  <a:rPr lang="en-US" sz="1400" dirty="0"/>
                  <a:t>Updating the weights on the winner unit, we obtain</a:t>
                </a:r>
              </a:p>
              <a:p>
                <a:pPr>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14</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𝑛𝑒𝑤</m:t>
                          </m:r>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14</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𝑜𝑙𝑑</m:t>
                          </m:r>
                        </m:e>
                      </m:d>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𝛼</m:t>
                      </m:r>
                      <m:d>
                        <m:dPr>
                          <m:begChr m:val="["/>
                          <m:endChr m:val="]"/>
                          <m:ctrlPr>
                            <a:rPr lang="en-US" sz="1400" b="0" i="1" smtClean="0">
                              <a:latin typeface="Cambria Math" panose="02040503050406030204" pitchFamily="18" charset="0"/>
                              <a:ea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𝑤</m:t>
                              </m:r>
                            </m:e>
                            <m:sub>
                              <m:r>
                                <a:rPr lang="en-US" sz="1400" b="0" i="1" smtClean="0">
                                  <a:latin typeface="Cambria Math" panose="02040503050406030204" pitchFamily="18" charset="0"/>
                                  <a:ea typeface="Cambria Math" panose="02040503050406030204" pitchFamily="18" charset="0"/>
                                </a:rPr>
                                <m:t>14</m:t>
                              </m:r>
                            </m:sub>
                          </m:sSub>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𝑜𝑙𝑑</m:t>
                              </m:r>
                            </m:e>
                          </m:d>
                        </m:e>
                      </m:d>
                      <m:r>
                        <a:rPr lang="en-US" sz="1400" b="0" i="1" smtClean="0">
                          <a:latin typeface="Cambria Math" panose="02040503050406030204" pitchFamily="18" charset="0"/>
                          <a:ea typeface="Cambria Math" panose="02040503050406030204" pitchFamily="18" charset="0"/>
                        </a:rPr>
                        <m:t>=0.6−0.25</m:t>
                      </m:r>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0.4−0.6</m:t>
                          </m:r>
                        </m:e>
                      </m:d>
                      <m:r>
                        <a:rPr lang="en-US" sz="1400" b="0" i="1" smtClean="0">
                          <a:latin typeface="Cambria Math" panose="02040503050406030204" pitchFamily="18" charset="0"/>
                          <a:ea typeface="Cambria Math" panose="02040503050406030204" pitchFamily="18" charset="0"/>
                        </a:rPr>
                        <m:t>=0.65</m:t>
                      </m:r>
                    </m:oMath>
                  </m:oMathPara>
                </a14:m>
                <a:endParaRPr lang="en-US" sz="1400" dirty="0"/>
              </a:p>
              <a:p>
                <a:pPr>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24</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𝑛𝑒𝑤</m:t>
                          </m:r>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24</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𝑜𝑙𝑑</m:t>
                          </m:r>
                        </m:e>
                      </m:d>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𝛼</m:t>
                      </m:r>
                      <m:d>
                        <m:dPr>
                          <m:begChr m:val="["/>
                          <m:endChr m:val="]"/>
                          <m:ctrlPr>
                            <a:rPr lang="en-US" sz="1400" b="0" i="1" smtClean="0">
                              <a:latin typeface="Cambria Math" panose="02040503050406030204" pitchFamily="18" charset="0"/>
                              <a:ea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2</m:t>
                              </m:r>
                            </m:sub>
                          </m:sSub>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𝑤</m:t>
                              </m:r>
                            </m:e>
                            <m:sub>
                              <m:r>
                                <a:rPr lang="en-US" sz="1400" b="0" i="1" smtClean="0">
                                  <a:latin typeface="Cambria Math" panose="02040503050406030204" pitchFamily="18" charset="0"/>
                                  <a:ea typeface="Cambria Math" panose="02040503050406030204" pitchFamily="18" charset="0"/>
                                </a:rPr>
                                <m:t>24</m:t>
                              </m:r>
                            </m:sub>
                          </m:sSub>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𝑜𝑙𝑑</m:t>
                              </m:r>
                            </m:e>
                          </m:d>
                        </m:e>
                      </m:d>
                      <m:r>
                        <a:rPr lang="en-US" sz="1400" b="0" i="1" smtClean="0">
                          <a:latin typeface="Cambria Math" panose="02040503050406030204" pitchFamily="18" charset="0"/>
                          <a:ea typeface="Cambria Math" panose="02040503050406030204" pitchFamily="18" charset="0"/>
                        </a:rPr>
                        <m:t>=0.4−0.25</m:t>
                      </m:r>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0.45−0.4</m:t>
                          </m:r>
                        </m:e>
                      </m:d>
                      <m:r>
                        <a:rPr lang="en-US" sz="1400" b="0" i="1" smtClean="0">
                          <a:latin typeface="Cambria Math" panose="02040503050406030204" pitchFamily="18" charset="0"/>
                          <a:ea typeface="Cambria Math" panose="02040503050406030204" pitchFamily="18" charset="0"/>
                        </a:rPr>
                        <m:t>=0.3875</m:t>
                      </m:r>
                    </m:oMath>
                  </m:oMathPara>
                </a14:m>
                <a:endParaRPr lang="en-US" sz="1400" dirty="0"/>
              </a:p>
              <a:p>
                <a:pPr>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𝑊</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1"/>
                                    <m:mcJc m:val="center"/>
                                  </m:mcPr>
                                </m:mc>
                              </m:mcs>
                              <m:ctrlPr>
                                <a:rPr lang="en-US" sz="1400" b="0" i="1" smtClean="0">
                                  <a:latin typeface="Cambria Math" panose="02040503050406030204" pitchFamily="18" charset="0"/>
                                </a:rPr>
                              </m:ctrlPr>
                            </m:mPr>
                            <m:mr>
                              <m:e>
                                <m:m>
                                  <m:mPr>
                                    <m:mcs>
                                      <m:mc>
                                        <m:mcPr>
                                          <m:count m:val="2"/>
                                          <m:mcJc m:val="center"/>
                                        </m:mcPr>
                                      </m:mc>
                                    </m:mcs>
                                    <m:ctrlPr>
                                      <a:rPr lang="en-US" sz="1400" b="0" i="1" smtClean="0">
                                        <a:latin typeface="Cambria Math" panose="02040503050406030204" pitchFamily="18" charset="0"/>
                                      </a:rPr>
                                    </m:ctrlPr>
                                  </m:mPr>
                                  <m:mr>
                                    <m:e>
                                      <m:m>
                                        <m:mPr>
                                          <m:mcs>
                                            <m:mc>
                                              <m:mcPr>
                                                <m:count m:val="2"/>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0</m:t>
                                            </m:r>
                                            <m:r>
                                              <a:rPr lang="en-US" sz="1400" b="0" i="1" smtClean="0">
                                                <a:latin typeface="Cambria Math" panose="02040503050406030204" pitchFamily="18" charset="0"/>
                                              </a:rPr>
                                              <m:t>.2</m:t>
                                            </m:r>
                                          </m:e>
                                          <m:e>
                                            <m:r>
                                              <a:rPr lang="en-US" sz="1400" b="0" i="1" smtClean="0">
                                                <a:latin typeface="Cambria Math" panose="02040503050406030204" pitchFamily="18" charset="0"/>
                                              </a:rPr>
                                              <m:t>0.2</m:t>
                                            </m:r>
                                          </m:e>
                                        </m:mr>
                                      </m:m>
                                    </m:e>
                                    <m:e>
                                      <m:m>
                                        <m:mPr>
                                          <m:mcs>
                                            <m:mc>
                                              <m:mcPr>
                                                <m:count m:val="2"/>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0</m:t>
                                            </m:r>
                                            <m:r>
                                              <a:rPr lang="en-US" sz="1400" b="0" i="1" smtClean="0">
                                                <a:latin typeface="Cambria Math" panose="02040503050406030204" pitchFamily="18" charset="0"/>
                                              </a:rPr>
                                              <m:t>.6</m:t>
                                            </m:r>
                                          </m:e>
                                          <m:e>
                                            <m:r>
                                              <a:rPr lang="en-US" sz="1400" b="0" i="1" smtClean="0">
                                                <a:latin typeface="Cambria Math" panose="02040503050406030204" pitchFamily="18" charset="0"/>
                                              </a:rPr>
                                              <m:t>0.65</m:t>
                                            </m:r>
                                          </m:e>
                                        </m:mr>
                                      </m:m>
                                    </m:e>
                                  </m:mr>
                                </m:m>
                              </m:e>
                            </m:mr>
                            <m:mr>
                              <m:e>
                                <m:m>
                                  <m:mPr>
                                    <m:mcs>
                                      <m:mc>
                                        <m:mcPr>
                                          <m:count m:val="2"/>
                                          <m:mcJc m:val="center"/>
                                        </m:mcPr>
                                      </m:mc>
                                    </m:mcs>
                                    <m:ctrlPr>
                                      <a:rPr lang="en-US" sz="1400" b="0" i="1" smtClean="0">
                                        <a:latin typeface="Cambria Math" panose="02040503050406030204" pitchFamily="18" charset="0"/>
                                      </a:rPr>
                                    </m:ctrlPr>
                                  </m:mPr>
                                  <m:mr>
                                    <m:e>
                                      <m:m>
                                        <m:mPr>
                                          <m:mcs>
                                            <m:mc>
                                              <m:mcPr>
                                                <m:count m:val="2"/>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0</m:t>
                                            </m:r>
                                            <m:r>
                                              <a:rPr lang="en-US" sz="1400" b="0" i="1" smtClean="0">
                                                <a:latin typeface="Cambria Math" panose="02040503050406030204" pitchFamily="18" charset="0"/>
                                              </a:rPr>
                                              <m:t>.2</m:t>
                                            </m:r>
                                          </m:e>
                                          <m:e>
                                            <m:r>
                                              <a:rPr lang="en-US" sz="1400" b="0" i="1" smtClean="0">
                                                <a:latin typeface="Cambria Math" panose="02040503050406030204" pitchFamily="18" charset="0"/>
                                              </a:rPr>
                                              <m:t>0.6</m:t>
                                            </m:r>
                                          </m:e>
                                        </m:mr>
                                      </m:m>
                                    </m:e>
                                    <m:e>
                                      <m:m>
                                        <m:mPr>
                                          <m:mcs>
                                            <m:mc>
                                              <m:mcPr>
                                                <m:count m:val="2"/>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0</m:t>
                                            </m:r>
                                            <m:r>
                                              <a:rPr lang="en-US" sz="1400" b="0" i="1" smtClean="0">
                                                <a:latin typeface="Cambria Math" panose="02040503050406030204" pitchFamily="18" charset="0"/>
                                              </a:rPr>
                                              <m:t>.8</m:t>
                                            </m:r>
                                          </m:e>
                                          <m:e>
                                            <m:r>
                                              <a:rPr lang="en-US" sz="1400" b="0" i="1" smtClean="0">
                                                <a:latin typeface="Cambria Math" panose="02040503050406030204" pitchFamily="18" charset="0"/>
                                              </a:rPr>
                                              <m:t>0.3875</m:t>
                                            </m:r>
                                          </m:e>
                                        </m:mr>
                                      </m:m>
                                    </m:e>
                                  </m:mr>
                                </m:m>
                              </m:e>
                            </m:mr>
                          </m:m>
                        </m:e>
                      </m:d>
                    </m:oMath>
                  </m:oMathPara>
                </a14:m>
                <a:endParaRPr lang="en-US" sz="1400" dirty="0"/>
              </a:p>
            </p:txBody>
          </p:sp>
        </mc:Choice>
        <mc:Fallback xmlns="">
          <p:sp>
            <p:nvSpPr>
              <p:cNvPr id="26" name="Rectangle 25"/>
              <p:cNvSpPr>
                <a:spLocks noRot="1" noChangeAspect="1" noMove="1" noResize="1" noEditPoints="1" noAdjustHandles="1" noChangeArrowheads="1" noChangeShapeType="1" noTextEdit="1"/>
              </p:cNvSpPr>
              <p:nvPr/>
            </p:nvSpPr>
            <p:spPr>
              <a:xfrm>
                <a:off x="381000" y="1311225"/>
                <a:ext cx="8382000" cy="5196615"/>
              </a:xfrm>
              <a:prstGeom prst="rect">
                <a:avLst/>
              </a:prstGeom>
              <a:blipFill>
                <a:blip r:embed="rId2"/>
                <a:stretch>
                  <a:fillRect l="-218" t="-234" r="-145"/>
                </a:stretch>
              </a:blipFill>
            </p:spPr>
            <p:txBody>
              <a:bodyPr/>
              <a:lstStyle/>
              <a:p>
                <a:r>
                  <a:rPr lang="en-IN">
                    <a:noFill/>
                  </a:rPr>
                  <a:t> </a:t>
                </a:r>
              </a:p>
            </p:txBody>
          </p:sp>
        </mc:Fallback>
      </mc:AlternateContent>
      <p:sp>
        <p:nvSpPr>
          <p:cNvPr id="2" name="Date Placeholder 1">
            <a:extLst>
              <a:ext uri="{FF2B5EF4-FFF2-40B4-BE49-F238E27FC236}">
                <a16:creationId xmlns:a16="http://schemas.microsoft.com/office/drawing/2014/main" id="{D8D95BAE-58EE-4F62-BE25-374A7C355DF6}"/>
              </a:ext>
            </a:extLst>
          </p:cNvPr>
          <p:cNvSpPr>
            <a:spLocks noGrp="1"/>
          </p:cNvSpPr>
          <p:nvPr>
            <p:ph type="dt" sz="half" idx="10"/>
          </p:nvPr>
        </p:nvSpPr>
        <p:spPr/>
        <p:txBody>
          <a:bodyPr/>
          <a:lstStyle/>
          <a:p>
            <a:fld id="{A74F7547-F7EA-472A-81B0-AFBDB585C69C}" type="datetime1">
              <a:rPr lang="en-US" smtClean="0">
                <a:solidFill>
                  <a:prstClr val="black">
                    <a:tint val="75000"/>
                  </a:prstClr>
                </a:solidFill>
              </a:rPr>
              <a:t>9/17/2021</a:t>
            </a:fld>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F5050981-4C90-44CB-A918-1566C30A04A2}"/>
              </a:ext>
            </a:extLst>
          </p:cNvPr>
          <p:cNvSpPr>
            <a:spLocks noGrp="1"/>
          </p:cNvSpPr>
          <p:nvPr>
            <p:ph type="ftr" sz="quarter" idx="11"/>
          </p:nvPr>
        </p:nvSpPr>
        <p:spPr/>
        <p:txBody>
          <a:bodyPr/>
          <a:lstStyle/>
          <a:p>
            <a:r>
              <a:rPr lang="en-US" dirty="0">
                <a:solidFill>
                  <a:prstClr val="black">
                    <a:tint val="75000"/>
                  </a:prstClr>
                </a:solidFill>
              </a:rPr>
              <a:t>Matching and Self organizing networks</a:t>
            </a:r>
          </a:p>
        </p:txBody>
      </p:sp>
    </p:spTree>
    <p:extLst>
      <p:ext uri="{BB962C8B-B14F-4D97-AF65-F5344CB8AC3E}">
        <p14:creationId xmlns:p14="http://schemas.microsoft.com/office/powerpoint/2010/main" val="1707709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17</a:t>
            </a:fld>
            <a:endParaRPr lang="en-US" dirty="0"/>
          </a:p>
        </p:txBody>
      </p:sp>
      <p:sp>
        <p:nvSpPr>
          <p:cNvPr id="6" name="TextBox 5"/>
          <p:cNvSpPr txBox="1"/>
          <p:nvPr/>
        </p:nvSpPr>
        <p:spPr>
          <a:xfrm>
            <a:off x="1676400" y="695980"/>
            <a:ext cx="7391400" cy="523220"/>
          </a:xfrm>
          <a:prstGeom prst="rect">
            <a:avLst/>
          </a:prstGeom>
          <a:noFill/>
        </p:spPr>
        <p:txBody>
          <a:bodyPr wrap="square" rtlCol="0">
            <a:spAutoFit/>
          </a:bodyPr>
          <a:lstStyle/>
          <a:p>
            <a:r>
              <a:rPr lang="en-US" sz="2800" b="1" dirty="0">
                <a:solidFill>
                  <a:schemeClr val="accent2">
                    <a:lumMod val="75000"/>
                  </a:schemeClr>
                </a:solidFill>
                <a:latin typeface="Century Gothic" pitchFamily="34" charset="0"/>
              </a:rPr>
              <a:t>Counter Propagation network</a:t>
            </a:r>
          </a:p>
        </p:txBody>
      </p:sp>
      <p:sp>
        <p:nvSpPr>
          <p:cNvPr id="26" name="Rectangle 25"/>
          <p:cNvSpPr/>
          <p:nvPr/>
        </p:nvSpPr>
        <p:spPr>
          <a:xfrm>
            <a:off x="381000" y="1379577"/>
            <a:ext cx="8382000" cy="4985980"/>
          </a:xfrm>
          <a:prstGeom prst="rect">
            <a:avLst/>
          </a:prstGeom>
        </p:spPr>
        <p:txBody>
          <a:bodyPr wrap="square">
            <a:spAutoFit/>
          </a:bodyPr>
          <a:lstStyle/>
          <a:p>
            <a:pPr marL="342900" indent="-342900" algn="just">
              <a:spcBef>
                <a:spcPts val="600"/>
              </a:spcBef>
              <a:spcAft>
                <a:spcPts val="600"/>
              </a:spcAft>
              <a:buFont typeface="Arial" panose="020B0604020202020204" pitchFamily="34" charset="0"/>
              <a:buChar char="•"/>
            </a:pPr>
            <a:r>
              <a:rPr lang="en-US" sz="1550" dirty="0"/>
              <a:t>Counter-propagation networks were proposed by Hecht Nielsen in 1987. They are multilayer networks based on the combinations of the input, output and clustering layers. </a:t>
            </a:r>
          </a:p>
          <a:p>
            <a:pPr marL="342900" indent="-342900" algn="just">
              <a:spcBef>
                <a:spcPts val="600"/>
              </a:spcBef>
              <a:spcAft>
                <a:spcPts val="600"/>
              </a:spcAft>
              <a:buFont typeface="Arial" panose="020B0604020202020204" pitchFamily="34" charset="0"/>
              <a:buChar char="•"/>
            </a:pPr>
            <a:r>
              <a:rPr lang="en-US" sz="1550" dirty="0"/>
              <a:t>The applications of counter-propagation nets are data compression, function approximation and pattern association. </a:t>
            </a:r>
          </a:p>
          <a:p>
            <a:pPr marL="342900" indent="-342900" algn="just">
              <a:spcBef>
                <a:spcPts val="600"/>
              </a:spcBef>
              <a:spcAft>
                <a:spcPts val="600"/>
              </a:spcAft>
              <a:buFont typeface="Arial" panose="020B0604020202020204" pitchFamily="34" charset="0"/>
              <a:buChar char="•"/>
            </a:pPr>
            <a:r>
              <a:rPr lang="en-US" sz="1550" dirty="0"/>
              <a:t>The counter-propagation network is basically constructed from an instar--outstar model. </a:t>
            </a:r>
          </a:p>
          <a:p>
            <a:pPr marL="342900" indent="-342900" algn="just">
              <a:spcBef>
                <a:spcPts val="600"/>
              </a:spcBef>
              <a:spcAft>
                <a:spcPts val="600"/>
              </a:spcAft>
              <a:buFont typeface="Arial" panose="020B0604020202020204" pitchFamily="34" charset="0"/>
              <a:buChar char="•"/>
            </a:pPr>
            <a:r>
              <a:rPr lang="en-US" sz="1550" dirty="0"/>
              <a:t>This model is a three-layer neural network that performs input-output data mapping, producing an output vector y in response to an input vector x, on the basis of competitive learning. </a:t>
            </a:r>
          </a:p>
          <a:p>
            <a:pPr marL="342900" indent="-342900" algn="just">
              <a:spcBef>
                <a:spcPts val="600"/>
              </a:spcBef>
              <a:spcAft>
                <a:spcPts val="600"/>
              </a:spcAft>
              <a:buFont typeface="Arial" panose="020B0604020202020204" pitchFamily="34" charset="0"/>
              <a:buChar char="•"/>
            </a:pPr>
            <a:r>
              <a:rPr lang="en-US" sz="1550" dirty="0"/>
              <a:t>The three layers in an instar-outstar model are the input layer, the hidden (competitive) layer and the output layer. </a:t>
            </a:r>
          </a:p>
          <a:p>
            <a:pPr marL="342900" indent="-342900" algn="just">
              <a:spcBef>
                <a:spcPts val="600"/>
              </a:spcBef>
              <a:spcAft>
                <a:spcPts val="600"/>
              </a:spcAft>
              <a:buFont typeface="Arial" panose="020B0604020202020204" pitchFamily="34" charset="0"/>
              <a:buChar char="•"/>
            </a:pPr>
            <a:r>
              <a:rPr lang="en-US" sz="1550" dirty="0"/>
              <a:t>The connections between the input layer and the competitive layer are the instar structure, and the connections existing between the competitive layer and the output layer are the outstar structure.</a:t>
            </a:r>
          </a:p>
          <a:p>
            <a:pPr marL="342900" indent="-342900" algn="just">
              <a:spcBef>
                <a:spcPts val="600"/>
              </a:spcBef>
              <a:spcAft>
                <a:spcPts val="600"/>
              </a:spcAft>
              <a:buFont typeface="Arial" panose="020B0604020202020204" pitchFamily="34" charset="0"/>
              <a:buChar char="•"/>
            </a:pPr>
            <a:r>
              <a:rPr lang="en-US" sz="1550" dirty="0"/>
              <a:t>The competitive layer is going to be a winner-takes-all network or a Maxnet with lateral feedback connections.  </a:t>
            </a:r>
          </a:p>
          <a:p>
            <a:pPr marL="342900" indent="-342900" algn="just">
              <a:spcBef>
                <a:spcPts val="600"/>
              </a:spcBef>
              <a:spcAft>
                <a:spcPts val="600"/>
              </a:spcAft>
              <a:buFont typeface="Arial" panose="020B0604020202020204" pitchFamily="34" charset="0"/>
              <a:buChar char="•"/>
            </a:pPr>
            <a:r>
              <a:rPr lang="en-US" sz="1550" dirty="0"/>
              <a:t>There exists no lateral connection within the input layer and the output layer. The connections between the layers are fully connected. </a:t>
            </a:r>
          </a:p>
        </p:txBody>
      </p:sp>
      <p:sp>
        <p:nvSpPr>
          <p:cNvPr id="2" name="Date Placeholder 1">
            <a:extLst>
              <a:ext uri="{FF2B5EF4-FFF2-40B4-BE49-F238E27FC236}">
                <a16:creationId xmlns:a16="http://schemas.microsoft.com/office/drawing/2014/main" id="{D8D95BAE-58EE-4F62-BE25-374A7C355DF6}"/>
              </a:ext>
            </a:extLst>
          </p:cNvPr>
          <p:cNvSpPr>
            <a:spLocks noGrp="1"/>
          </p:cNvSpPr>
          <p:nvPr>
            <p:ph type="dt" sz="half" idx="10"/>
          </p:nvPr>
        </p:nvSpPr>
        <p:spPr/>
        <p:txBody>
          <a:bodyPr/>
          <a:lstStyle/>
          <a:p>
            <a:fld id="{A74F7547-F7EA-472A-81B0-AFBDB585C69C}" type="datetime1">
              <a:rPr lang="en-US" smtClean="0">
                <a:solidFill>
                  <a:prstClr val="black">
                    <a:tint val="75000"/>
                  </a:prstClr>
                </a:solidFill>
              </a:rPr>
              <a:t>9/17/2021</a:t>
            </a:fld>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F5050981-4C90-44CB-A918-1566C30A04A2}"/>
              </a:ext>
            </a:extLst>
          </p:cNvPr>
          <p:cNvSpPr>
            <a:spLocks noGrp="1"/>
          </p:cNvSpPr>
          <p:nvPr>
            <p:ph type="ftr" sz="quarter" idx="11"/>
          </p:nvPr>
        </p:nvSpPr>
        <p:spPr/>
        <p:txBody>
          <a:bodyPr/>
          <a:lstStyle/>
          <a:p>
            <a:r>
              <a:rPr lang="en-US" dirty="0">
                <a:solidFill>
                  <a:prstClr val="black">
                    <a:tint val="75000"/>
                  </a:prstClr>
                </a:solidFill>
              </a:rPr>
              <a:t>Matching and Self organizing networks</a:t>
            </a:r>
          </a:p>
        </p:txBody>
      </p:sp>
      <mc:AlternateContent xmlns:mc="http://schemas.openxmlformats.org/markup-compatibility/2006">
        <mc:Choice xmlns:p14="http://schemas.microsoft.com/office/powerpoint/2010/main" Requires="p14">
          <p:contentPart p14:bwMode="auto" r:id="rId2">
            <p14:nvContentPartPr>
              <p14:cNvPr id="5" name="Ink 4"/>
              <p14:cNvContentPartPr/>
              <p14:nvPr/>
            </p14:nvContentPartPr>
            <p14:xfrm>
              <a:off x="4348159" y="1934350"/>
              <a:ext cx="402480" cy="16200"/>
            </p14:xfrm>
          </p:contentPart>
        </mc:Choice>
        <mc:Fallback>
          <p:pic>
            <p:nvPicPr>
              <p:cNvPr id="5" name="Ink 4"/>
              <p:cNvPicPr/>
              <p:nvPr/>
            </p:nvPicPr>
            <p:blipFill>
              <a:blip r:embed="rId3"/>
              <a:stretch>
                <a:fillRect/>
              </a:stretch>
            </p:blipFill>
            <p:spPr>
              <a:xfrm>
                <a:off x="4310359" y="1846150"/>
                <a:ext cx="47340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p14:cNvContentPartPr/>
              <p14:nvPr/>
            </p14:nvContentPartPr>
            <p14:xfrm>
              <a:off x="4873399" y="1956670"/>
              <a:ext cx="269640" cy="16560"/>
            </p14:xfrm>
          </p:contentPart>
        </mc:Choice>
        <mc:Fallback>
          <p:pic>
            <p:nvPicPr>
              <p:cNvPr id="7" name="Ink 6"/>
              <p:cNvPicPr/>
              <p:nvPr/>
            </p:nvPicPr>
            <p:blipFill>
              <a:blip r:embed="rId5"/>
              <a:stretch>
                <a:fillRect/>
              </a:stretch>
            </p:blipFill>
            <p:spPr>
              <a:xfrm>
                <a:off x="4836319" y="1851190"/>
                <a:ext cx="348120" cy="2109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k 7"/>
              <p14:cNvContentPartPr/>
              <p14:nvPr/>
            </p14:nvContentPartPr>
            <p14:xfrm>
              <a:off x="5840719" y="1787470"/>
              <a:ext cx="1361880" cy="28080"/>
            </p14:xfrm>
          </p:contentPart>
        </mc:Choice>
        <mc:Fallback>
          <p:pic>
            <p:nvPicPr>
              <p:cNvPr id="8" name="Ink 7"/>
              <p:cNvPicPr/>
              <p:nvPr/>
            </p:nvPicPr>
            <p:blipFill>
              <a:blip r:embed="rId7"/>
              <a:stretch>
                <a:fillRect/>
              </a:stretch>
            </p:blipFill>
            <p:spPr>
              <a:xfrm>
                <a:off x="5802919" y="1676950"/>
                <a:ext cx="1461240" cy="2480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2" name="Ink 11"/>
              <p14:cNvContentPartPr/>
              <p14:nvPr/>
            </p14:nvContentPartPr>
            <p14:xfrm>
              <a:off x="783079" y="2536630"/>
              <a:ext cx="1645920" cy="47880"/>
            </p14:xfrm>
          </p:contentPart>
        </mc:Choice>
        <mc:Fallback>
          <p:pic>
            <p:nvPicPr>
              <p:cNvPr id="12" name="Ink 11"/>
              <p:cNvPicPr/>
              <p:nvPr/>
            </p:nvPicPr>
            <p:blipFill>
              <a:blip r:embed="rId9"/>
              <a:stretch>
                <a:fillRect/>
              </a:stretch>
            </p:blipFill>
            <p:spPr>
              <a:xfrm>
                <a:off x="774799" y="2520430"/>
                <a:ext cx="1666800" cy="734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3" name="Ink 22"/>
              <p14:cNvContentPartPr/>
              <p14:nvPr/>
            </p14:nvContentPartPr>
            <p14:xfrm>
              <a:off x="6071839" y="2468950"/>
              <a:ext cx="1960560" cy="573120"/>
            </p14:xfrm>
          </p:contentPart>
        </mc:Choice>
        <mc:Fallback>
          <p:pic>
            <p:nvPicPr>
              <p:cNvPr id="23" name="Ink 22"/>
              <p:cNvPicPr/>
              <p:nvPr/>
            </p:nvPicPr>
            <p:blipFill>
              <a:blip r:embed="rId11"/>
              <a:stretch>
                <a:fillRect/>
              </a:stretch>
            </p:blipFill>
            <p:spPr>
              <a:xfrm>
                <a:off x="6062479" y="2459590"/>
                <a:ext cx="1979280" cy="5918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4" name="Ink 23"/>
              <p14:cNvContentPartPr/>
              <p14:nvPr/>
            </p14:nvContentPartPr>
            <p14:xfrm>
              <a:off x="5583319" y="3312430"/>
              <a:ext cx="2215800" cy="26280"/>
            </p14:xfrm>
          </p:contentPart>
        </mc:Choice>
        <mc:Fallback>
          <p:pic>
            <p:nvPicPr>
              <p:cNvPr id="24" name="Ink 23"/>
              <p:cNvPicPr/>
              <p:nvPr/>
            </p:nvPicPr>
            <p:blipFill>
              <a:blip r:embed="rId13"/>
              <a:stretch>
                <a:fillRect/>
              </a:stretch>
            </p:blipFill>
            <p:spPr>
              <a:xfrm>
                <a:off x="5573959" y="3302710"/>
                <a:ext cx="2237040" cy="478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5" name="Ink 24"/>
              <p14:cNvContentPartPr/>
              <p14:nvPr/>
            </p14:nvContentPartPr>
            <p14:xfrm>
              <a:off x="5922439" y="3529150"/>
              <a:ext cx="1863360" cy="49680"/>
            </p14:xfrm>
          </p:contentPart>
        </mc:Choice>
        <mc:Fallback>
          <p:pic>
            <p:nvPicPr>
              <p:cNvPr id="25" name="Ink 24"/>
              <p:cNvPicPr/>
              <p:nvPr/>
            </p:nvPicPr>
            <p:blipFill>
              <a:blip r:embed="rId15"/>
              <a:stretch>
                <a:fillRect/>
              </a:stretch>
            </p:blipFill>
            <p:spPr>
              <a:xfrm>
                <a:off x="5909479" y="3512950"/>
                <a:ext cx="1892520" cy="784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8" name="Ink 27"/>
              <p14:cNvContentPartPr/>
              <p14:nvPr/>
            </p14:nvContentPartPr>
            <p14:xfrm>
              <a:off x="5927119" y="3556150"/>
              <a:ext cx="1922760" cy="28800"/>
            </p14:xfrm>
          </p:contentPart>
        </mc:Choice>
        <mc:Fallback>
          <p:pic>
            <p:nvPicPr>
              <p:cNvPr id="28" name="Ink 27"/>
              <p:cNvPicPr/>
              <p:nvPr/>
            </p:nvPicPr>
            <p:blipFill>
              <a:blip r:embed="rId17"/>
              <a:stretch>
                <a:fillRect/>
              </a:stretch>
            </p:blipFill>
            <p:spPr>
              <a:xfrm>
                <a:off x="5917759" y="3540310"/>
                <a:ext cx="194436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9" name="Ink 28"/>
              <p14:cNvContentPartPr/>
              <p14:nvPr/>
            </p14:nvContentPartPr>
            <p14:xfrm>
              <a:off x="5954839" y="3557950"/>
              <a:ext cx="1904760" cy="40680"/>
            </p14:xfrm>
          </p:contentPart>
        </mc:Choice>
        <mc:Fallback>
          <p:pic>
            <p:nvPicPr>
              <p:cNvPr id="29" name="Ink 28"/>
              <p:cNvPicPr/>
              <p:nvPr/>
            </p:nvPicPr>
            <p:blipFill>
              <a:blip r:embed="rId19"/>
              <a:stretch>
                <a:fillRect/>
              </a:stretch>
            </p:blipFill>
            <p:spPr>
              <a:xfrm>
                <a:off x="5951239" y="3548230"/>
                <a:ext cx="1918080" cy="601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3" name="Ink 32"/>
              <p14:cNvContentPartPr/>
              <p14:nvPr/>
            </p14:nvContentPartPr>
            <p14:xfrm>
              <a:off x="5104879" y="3910750"/>
              <a:ext cx="1487520" cy="313920"/>
            </p14:xfrm>
          </p:contentPart>
        </mc:Choice>
        <mc:Fallback>
          <p:pic>
            <p:nvPicPr>
              <p:cNvPr id="33" name="Ink 32"/>
              <p:cNvPicPr/>
              <p:nvPr/>
            </p:nvPicPr>
            <p:blipFill>
              <a:blip r:embed="rId21"/>
              <a:stretch>
                <a:fillRect/>
              </a:stretch>
            </p:blipFill>
            <p:spPr>
              <a:xfrm>
                <a:off x="5089399" y="3901030"/>
                <a:ext cx="1520280" cy="3398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6" name="Ink 35"/>
              <p14:cNvContentPartPr/>
              <p14:nvPr/>
            </p14:nvContentPartPr>
            <p14:xfrm>
              <a:off x="4706359" y="3551470"/>
              <a:ext cx="120600" cy="44280"/>
            </p14:xfrm>
          </p:contentPart>
        </mc:Choice>
        <mc:Fallback>
          <p:pic>
            <p:nvPicPr>
              <p:cNvPr id="36" name="Ink 35"/>
              <p:cNvPicPr/>
              <p:nvPr/>
            </p:nvPicPr>
            <p:blipFill>
              <a:blip r:embed="rId23"/>
              <a:stretch>
                <a:fillRect/>
              </a:stretch>
            </p:blipFill>
            <p:spPr>
              <a:xfrm>
                <a:off x="4697359" y="3548230"/>
                <a:ext cx="132840" cy="568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9" name="Ink 38"/>
              <p14:cNvContentPartPr/>
              <p14:nvPr/>
            </p14:nvContentPartPr>
            <p14:xfrm>
              <a:off x="1542679" y="3555070"/>
              <a:ext cx="777960" cy="775080"/>
            </p14:xfrm>
          </p:contentPart>
        </mc:Choice>
        <mc:Fallback>
          <p:pic>
            <p:nvPicPr>
              <p:cNvPr id="39" name="Ink 38"/>
              <p:cNvPicPr/>
              <p:nvPr/>
            </p:nvPicPr>
            <p:blipFill>
              <a:blip r:embed="rId25"/>
              <a:stretch>
                <a:fillRect/>
              </a:stretch>
            </p:blipFill>
            <p:spPr>
              <a:xfrm>
                <a:off x="1532239" y="3540310"/>
                <a:ext cx="803160" cy="8064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40" name="Ink 39"/>
              <p14:cNvContentPartPr/>
              <p14:nvPr/>
            </p14:nvContentPartPr>
            <p14:xfrm>
              <a:off x="781279" y="2607910"/>
              <a:ext cx="1465560" cy="23760"/>
            </p14:xfrm>
          </p:contentPart>
        </mc:Choice>
        <mc:Fallback>
          <p:pic>
            <p:nvPicPr>
              <p:cNvPr id="40" name="Ink 39"/>
              <p:cNvPicPr/>
              <p:nvPr/>
            </p:nvPicPr>
            <p:blipFill>
              <a:blip r:embed="rId27"/>
              <a:stretch>
                <a:fillRect/>
              </a:stretch>
            </p:blipFill>
            <p:spPr>
              <a:xfrm>
                <a:off x="771919" y="2594230"/>
                <a:ext cx="149220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42" name="Ink 41"/>
              <p14:cNvContentPartPr/>
              <p14:nvPr/>
            </p14:nvContentPartPr>
            <p14:xfrm>
              <a:off x="7013959" y="4568470"/>
              <a:ext cx="1324440" cy="18000"/>
            </p14:xfrm>
          </p:contentPart>
        </mc:Choice>
        <mc:Fallback>
          <p:pic>
            <p:nvPicPr>
              <p:cNvPr id="42" name="Ink 41"/>
              <p:cNvPicPr/>
              <p:nvPr/>
            </p:nvPicPr>
            <p:blipFill>
              <a:blip r:embed="rId29"/>
              <a:stretch>
                <a:fillRect/>
              </a:stretch>
            </p:blipFill>
            <p:spPr>
              <a:xfrm>
                <a:off x="7004599" y="4562710"/>
                <a:ext cx="134388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4" name="Ink 43"/>
              <p14:cNvContentPartPr/>
              <p14:nvPr/>
            </p14:nvContentPartPr>
            <p14:xfrm>
              <a:off x="8201599" y="4807870"/>
              <a:ext cx="550440" cy="19440"/>
            </p14:xfrm>
          </p:contentPart>
        </mc:Choice>
        <mc:Fallback>
          <p:pic>
            <p:nvPicPr>
              <p:cNvPr id="44" name="Ink 43"/>
              <p:cNvPicPr/>
              <p:nvPr/>
            </p:nvPicPr>
            <p:blipFill>
              <a:blip r:embed="rId31"/>
              <a:stretch>
                <a:fillRect/>
              </a:stretch>
            </p:blipFill>
            <p:spPr>
              <a:xfrm>
                <a:off x="8191879" y="4795630"/>
                <a:ext cx="57420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6" name="Ink 45"/>
              <p14:cNvContentPartPr/>
              <p14:nvPr/>
            </p14:nvContentPartPr>
            <p14:xfrm>
              <a:off x="834919" y="5074270"/>
              <a:ext cx="836280" cy="16920"/>
            </p14:xfrm>
          </p:contentPart>
        </mc:Choice>
        <mc:Fallback>
          <p:pic>
            <p:nvPicPr>
              <p:cNvPr id="46" name="Ink 45"/>
              <p:cNvPicPr/>
              <p:nvPr/>
            </p:nvPicPr>
            <p:blipFill>
              <a:blip r:embed="rId33"/>
              <a:stretch>
                <a:fillRect/>
              </a:stretch>
            </p:blipFill>
            <p:spPr>
              <a:xfrm>
                <a:off x="825919" y="5059510"/>
                <a:ext cx="858960" cy="38160"/>
              </a:xfrm>
              <a:prstGeom prst="rect">
                <a:avLst/>
              </a:prstGeom>
            </p:spPr>
          </p:pic>
        </mc:Fallback>
      </mc:AlternateContent>
    </p:spTree>
    <p:extLst>
      <p:ext uri="{BB962C8B-B14F-4D97-AF65-F5344CB8AC3E}">
        <p14:creationId xmlns:p14="http://schemas.microsoft.com/office/powerpoint/2010/main" val="2282967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18</a:t>
            </a:fld>
            <a:endParaRPr lang="en-US" dirty="0"/>
          </a:p>
        </p:txBody>
      </p:sp>
      <p:sp>
        <p:nvSpPr>
          <p:cNvPr id="6" name="TextBox 5"/>
          <p:cNvSpPr txBox="1"/>
          <p:nvPr/>
        </p:nvSpPr>
        <p:spPr>
          <a:xfrm>
            <a:off x="1676400" y="695980"/>
            <a:ext cx="7391400" cy="523220"/>
          </a:xfrm>
          <a:prstGeom prst="rect">
            <a:avLst/>
          </a:prstGeom>
          <a:noFill/>
        </p:spPr>
        <p:txBody>
          <a:bodyPr wrap="square" rtlCol="0">
            <a:spAutoFit/>
          </a:bodyPr>
          <a:lstStyle/>
          <a:p>
            <a:r>
              <a:rPr lang="en-US" sz="2800" b="1" dirty="0">
                <a:solidFill>
                  <a:schemeClr val="accent2">
                    <a:lumMod val="75000"/>
                  </a:schemeClr>
                </a:solidFill>
                <a:latin typeface="Century Gothic" pitchFamily="34" charset="0"/>
              </a:rPr>
              <a:t>Counter Propagation network</a:t>
            </a:r>
          </a:p>
        </p:txBody>
      </p:sp>
      <p:sp>
        <p:nvSpPr>
          <p:cNvPr id="26" name="Rectangle 25"/>
          <p:cNvSpPr/>
          <p:nvPr/>
        </p:nvSpPr>
        <p:spPr>
          <a:xfrm>
            <a:off x="381000" y="1379577"/>
            <a:ext cx="8382000" cy="4747453"/>
          </a:xfrm>
          <a:prstGeom prst="rect">
            <a:avLst/>
          </a:prstGeom>
        </p:spPr>
        <p:txBody>
          <a:bodyPr wrap="square">
            <a:spAutoFit/>
          </a:bodyPr>
          <a:lstStyle/>
          <a:p>
            <a:pPr marL="342900" indent="-342900" algn="just">
              <a:spcBef>
                <a:spcPts val="600"/>
              </a:spcBef>
              <a:spcAft>
                <a:spcPts val="600"/>
              </a:spcAft>
              <a:buFont typeface="Arial" panose="020B0604020202020204" pitchFamily="34" charset="0"/>
              <a:buChar char="•"/>
            </a:pPr>
            <a:r>
              <a:rPr lang="en-US" sz="1550" dirty="0"/>
              <a:t>A counter-propagation net is an approximation of its training input vector pairs by adaptively constructing a look-up-table. </a:t>
            </a:r>
          </a:p>
          <a:p>
            <a:pPr marL="342900" indent="-342900" algn="just">
              <a:spcBef>
                <a:spcPts val="600"/>
              </a:spcBef>
              <a:spcAft>
                <a:spcPts val="600"/>
              </a:spcAft>
              <a:buFont typeface="Arial" panose="020B0604020202020204" pitchFamily="34" charset="0"/>
              <a:buChar char="•"/>
            </a:pPr>
            <a:r>
              <a:rPr lang="en-US" sz="1550" dirty="0"/>
              <a:t>By this method, several data points can be compressed to a more manageable number of look-up-table entries. </a:t>
            </a:r>
          </a:p>
          <a:p>
            <a:pPr marL="342900" indent="-342900" algn="just">
              <a:spcBef>
                <a:spcPts val="600"/>
              </a:spcBef>
              <a:spcAft>
                <a:spcPts val="600"/>
              </a:spcAft>
              <a:buFont typeface="Arial" panose="020B0604020202020204" pitchFamily="34" charset="0"/>
              <a:buChar char="•"/>
            </a:pPr>
            <a:r>
              <a:rPr lang="en-US" sz="1550" dirty="0"/>
              <a:t>The accuracy of the function approximation and data compression is based on the number of entries in the look-up-table, which equals the number of units in the cluster layer of the net.</a:t>
            </a:r>
          </a:p>
          <a:p>
            <a:pPr marL="342900" indent="-342900" algn="just">
              <a:spcBef>
                <a:spcPts val="600"/>
              </a:spcBef>
              <a:spcAft>
                <a:spcPts val="600"/>
              </a:spcAft>
              <a:buFont typeface="Arial" panose="020B0604020202020204" pitchFamily="34" charset="0"/>
              <a:buChar char="•"/>
            </a:pPr>
            <a:r>
              <a:rPr lang="en-US" sz="1550" dirty="0"/>
              <a:t>There are two stages involved in the training process of a counter-propagation net. </a:t>
            </a:r>
          </a:p>
          <a:p>
            <a:pPr marL="342900" indent="-342900" algn="just">
              <a:spcBef>
                <a:spcPts val="600"/>
              </a:spcBef>
              <a:spcAft>
                <a:spcPts val="600"/>
              </a:spcAft>
              <a:buFont typeface="Arial" panose="020B0604020202020204" pitchFamily="34" charset="0"/>
              <a:buChar char="•"/>
            </a:pPr>
            <a:r>
              <a:rPr lang="en-US" sz="1550" dirty="0"/>
              <a:t>The input vectors are clustered in the first stage. Originally, it is assumed that there is no topology included in the counter-propagation network. However, on the inclusion of a linear topology, the performance of the net can be improved. The clusters are formed using Euclidean distance method or dot product method. </a:t>
            </a:r>
          </a:p>
          <a:p>
            <a:pPr marL="342900" indent="-342900" algn="just">
              <a:spcBef>
                <a:spcPts val="600"/>
              </a:spcBef>
              <a:spcAft>
                <a:spcPts val="600"/>
              </a:spcAft>
              <a:buFont typeface="Arial" panose="020B0604020202020204" pitchFamily="34" charset="0"/>
              <a:buChar char="•"/>
            </a:pPr>
            <a:r>
              <a:rPr lang="en-US" sz="1550" dirty="0"/>
              <a:t>In the second stage of training, the weights from the cluster layer units to the output units are tuned to obtain the desired response. There are two types of counter-propagation nets: </a:t>
            </a:r>
          </a:p>
          <a:p>
            <a:pPr algn="just">
              <a:spcBef>
                <a:spcPts val="600"/>
              </a:spcBef>
              <a:spcAft>
                <a:spcPts val="600"/>
              </a:spcAft>
            </a:pPr>
            <a:r>
              <a:rPr lang="en-US" sz="1550" dirty="0"/>
              <a:t>	(</a:t>
            </a:r>
            <a:r>
              <a:rPr lang="en-US" sz="1550" dirty="0" err="1"/>
              <a:t>i</a:t>
            </a:r>
            <a:r>
              <a:rPr lang="en-US" sz="1550" dirty="0"/>
              <a:t>) Full counter-propagation net </a:t>
            </a:r>
          </a:p>
          <a:p>
            <a:pPr algn="just">
              <a:spcBef>
                <a:spcPts val="600"/>
              </a:spcBef>
              <a:spcAft>
                <a:spcPts val="600"/>
              </a:spcAft>
            </a:pPr>
            <a:r>
              <a:rPr lang="en-US" sz="1550" dirty="0"/>
              <a:t>	(ii) forward-only counter-propagation net. </a:t>
            </a:r>
          </a:p>
        </p:txBody>
      </p:sp>
      <p:sp>
        <p:nvSpPr>
          <p:cNvPr id="2" name="Date Placeholder 1">
            <a:extLst>
              <a:ext uri="{FF2B5EF4-FFF2-40B4-BE49-F238E27FC236}">
                <a16:creationId xmlns:a16="http://schemas.microsoft.com/office/drawing/2014/main" id="{D8D95BAE-58EE-4F62-BE25-374A7C355DF6}"/>
              </a:ext>
            </a:extLst>
          </p:cNvPr>
          <p:cNvSpPr>
            <a:spLocks noGrp="1"/>
          </p:cNvSpPr>
          <p:nvPr>
            <p:ph type="dt" sz="half" idx="10"/>
          </p:nvPr>
        </p:nvSpPr>
        <p:spPr/>
        <p:txBody>
          <a:bodyPr/>
          <a:lstStyle/>
          <a:p>
            <a:fld id="{A74F7547-F7EA-472A-81B0-AFBDB585C69C}" type="datetime1">
              <a:rPr lang="en-US" smtClean="0">
                <a:solidFill>
                  <a:prstClr val="black">
                    <a:tint val="75000"/>
                  </a:prstClr>
                </a:solidFill>
              </a:rPr>
              <a:t>9/17/2021</a:t>
            </a:fld>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F5050981-4C90-44CB-A918-1566C30A04A2}"/>
              </a:ext>
            </a:extLst>
          </p:cNvPr>
          <p:cNvSpPr>
            <a:spLocks noGrp="1"/>
          </p:cNvSpPr>
          <p:nvPr>
            <p:ph type="ftr" sz="quarter" idx="11"/>
          </p:nvPr>
        </p:nvSpPr>
        <p:spPr/>
        <p:txBody>
          <a:bodyPr/>
          <a:lstStyle/>
          <a:p>
            <a:r>
              <a:rPr lang="en-US" dirty="0">
                <a:solidFill>
                  <a:prstClr val="black">
                    <a:tint val="75000"/>
                  </a:prstClr>
                </a:solidFill>
              </a:rPr>
              <a:t>Matching and Self organizing networks</a:t>
            </a:r>
          </a:p>
        </p:txBody>
      </p:sp>
      <mc:AlternateContent xmlns:mc="http://schemas.openxmlformats.org/markup-compatibility/2006">
        <mc:Choice xmlns:p14="http://schemas.microsoft.com/office/powerpoint/2010/main" Requires="p14">
          <p:contentPart p14:bwMode="auto" r:id="rId2">
            <p14:nvContentPartPr>
              <p14:cNvPr id="9" name="Ink 8"/>
              <p14:cNvContentPartPr/>
              <p14:nvPr/>
            </p14:nvContentPartPr>
            <p14:xfrm>
              <a:off x="1970359" y="1928230"/>
              <a:ext cx="1354320" cy="126720"/>
            </p14:xfrm>
          </p:contentPart>
        </mc:Choice>
        <mc:Fallback>
          <p:pic>
            <p:nvPicPr>
              <p:cNvPr id="9" name="Ink 8"/>
              <p:cNvPicPr/>
              <p:nvPr/>
            </p:nvPicPr>
            <p:blipFill>
              <a:blip r:embed="rId3"/>
              <a:stretch>
                <a:fillRect/>
              </a:stretch>
            </p:blipFill>
            <p:spPr>
              <a:xfrm>
                <a:off x="1962079" y="1917430"/>
                <a:ext cx="137160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2" name="Ink 11"/>
              <p14:cNvContentPartPr/>
              <p14:nvPr/>
            </p14:nvContentPartPr>
            <p14:xfrm>
              <a:off x="2037319" y="1947670"/>
              <a:ext cx="1056960" cy="66240"/>
            </p14:xfrm>
          </p:contentPart>
        </mc:Choice>
        <mc:Fallback>
          <p:pic>
            <p:nvPicPr>
              <p:cNvPr id="12" name="Ink 11"/>
              <p:cNvPicPr/>
              <p:nvPr/>
            </p:nvPicPr>
            <p:blipFill>
              <a:blip r:embed="rId5"/>
              <a:stretch>
                <a:fillRect/>
              </a:stretch>
            </p:blipFill>
            <p:spPr>
              <a:xfrm>
                <a:off x="2027959" y="1929670"/>
                <a:ext cx="1084320" cy="943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3" name="Ink 12"/>
              <p14:cNvContentPartPr/>
              <p14:nvPr/>
            </p14:nvContentPartPr>
            <p14:xfrm>
              <a:off x="1881079" y="3103630"/>
              <a:ext cx="6298200" cy="160200"/>
            </p14:xfrm>
          </p:contentPart>
        </mc:Choice>
        <mc:Fallback>
          <p:pic>
            <p:nvPicPr>
              <p:cNvPr id="13" name="Ink 12"/>
              <p:cNvPicPr/>
              <p:nvPr/>
            </p:nvPicPr>
            <p:blipFill>
              <a:blip r:embed="rId7"/>
              <a:stretch>
                <a:fillRect/>
              </a:stretch>
            </p:blipFill>
            <p:spPr>
              <a:xfrm>
                <a:off x="1872079" y="3094270"/>
                <a:ext cx="631512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5" name="Ink 14"/>
              <p14:cNvContentPartPr/>
              <p14:nvPr/>
            </p14:nvContentPartPr>
            <p14:xfrm>
              <a:off x="7104679" y="4479190"/>
              <a:ext cx="1520640" cy="19440"/>
            </p14:xfrm>
          </p:contentPart>
        </mc:Choice>
        <mc:Fallback>
          <p:pic>
            <p:nvPicPr>
              <p:cNvPr id="15" name="Ink 14"/>
              <p:cNvPicPr/>
              <p:nvPr/>
            </p:nvPicPr>
            <p:blipFill>
              <a:blip r:embed="rId9"/>
              <a:stretch>
                <a:fillRect/>
              </a:stretch>
            </p:blipFill>
            <p:spPr>
              <a:xfrm>
                <a:off x="7095319" y="4469110"/>
                <a:ext cx="153972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7" name="Ink 16"/>
              <p14:cNvContentPartPr/>
              <p14:nvPr/>
            </p14:nvContentPartPr>
            <p14:xfrm>
              <a:off x="768319" y="4699150"/>
              <a:ext cx="2722680" cy="127800"/>
            </p14:xfrm>
          </p:contentPart>
        </mc:Choice>
        <mc:Fallback>
          <p:pic>
            <p:nvPicPr>
              <p:cNvPr id="17" name="Ink 16"/>
              <p:cNvPicPr/>
              <p:nvPr/>
            </p:nvPicPr>
            <p:blipFill>
              <a:blip r:embed="rId11"/>
              <a:stretch>
                <a:fillRect/>
              </a:stretch>
            </p:blipFill>
            <p:spPr>
              <a:xfrm>
                <a:off x="758959" y="4685110"/>
                <a:ext cx="274572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9" name="Ink 18"/>
              <p14:cNvContentPartPr/>
              <p14:nvPr/>
            </p14:nvContentPartPr>
            <p14:xfrm>
              <a:off x="1764079" y="4561270"/>
              <a:ext cx="1702440" cy="166680"/>
            </p14:xfrm>
          </p:contentPart>
        </mc:Choice>
        <mc:Fallback>
          <p:pic>
            <p:nvPicPr>
              <p:cNvPr id="19" name="Ink 18"/>
              <p:cNvPicPr/>
              <p:nvPr/>
            </p:nvPicPr>
            <p:blipFill>
              <a:blip r:embed="rId13"/>
              <a:stretch>
                <a:fillRect/>
              </a:stretch>
            </p:blipFill>
            <p:spPr>
              <a:xfrm>
                <a:off x="1755079" y="4544710"/>
                <a:ext cx="172656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1" name="Ink 20"/>
              <p14:cNvContentPartPr/>
              <p14:nvPr/>
            </p14:nvContentPartPr>
            <p14:xfrm>
              <a:off x="1689559" y="5611030"/>
              <a:ext cx="2345760" cy="79200"/>
            </p14:xfrm>
          </p:contentPart>
        </mc:Choice>
        <mc:Fallback>
          <p:pic>
            <p:nvPicPr>
              <p:cNvPr id="21" name="Ink 20"/>
              <p:cNvPicPr/>
              <p:nvPr/>
            </p:nvPicPr>
            <p:blipFill>
              <a:blip r:embed="rId15"/>
              <a:stretch>
                <a:fillRect/>
              </a:stretch>
            </p:blipFill>
            <p:spPr>
              <a:xfrm>
                <a:off x="1679479" y="5596990"/>
                <a:ext cx="2369520" cy="1029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3" name="Ink 22"/>
              <p14:cNvContentPartPr/>
              <p14:nvPr/>
            </p14:nvContentPartPr>
            <p14:xfrm>
              <a:off x="1784959" y="6047350"/>
              <a:ext cx="2988000" cy="138960"/>
            </p14:xfrm>
          </p:contentPart>
        </mc:Choice>
        <mc:Fallback>
          <p:pic>
            <p:nvPicPr>
              <p:cNvPr id="23" name="Ink 22"/>
              <p:cNvPicPr/>
              <p:nvPr/>
            </p:nvPicPr>
            <p:blipFill>
              <a:blip r:embed="rId17"/>
              <a:stretch>
                <a:fillRect/>
              </a:stretch>
            </p:blipFill>
            <p:spPr>
              <a:xfrm>
                <a:off x="1777399" y="6040870"/>
                <a:ext cx="3006720" cy="153360"/>
              </a:xfrm>
              <a:prstGeom prst="rect">
                <a:avLst/>
              </a:prstGeom>
            </p:spPr>
          </p:pic>
        </mc:Fallback>
      </mc:AlternateContent>
    </p:spTree>
    <p:extLst>
      <p:ext uri="{BB962C8B-B14F-4D97-AF65-F5344CB8AC3E}">
        <p14:creationId xmlns:p14="http://schemas.microsoft.com/office/powerpoint/2010/main" val="2595973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19</a:t>
            </a:fld>
            <a:endParaRPr lang="en-US" dirty="0"/>
          </a:p>
        </p:txBody>
      </p:sp>
      <p:sp>
        <p:nvSpPr>
          <p:cNvPr id="6" name="TextBox 5"/>
          <p:cNvSpPr txBox="1"/>
          <p:nvPr/>
        </p:nvSpPr>
        <p:spPr>
          <a:xfrm>
            <a:off x="1676400" y="695980"/>
            <a:ext cx="7391400" cy="523220"/>
          </a:xfrm>
          <a:prstGeom prst="rect">
            <a:avLst/>
          </a:prstGeom>
          <a:noFill/>
        </p:spPr>
        <p:txBody>
          <a:bodyPr wrap="square" rtlCol="0">
            <a:spAutoFit/>
          </a:bodyPr>
          <a:lstStyle/>
          <a:p>
            <a:r>
              <a:rPr lang="en-US" sz="2800" b="1" dirty="0">
                <a:solidFill>
                  <a:schemeClr val="accent2">
                    <a:lumMod val="75000"/>
                  </a:schemeClr>
                </a:solidFill>
                <a:latin typeface="Century Gothic" pitchFamily="34" charset="0"/>
              </a:rPr>
              <a:t>Full Counter Propagation network</a:t>
            </a:r>
          </a:p>
        </p:txBody>
      </p:sp>
      <mc:AlternateContent xmlns:mc="http://schemas.openxmlformats.org/markup-compatibility/2006" xmlns:a14="http://schemas.microsoft.com/office/drawing/2010/main">
        <mc:Choice Requires="a14">
          <p:sp>
            <p:nvSpPr>
              <p:cNvPr id="26" name="Rectangle 25"/>
              <p:cNvSpPr/>
              <p:nvPr/>
            </p:nvSpPr>
            <p:spPr>
              <a:xfrm>
                <a:off x="381000" y="1379577"/>
                <a:ext cx="8382000" cy="4747453"/>
              </a:xfrm>
              <a:prstGeom prst="rect">
                <a:avLst/>
              </a:prstGeom>
            </p:spPr>
            <p:txBody>
              <a:bodyPr wrap="square">
                <a:spAutoFit/>
              </a:bodyPr>
              <a:lstStyle/>
              <a:p>
                <a:pPr marL="342900" indent="-342900" algn="just">
                  <a:spcBef>
                    <a:spcPts val="600"/>
                  </a:spcBef>
                  <a:spcAft>
                    <a:spcPts val="600"/>
                  </a:spcAft>
                  <a:buFont typeface="Arial" panose="020B0604020202020204" pitchFamily="34" charset="0"/>
                  <a:buChar char="•"/>
                </a:pPr>
                <a:r>
                  <a:rPr lang="en-US" sz="1550" dirty="0"/>
                  <a:t>Full counter-propagation net (full CPN) efficiently represents a large number of vector pairs </a:t>
                </a:r>
                <a14:m>
                  <m:oMath xmlns:m="http://schemas.openxmlformats.org/officeDocument/2006/math">
                    <m:r>
                      <a:rPr lang="en-US" sz="1550" i="1" dirty="0" smtClean="0">
                        <a:latin typeface="Cambria Math" panose="02040503050406030204" pitchFamily="18" charset="0"/>
                      </a:rPr>
                      <m:t>𝑥</m:t>
                    </m:r>
                    <m:r>
                      <a:rPr lang="en-US" sz="1550" i="1" dirty="0" smtClean="0">
                        <a:latin typeface="Cambria Math" panose="02040503050406030204" pitchFamily="18" charset="0"/>
                      </a:rPr>
                      <m:t>:</m:t>
                    </m:r>
                    <m:r>
                      <a:rPr lang="en-US" sz="1550" i="1" dirty="0" smtClean="0">
                        <a:latin typeface="Cambria Math" panose="02040503050406030204" pitchFamily="18" charset="0"/>
                      </a:rPr>
                      <m:t>𝑦</m:t>
                    </m:r>
                  </m:oMath>
                </a14:m>
                <a:r>
                  <a:rPr lang="en-US" sz="1550" dirty="0"/>
                  <a:t> by adaptively constructing a look-up-table. </a:t>
                </a:r>
              </a:p>
              <a:p>
                <a:pPr marL="342900" indent="-342900" algn="just">
                  <a:spcBef>
                    <a:spcPts val="600"/>
                  </a:spcBef>
                  <a:spcAft>
                    <a:spcPts val="600"/>
                  </a:spcAft>
                  <a:buFont typeface="Arial" panose="020B0604020202020204" pitchFamily="34" charset="0"/>
                  <a:buChar char="•"/>
                </a:pPr>
                <a:r>
                  <a:rPr lang="en-US" sz="1550" dirty="0"/>
                  <a:t>The approximation here is </a:t>
                </a:r>
                <a14:m>
                  <m:oMath xmlns:m="http://schemas.openxmlformats.org/officeDocument/2006/math">
                    <m:sSup>
                      <m:sSupPr>
                        <m:ctrlPr>
                          <a:rPr lang="en-US" sz="1550" i="1" smtClean="0">
                            <a:latin typeface="Cambria Math" panose="02040503050406030204" pitchFamily="18" charset="0"/>
                          </a:rPr>
                        </m:ctrlPr>
                      </m:sSupPr>
                      <m:e>
                        <m:r>
                          <a:rPr lang="en-US" sz="1550" b="0" i="1" smtClean="0">
                            <a:latin typeface="Cambria Math" panose="02040503050406030204" pitchFamily="18" charset="0"/>
                          </a:rPr>
                          <m:t>𝑥</m:t>
                        </m:r>
                      </m:e>
                      <m:sup>
                        <m:r>
                          <a:rPr lang="en-US" sz="1550" b="0" i="1" smtClean="0">
                            <a:latin typeface="Cambria Math" panose="02040503050406030204" pitchFamily="18" charset="0"/>
                          </a:rPr>
                          <m:t>∗</m:t>
                        </m:r>
                      </m:sup>
                    </m:sSup>
                    <m:r>
                      <a:rPr lang="en-US" sz="1550" b="0" i="1" smtClean="0">
                        <a:latin typeface="Cambria Math" panose="02040503050406030204" pitchFamily="18" charset="0"/>
                      </a:rPr>
                      <m:t>:</m:t>
                    </m:r>
                    <m:sSup>
                      <m:sSupPr>
                        <m:ctrlPr>
                          <a:rPr lang="en-US" sz="1550" b="0" i="1" smtClean="0">
                            <a:latin typeface="Cambria Math" panose="02040503050406030204" pitchFamily="18" charset="0"/>
                          </a:rPr>
                        </m:ctrlPr>
                      </m:sSupPr>
                      <m:e>
                        <m:r>
                          <a:rPr lang="en-US" sz="1550" b="0" i="1" smtClean="0">
                            <a:latin typeface="Cambria Math" panose="02040503050406030204" pitchFamily="18" charset="0"/>
                          </a:rPr>
                          <m:t>𝑦</m:t>
                        </m:r>
                      </m:e>
                      <m:sup>
                        <m:r>
                          <a:rPr lang="en-US" sz="1550" b="0" i="1" smtClean="0">
                            <a:latin typeface="Cambria Math" panose="02040503050406030204" pitchFamily="18" charset="0"/>
                          </a:rPr>
                          <m:t>∗</m:t>
                        </m:r>
                      </m:sup>
                    </m:sSup>
                  </m:oMath>
                </a14:m>
                <a:r>
                  <a:rPr lang="en-US" sz="1550" dirty="0"/>
                  <a:t> which is based on the vector pairs </a:t>
                </a:r>
                <a14:m>
                  <m:oMath xmlns:m="http://schemas.openxmlformats.org/officeDocument/2006/math">
                    <m:r>
                      <a:rPr lang="en-US" sz="1550" i="1" dirty="0">
                        <a:latin typeface="Cambria Math" panose="02040503050406030204" pitchFamily="18" charset="0"/>
                      </a:rPr>
                      <m:t>𝑥</m:t>
                    </m:r>
                    <m:r>
                      <a:rPr lang="en-US" sz="1550" i="1" dirty="0">
                        <a:latin typeface="Cambria Math" panose="02040503050406030204" pitchFamily="18" charset="0"/>
                      </a:rPr>
                      <m:t>:</m:t>
                    </m:r>
                    <m:r>
                      <a:rPr lang="en-US" sz="1550" i="1" dirty="0">
                        <a:latin typeface="Cambria Math" panose="02040503050406030204" pitchFamily="18" charset="0"/>
                      </a:rPr>
                      <m:t>𝑦</m:t>
                    </m:r>
                  </m:oMath>
                </a14:m>
                <a:r>
                  <a:rPr lang="en-US" sz="1550" dirty="0"/>
                  <a:t>, possibly with some distorted or missing elements in either vector or both vectors. </a:t>
                </a:r>
              </a:p>
              <a:p>
                <a:pPr marL="342900" indent="-342900" algn="just">
                  <a:spcBef>
                    <a:spcPts val="600"/>
                  </a:spcBef>
                  <a:spcAft>
                    <a:spcPts val="600"/>
                  </a:spcAft>
                  <a:buFont typeface="Arial" panose="020B0604020202020204" pitchFamily="34" charset="0"/>
                  <a:buChar char="•"/>
                </a:pPr>
                <a:r>
                  <a:rPr lang="en-US" sz="1550" dirty="0"/>
                  <a:t>The network is defined to approximate a continuous function </a:t>
                </a:r>
                <a14:m>
                  <m:oMath xmlns:m="http://schemas.openxmlformats.org/officeDocument/2006/math">
                    <m:r>
                      <a:rPr lang="en-US" sz="1550" b="0" i="1" smtClean="0">
                        <a:latin typeface="Cambria Math" panose="02040503050406030204" pitchFamily="18" charset="0"/>
                      </a:rPr>
                      <m:t>𝑓</m:t>
                    </m:r>
                  </m:oMath>
                </a14:m>
                <a:r>
                  <a:rPr lang="en-US" sz="1550" dirty="0"/>
                  <a:t>, defined on a compact set A. </a:t>
                </a:r>
              </a:p>
              <a:p>
                <a:pPr marL="342900" indent="-342900" algn="just">
                  <a:spcBef>
                    <a:spcPts val="600"/>
                  </a:spcBef>
                  <a:spcAft>
                    <a:spcPts val="600"/>
                  </a:spcAft>
                  <a:buFont typeface="Arial" panose="020B0604020202020204" pitchFamily="34" charset="0"/>
                  <a:buChar char="•"/>
                </a:pPr>
                <a:r>
                  <a:rPr lang="en-US" sz="1550" dirty="0"/>
                  <a:t>The full CPN works best if the inverse function </a:t>
                </a:r>
                <a14:m>
                  <m:oMath xmlns:m="http://schemas.openxmlformats.org/officeDocument/2006/math">
                    <m:sSup>
                      <m:sSupPr>
                        <m:ctrlPr>
                          <a:rPr lang="en-US" sz="1550" i="1" smtClean="0">
                            <a:latin typeface="Cambria Math" panose="02040503050406030204" pitchFamily="18" charset="0"/>
                          </a:rPr>
                        </m:ctrlPr>
                      </m:sSupPr>
                      <m:e>
                        <m:r>
                          <a:rPr lang="en-US" sz="1550" b="0" i="1" smtClean="0">
                            <a:latin typeface="Cambria Math" panose="02040503050406030204" pitchFamily="18" charset="0"/>
                          </a:rPr>
                          <m:t>𝑓</m:t>
                        </m:r>
                      </m:e>
                      <m:sup>
                        <m:r>
                          <a:rPr lang="en-US" sz="1550" b="0" i="1" smtClean="0">
                            <a:latin typeface="Cambria Math" panose="02040503050406030204" pitchFamily="18" charset="0"/>
                          </a:rPr>
                          <m:t>−1</m:t>
                        </m:r>
                      </m:sup>
                    </m:sSup>
                  </m:oMath>
                </a14:m>
                <a:r>
                  <a:rPr lang="en-US" sz="1550" dirty="0"/>
                  <a:t> exists and is continuous. The vectors x and y propagate through the network in a counterflow manner to yield output vectors </a:t>
                </a:r>
                <a14:m>
                  <m:oMath xmlns:m="http://schemas.openxmlformats.org/officeDocument/2006/math">
                    <m:sSup>
                      <m:sSupPr>
                        <m:ctrlPr>
                          <a:rPr lang="en-US" sz="1550" i="1">
                            <a:latin typeface="Cambria Math" panose="02040503050406030204" pitchFamily="18" charset="0"/>
                          </a:rPr>
                        </m:ctrlPr>
                      </m:sSupPr>
                      <m:e>
                        <m:r>
                          <a:rPr lang="en-US" sz="1550" i="1">
                            <a:latin typeface="Cambria Math" panose="02040503050406030204" pitchFamily="18" charset="0"/>
                          </a:rPr>
                          <m:t>𝑥</m:t>
                        </m:r>
                      </m:e>
                      <m:sup>
                        <m:r>
                          <a:rPr lang="en-US" sz="1550" i="1">
                            <a:latin typeface="Cambria Math" panose="02040503050406030204" pitchFamily="18" charset="0"/>
                          </a:rPr>
                          <m:t>∗</m:t>
                        </m:r>
                      </m:sup>
                    </m:sSup>
                  </m:oMath>
                </a14:m>
                <a:r>
                  <a:rPr lang="en-US" sz="1550" dirty="0"/>
                  <a:t> and </a:t>
                </a:r>
                <a14:m>
                  <m:oMath xmlns:m="http://schemas.openxmlformats.org/officeDocument/2006/math">
                    <m:sSup>
                      <m:sSupPr>
                        <m:ctrlPr>
                          <a:rPr lang="en-US" sz="1550" i="1">
                            <a:latin typeface="Cambria Math" panose="02040503050406030204" pitchFamily="18" charset="0"/>
                          </a:rPr>
                        </m:ctrlPr>
                      </m:sSupPr>
                      <m:e>
                        <m:r>
                          <a:rPr lang="en-US" sz="1550" i="1">
                            <a:latin typeface="Cambria Math" panose="02040503050406030204" pitchFamily="18" charset="0"/>
                          </a:rPr>
                          <m:t>𝑦</m:t>
                        </m:r>
                      </m:e>
                      <m:sup>
                        <m:r>
                          <a:rPr lang="en-US" sz="1550" i="1">
                            <a:latin typeface="Cambria Math" panose="02040503050406030204" pitchFamily="18" charset="0"/>
                          </a:rPr>
                          <m:t>∗</m:t>
                        </m:r>
                      </m:sup>
                    </m:sSup>
                  </m:oMath>
                </a14:m>
                <a:r>
                  <a:rPr lang="en-US" sz="1550" dirty="0"/>
                  <a:t>, which are the approximations of x and y, respectively. </a:t>
                </a:r>
              </a:p>
              <a:p>
                <a:pPr marL="342900" indent="-342900" algn="just">
                  <a:spcBef>
                    <a:spcPts val="600"/>
                  </a:spcBef>
                  <a:spcAft>
                    <a:spcPts val="600"/>
                  </a:spcAft>
                  <a:buFont typeface="Arial" panose="020B0604020202020204" pitchFamily="34" charset="0"/>
                  <a:buChar char="•"/>
                </a:pPr>
                <a:r>
                  <a:rPr lang="en-US" sz="1550" dirty="0"/>
                  <a:t>During competition,  the winner can be determined either by Euclidean distance or by dot product method. </a:t>
                </a:r>
              </a:p>
              <a:p>
                <a:pPr marL="342900" indent="-342900" algn="just">
                  <a:spcBef>
                    <a:spcPts val="600"/>
                  </a:spcBef>
                  <a:spcAft>
                    <a:spcPts val="600"/>
                  </a:spcAft>
                  <a:buFont typeface="Arial" panose="020B0604020202020204" pitchFamily="34" charset="0"/>
                  <a:buChar char="•"/>
                </a:pPr>
                <a:r>
                  <a:rPr lang="en-US" sz="1550" dirty="0"/>
                  <a:t>In case of dot product method, the one with the largest net input is the winner. Whenever vectors are to be compared using the dot product metric, they should be normalized. </a:t>
                </a:r>
              </a:p>
              <a:p>
                <a:pPr marL="342900" indent="-342900" algn="just">
                  <a:spcBef>
                    <a:spcPts val="600"/>
                  </a:spcBef>
                  <a:spcAft>
                    <a:spcPts val="600"/>
                  </a:spcAft>
                  <a:buFont typeface="Arial" panose="020B0604020202020204" pitchFamily="34" charset="0"/>
                  <a:buChar char="•"/>
                </a:pPr>
                <a:r>
                  <a:rPr lang="en-US" sz="1550" dirty="0"/>
                  <a:t>Even though the normalization can be performed without loss of information by adding an extra component, yet to avoid the complexity Euclidean distance method can be used. </a:t>
                </a:r>
              </a:p>
              <a:p>
                <a:pPr marL="342900" indent="-342900" algn="just">
                  <a:spcBef>
                    <a:spcPts val="600"/>
                  </a:spcBef>
                  <a:spcAft>
                    <a:spcPts val="600"/>
                  </a:spcAft>
                  <a:buFont typeface="Arial" panose="020B0604020202020204" pitchFamily="34" charset="0"/>
                  <a:buChar char="•"/>
                </a:pPr>
                <a:r>
                  <a:rPr lang="en-US" sz="1550" dirty="0"/>
                  <a:t>On the basis of this, direct comparison can be made between the full CPN and forward-only CPN. </a:t>
                </a:r>
              </a:p>
            </p:txBody>
          </p:sp>
        </mc:Choice>
        <mc:Fallback xmlns="">
          <p:sp>
            <p:nvSpPr>
              <p:cNvPr id="26" name="Rectangle 25"/>
              <p:cNvSpPr>
                <a:spLocks noRot="1" noChangeAspect="1" noMove="1" noResize="1" noEditPoints="1" noAdjustHandles="1" noChangeArrowheads="1" noChangeShapeType="1" noTextEdit="1"/>
              </p:cNvSpPr>
              <p:nvPr/>
            </p:nvSpPr>
            <p:spPr>
              <a:xfrm>
                <a:off x="381000" y="1379577"/>
                <a:ext cx="8382000" cy="4747453"/>
              </a:xfrm>
              <a:prstGeom prst="rect">
                <a:avLst/>
              </a:prstGeom>
              <a:blipFill>
                <a:blip r:embed="rId2"/>
                <a:stretch>
                  <a:fillRect l="-291" t="-128" r="-291" b="-642"/>
                </a:stretch>
              </a:blipFill>
            </p:spPr>
            <p:txBody>
              <a:bodyPr/>
              <a:lstStyle/>
              <a:p>
                <a:r>
                  <a:rPr lang="en-IN">
                    <a:noFill/>
                  </a:rPr>
                  <a:t> </a:t>
                </a:r>
              </a:p>
            </p:txBody>
          </p:sp>
        </mc:Fallback>
      </mc:AlternateContent>
      <p:sp>
        <p:nvSpPr>
          <p:cNvPr id="2" name="Date Placeholder 1">
            <a:extLst>
              <a:ext uri="{FF2B5EF4-FFF2-40B4-BE49-F238E27FC236}">
                <a16:creationId xmlns:a16="http://schemas.microsoft.com/office/drawing/2014/main" id="{D8D95BAE-58EE-4F62-BE25-374A7C355DF6}"/>
              </a:ext>
            </a:extLst>
          </p:cNvPr>
          <p:cNvSpPr>
            <a:spLocks noGrp="1"/>
          </p:cNvSpPr>
          <p:nvPr>
            <p:ph type="dt" sz="half" idx="10"/>
          </p:nvPr>
        </p:nvSpPr>
        <p:spPr/>
        <p:txBody>
          <a:bodyPr/>
          <a:lstStyle/>
          <a:p>
            <a:fld id="{A74F7547-F7EA-472A-81B0-AFBDB585C69C}" type="datetime1">
              <a:rPr lang="en-US" smtClean="0">
                <a:solidFill>
                  <a:prstClr val="black">
                    <a:tint val="75000"/>
                  </a:prstClr>
                </a:solidFill>
              </a:rPr>
              <a:t>9/17/2021</a:t>
            </a:fld>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F5050981-4C90-44CB-A918-1566C30A04A2}"/>
              </a:ext>
            </a:extLst>
          </p:cNvPr>
          <p:cNvSpPr>
            <a:spLocks noGrp="1"/>
          </p:cNvSpPr>
          <p:nvPr>
            <p:ph type="ftr" sz="quarter" idx="11"/>
          </p:nvPr>
        </p:nvSpPr>
        <p:spPr/>
        <p:txBody>
          <a:bodyPr/>
          <a:lstStyle/>
          <a:p>
            <a:r>
              <a:rPr lang="en-US" dirty="0">
                <a:solidFill>
                  <a:prstClr val="black">
                    <a:tint val="75000"/>
                  </a:prstClr>
                </a:solidFill>
              </a:rPr>
              <a:t>Matching and Self organizing networks</a:t>
            </a:r>
          </a:p>
        </p:txBody>
      </p:sp>
      <mc:AlternateContent xmlns:mc="http://schemas.openxmlformats.org/markup-compatibility/2006">
        <mc:Choice xmlns:p14="http://schemas.microsoft.com/office/powerpoint/2010/main" Requires="p14">
          <p:contentPart p14:bwMode="auto" r:id="rId3">
            <p14:nvContentPartPr>
              <p14:cNvPr id="7" name="Ink 6"/>
              <p14:cNvContentPartPr/>
              <p14:nvPr/>
            </p14:nvContentPartPr>
            <p14:xfrm>
              <a:off x="632959" y="3747670"/>
              <a:ext cx="1913760" cy="587520"/>
            </p14:xfrm>
          </p:contentPart>
        </mc:Choice>
        <mc:Fallback>
          <p:pic>
            <p:nvPicPr>
              <p:cNvPr id="7" name="Ink 6"/>
              <p:cNvPicPr/>
              <p:nvPr/>
            </p:nvPicPr>
            <p:blipFill>
              <a:blip r:embed="rId4"/>
              <a:stretch>
                <a:fillRect/>
              </a:stretch>
            </p:blipFill>
            <p:spPr>
              <a:xfrm>
                <a:off x="622159" y="3731830"/>
                <a:ext cx="1939320" cy="6145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2" name="Ink 11"/>
              <p14:cNvContentPartPr/>
              <p14:nvPr/>
            </p14:nvContentPartPr>
            <p14:xfrm>
              <a:off x="2156839" y="5078950"/>
              <a:ext cx="1251720" cy="430560"/>
            </p14:xfrm>
          </p:contentPart>
        </mc:Choice>
        <mc:Fallback>
          <p:pic>
            <p:nvPicPr>
              <p:cNvPr id="12" name="Ink 11"/>
              <p:cNvPicPr/>
              <p:nvPr/>
            </p:nvPicPr>
            <p:blipFill>
              <a:blip r:embed="rId6"/>
              <a:stretch>
                <a:fillRect/>
              </a:stretch>
            </p:blipFill>
            <p:spPr>
              <a:xfrm>
                <a:off x="2144959" y="5070310"/>
                <a:ext cx="1273320" cy="4492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5" name="Ink 14"/>
              <p14:cNvContentPartPr/>
              <p14:nvPr/>
            </p14:nvContentPartPr>
            <p14:xfrm>
              <a:off x="6149599" y="4842070"/>
              <a:ext cx="1001880" cy="14760"/>
            </p14:xfrm>
          </p:contentPart>
        </mc:Choice>
        <mc:Fallback>
          <p:pic>
            <p:nvPicPr>
              <p:cNvPr id="15" name="Ink 14"/>
              <p:cNvPicPr/>
              <p:nvPr/>
            </p:nvPicPr>
            <p:blipFill>
              <a:blip r:embed="rId8"/>
              <a:stretch>
                <a:fillRect/>
              </a:stretch>
            </p:blipFill>
            <p:spPr>
              <a:xfrm>
                <a:off x="6139879" y="4825870"/>
                <a:ext cx="102816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6" name="Ink 15"/>
              <p14:cNvContentPartPr/>
              <p14:nvPr/>
            </p14:nvContentPartPr>
            <p14:xfrm>
              <a:off x="5650999" y="6095950"/>
              <a:ext cx="2872800" cy="66600"/>
            </p14:xfrm>
          </p:contentPart>
        </mc:Choice>
        <mc:Fallback>
          <p:pic>
            <p:nvPicPr>
              <p:cNvPr id="16" name="Ink 15"/>
              <p:cNvPicPr/>
              <p:nvPr/>
            </p:nvPicPr>
            <p:blipFill>
              <a:blip r:embed="rId10"/>
              <a:stretch>
                <a:fillRect/>
              </a:stretch>
            </p:blipFill>
            <p:spPr>
              <a:xfrm>
                <a:off x="5641999" y="6092350"/>
                <a:ext cx="2891520" cy="77400"/>
              </a:xfrm>
              <a:prstGeom prst="rect">
                <a:avLst/>
              </a:prstGeom>
            </p:spPr>
          </p:pic>
        </mc:Fallback>
      </mc:AlternateContent>
    </p:spTree>
    <p:extLst>
      <p:ext uri="{BB962C8B-B14F-4D97-AF65-F5344CB8AC3E}">
        <p14:creationId xmlns:p14="http://schemas.microsoft.com/office/powerpoint/2010/main" val="2039094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2</a:t>
            </a:fld>
            <a:endParaRPr lang="en-US" dirty="0"/>
          </a:p>
        </p:txBody>
      </p:sp>
      <p:sp>
        <p:nvSpPr>
          <p:cNvPr id="6" name="TextBox 5"/>
          <p:cNvSpPr txBox="1"/>
          <p:nvPr/>
        </p:nvSpPr>
        <p:spPr>
          <a:xfrm>
            <a:off x="1676400" y="695980"/>
            <a:ext cx="7391400" cy="523220"/>
          </a:xfrm>
          <a:prstGeom prst="rect">
            <a:avLst/>
          </a:prstGeom>
          <a:noFill/>
        </p:spPr>
        <p:txBody>
          <a:bodyPr wrap="square" rtlCol="0">
            <a:spAutoFit/>
          </a:bodyPr>
          <a:lstStyle/>
          <a:p>
            <a:r>
              <a:rPr lang="en-US" sz="2800" b="1" dirty="0">
                <a:solidFill>
                  <a:schemeClr val="accent2">
                    <a:lumMod val="75000"/>
                  </a:schemeClr>
                </a:solidFill>
                <a:latin typeface="Century Gothic" pitchFamily="34" charset="0"/>
              </a:rPr>
              <a:t>Learning Vector Quantization</a:t>
            </a:r>
          </a:p>
        </p:txBody>
      </p:sp>
      <p:sp>
        <p:nvSpPr>
          <p:cNvPr id="26" name="Rectangle 25"/>
          <p:cNvSpPr/>
          <p:nvPr/>
        </p:nvSpPr>
        <p:spPr>
          <a:xfrm>
            <a:off x="381000" y="1379577"/>
            <a:ext cx="8382000" cy="4985980"/>
          </a:xfrm>
          <a:prstGeom prst="rect">
            <a:avLst/>
          </a:prstGeom>
        </p:spPr>
        <p:txBody>
          <a:bodyPr wrap="square">
            <a:spAutoFit/>
          </a:bodyPr>
          <a:lstStyle/>
          <a:p>
            <a:pPr marL="342900" indent="-342900" algn="just">
              <a:spcBef>
                <a:spcPts val="600"/>
              </a:spcBef>
              <a:spcAft>
                <a:spcPts val="600"/>
              </a:spcAft>
              <a:buFont typeface="Arial" panose="020B0604020202020204" pitchFamily="34" charset="0"/>
              <a:buChar char="•"/>
            </a:pPr>
            <a:r>
              <a:rPr lang="en-US" sz="1400" dirty="0"/>
              <a:t>Learning vector quantization (LVQ) is a process of classifying patterns, wherein each output unit represents a particular class. </a:t>
            </a:r>
          </a:p>
          <a:p>
            <a:pPr marL="342900" indent="-342900" algn="just">
              <a:spcBef>
                <a:spcPts val="600"/>
              </a:spcBef>
              <a:spcAft>
                <a:spcPts val="600"/>
              </a:spcAft>
              <a:buFont typeface="Arial" panose="020B0604020202020204" pitchFamily="34" charset="0"/>
              <a:buChar char="•"/>
            </a:pPr>
            <a:r>
              <a:rPr lang="en-US" sz="1400" dirty="0"/>
              <a:t>Here, for each class several units should be used. The output unit weight vector is called reference vector or code book vector for the class which the unit represents.</a:t>
            </a:r>
          </a:p>
          <a:p>
            <a:pPr marL="342900" indent="-342900" algn="just">
              <a:spcBef>
                <a:spcPts val="600"/>
              </a:spcBef>
              <a:spcAft>
                <a:spcPts val="600"/>
              </a:spcAft>
              <a:buFont typeface="Arial" panose="020B0604020202020204" pitchFamily="34" charset="0"/>
              <a:buChar char="•"/>
            </a:pPr>
            <a:r>
              <a:rPr lang="en-US" sz="1400" dirty="0"/>
              <a:t>This is a special case of competitive net, which uses supervised learning methodology. </a:t>
            </a:r>
          </a:p>
          <a:p>
            <a:pPr marL="342900" indent="-342900" algn="just">
              <a:spcBef>
                <a:spcPts val="600"/>
              </a:spcBef>
              <a:spcAft>
                <a:spcPts val="600"/>
              </a:spcAft>
              <a:buFont typeface="Arial" panose="020B0604020202020204" pitchFamily="34" charset="0"/>
              <a:buChar char="•"/>
            </a:pPr>
            <a:r>
              <a:rPr lang="en-US" sz="1400" dirty="0"/>
              <a:t>During training, the output units are found to be positioned to approximate the decision surfaces of the existing Bayesian classifier. </a:t>
            </a:r>
          </a:p>
          <a:p>
            <a:pPr marL="342900" indent="-342900" algn="just">
              <a:spcBef>
                <a:spcPts val="600"/>
              </a:spcBef>
              <a:spcAft>
                <a:spcPts val="600"/>
              </a:spcAft>
              <a:buFont typeface="Arial" panose="020B0604020202020204" pitchFamily="34" charset="0"/>
              <a:buChar char="•"/>
            </a:pPr>
            <a:r>
              <a:rPr lang="en-US" sz="1400" dirty="0"/>
              <a:t>Here, the set of training patterns with known classifications is given to the network, along with an initial distribution of the reference vectors. </a:t>
            </a:r>
          </a:p>
          <a:p>
            <a:pPr marL="342900" indent="-342900" algn="just">
              <a:spcBef>
                <a:spcPts val="600"/>
              </a:spcBef>
              <a:spcAft>
                <a:spcPts val="600"/>
              </a:spcAft>
              <a:buFont typeface="Arial" panose="020B0604020202020204" pitchFamily="34" charset="0"/>
              <a:buChar char="•"/>
            </a:pPr>
            <a:r>
              <a:rPr lang="en-US" sz="1400" dirty="0"/>
              <a:t>When the training process is complete, an LVQ net is found to classify an input vector by assigning it to the same class as that of the output unit, which has its weight vector very close to the input vector.</a:t>
            </a:r>
          </a:p>
          <a:p>
            <a:pPr marL="342900" indent="-342900" algn="just">
              <a:spcBef>
                <a:spcPts val="600"/>
              </a:spcBef>
              <a:spcAft>
                <a:spcPts val="600"/>
              </a:spcAft>
              <a:buFont typeface="Arial" panose="020B0604020202020204" pitchFamily="34" charset="0"/>
              <a:buChar char="•"/>
            </a:pPr>
            <a:r>
              <a:rPr lang="en-US" sz="1400" dirty="0"/>
              <a:t>Thus, LVQ is a classifier paradigm that adjusts the boundaries between categories to minimize existing misclassification. </a:t>
            </a:r>
          </a:p>
          <a:p>
            <a:pPr marL="342900" indent="-342900" algn="just">
              <a:spcBef>
                <a:spcPts val="600"/>
              </a:spcBef>
              <a:spcAft>
                <a:spcPts val="600"/>
              </a:spcAft>
              <a:buFont typeface="Arial" panose="020B0604020202020204" pitchFamily="34" charset="0"/>
              <a:buChar char="•"/>
            </a:pPr>
            <a:r>
              <a:rPr lang="en-US" sz="1400" dirty="0"/>
              <a:t>LVQ is used for optical character recognition, converting speech into phonemes and other application as well.</a:t>
            </a:r>
          </a:p>
          <a:p>
            <a:pPr marL="342900" indent="-342900" algn="just">
              <a:spcBef>
                <a:spcPts val="600"/>
              </a:spcBef>
              <a:spcAft>
                <a:spcPts val="600"/>
              </a:spcAft>
              <a:buFont typeface="Arial" panose="020B0604020202020204" pitchFamily="34" charset="0"/>
              <a:buChar char="•"/>
            </a:pPr>
            <a:r>
              <a:rPr lang="en-US" sz="1400" dirty="0"/>
              <a:t>LVQ net may resemble KSOFM net. Unlike LVQ, KSOFM output nodes do not correspond to the known classes but rather correspond to unknown clusters that the KSOFM finds in the data autonomously. </a:t>
            </a:r>
          </a:p>
        </p:txBody>
      </p:sp>
      <p:sp>
        <p:nvSpPr>
          <p:cNvPr id="2" name="Date Placeholder 1">
            <a:extLst>
              <a:ext uri="{FF2B5EF4-FFF2-40B4-BE49-F238E27FC236}">
                <a16:creationId xmlns:a16="http://schemas.microsoft.com/office/drawing/2014/main" id="{D8D95BAE-58EE-4F62-BE25-374A7C355DF6}"/>
              </a:ext>
            </a:extLst>
          </p:cNvPr>
          <p:cNvSpPr>
            <a:spLocks noGrp="1"/>
          </p:cNvSpPr>
          <p:nvPr>
            <p:ph type="dt" sz="half" idx="10"/>
          </p:nvPr>
        </p:nvSpPr>
        <p:spPr/>
        <p:txBody>
          <a:bodyPr/>
          <a:lstStyle/>
          <a:p>
            <a:fld id="{A74F7547-F7EA-472A-81B0-AFBDB585C69C}" type="datetime1">
              <a:rPr lang="en-US" smtClean="0">
                <a:solidFill>
                  <a:prstClr val="black">
                    <a:tint val="75000"/>
                  </a:prstClr>
                </a:solidFill>
              </a:rPr>
              <a:t>9/17/2021</a:t>
            </a:fld>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F5050981-4C90-44CB-A918-1566C30A04A2}"/>
              </a:ext>
            </a:extLst>
          </p:cNvPr>
          <p:cNvSpPr>
            <a:spLocks noGrp="1"/>
          </p:cNvSpPr>
          <p:nvPr>
            <p:ph type="ftr" sz="quarter" idx="11"/>
          </p:nvPr>
        </p:nvSpPr>
        <p:spPr/>
        <p:txBody>
          <a:bodyPr/>
          <a:lstStyle/>
          <a:p>
            <a:r>
              <a:rPr lang="en-US" dirty="0">
                <a:solidFill>
                  <a:prstClr val="black">
                    <a:tint val="75000"/>
                  </a:prstClr>
                </a:solidFill>
              </a:rPr>
              <a:t>Matching and Self organizing networks</a:t>
            </a:r>
          </a:p>
        </p:txBody>
      </p:sp>
    </p:spTree>
    <p:extLst>
      <p:ext uri="{BB962C8B-B14F-4D97-AF65-F5344CB8AC3E}">
        <p14:creationId xmlns:p14="http://schemas.microsoft.com/office/powerpoint/2010/main" val="1935300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031AC4-4C83-4764-951A-C661333D2352}" type="datetime1">
              <a:rPr lang="en-US" smtClean="0">
                <a:solidFill>
                  <a:prstClr val="black">
                    <a:tint val="75000"/>
                  </a:prstClr>
                </a:solidFill>
              </a:rPr>
              <a:t>9/17/2021</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Matching and Self organizing networks</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C3B8A444-581C-4B54-A54A-B2D08887D275}" type="slidenum">
              <a:rPr lang="en-US" smtClean="0">
                <a:solidFill>
                  <a:prstClr val="black">
                    <a:tint val="75000"/>
                  </a:prstClr>
                </a:solidFill>
              </a:rPr>
              <a:pPr/>
              <a:t>20</a:t>
            </a:fld>
            <a:endParaRPr lang="en-US" dirty="0">
              <a:solidFill>
                <a:prstClr val="black">
                  <a:tint val="75000"/>
                </a:prstClr>
              </a:solidFill>
            </a:endParaRPr>
          </a:p>
        </p:txBody>
      </p:sp>
      <mc:AlternateContent xmlns:mc="http://schemas.openxmlformats.org/markup-compatibility/2006">
        <mc:Choice xmlns:p14="http://schemas.microsoft.com/office/powerpoint/2010/main" Requires="p14">
          <p:contentPart p14:bwMode="auto" r:id="rId2">
            <p14:nvContentPartPr>
              <p14:cNvPr id="6" name="Ink 5"/>
              <p14:cNvContentPartPr/>
              <p14:nvPr/>
            </p14:nvContentPartPr>
            <p14:xfrm>
              <a:off x="645559" y="3285790"/>
              <a:ext cx="4686120" cy="239400"/>
            </p14:xfrm>
          </p:contentPart>
        </mc:Choice>
        <mc:Fallback>
          <p:pic>
            <p:nvPicPr>
              <p:cNvPr id="6" name="Ink 5"/>
              <p:cNvPicPr/>
              <p:nvPr/>
            </p:nvPicPr>
            <p:blipFill>
              <a:blip r:embed="rId3"/>
              <a:stretch>
                <a:fillRect/>
              </a:stretch>
            </p:blipFill>
            <p:spPr>
              <a:xfrm>
                <a:off x="636919" y="3269950"/>
                <a:ext cx="471240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8" name="Ink 7"/>
              <p14:cNvContentPartPr/>
              <p14:nvPr/>
            </p14:nvContentPartPr>
            <p14:xfrm>
              <a:off x="1046599" y="1292470"/>
              <a:ext cx="4665960" cy="1813680"/>
            </p14:xfrm>
          </p:contentPart>
        </mc:Choice>
        <mc:Fallback>
          <p:pic>
            <p:nvPicPr>
              <p:cNvPr id="8" name="Ink 7"/>
              <p:cNvPicPr/>
              <p:nvPr/>
            </p:nvPicPr>
            <p:blipFill>
              <a:blip r:embed="rId5"/>
              <a:stretch>
                <a:fillRect/>
              </a:stretch>
            </p:blipFill>
            <p:spPr>
              <a:xfrm>
                <a:off x="1040119" y="1277350"/>
                <a:ext cx="4686840" cy="18352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2" name="Ink 11"/>
              <p14:cNvContentPartPr/>
              <p14:nvPr/>
            </p14:nvContentPartPr>
            <p14:xfrm>
              <a:off x="6208639" y="1349350"/>
              <a:ext cx="1362240" cy="339480"/>
            </p14:xfrm>
          </p:contentPart>
        </mc:Choice>
        <mc:Fallback>
          <p:pic>
            <p:nvPicPr>
              <p:cNvPr id="12" name="Ink 11"/>
              <p:cNvPicPr/>
              <p:nvPr/>
            </p:nvPicPr>
            <p:blipFill>
              <a:blip r:embed="rId7"/>
              <a:stretch>
                <a:fillRect/>
              </a:stretch>
            </p:blipFill>
            <p:spPr>
              <a:xfrm>
                <a:off x="6191359" y="1332790"/>
                <a:ext cx="1382760" cy="3733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5" name="Ink 14"/>
              <p14:cNvContentPartPr/>
              <p14:nvPr/>
            </p14:nvContentPartPr>
            <p14:xfrm>
              <a:off x="1009519" y="5581150"/>
              <a:ext cx="5865840" cy="310320"/>
            </p14:xfrm>
          </p:contentPart>
        </mc:Choice>
        <mc:Fallback>
          <p:pic>
            <p:nvPicPr>
              <p:cNvPr id="15" name="Ink 14"/>
              <p:cNvPicPr/>
              <p:nvPr/>
            </p:nvPicPr>
            <p:blipFill>
              <a:blip r:embed="rId9"/>
              <a:stretch>
                <a:fillRect/>
              </a:stretch>
            </p:blipFill>
            <p:spPr>
              <a:xfrm>
                <a:off x="1000159" y="5577910"/>
                <a:ext cx="5888520" cy="3182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7" name="Ink 16"/>
              <p14:cNvContentPartPr/>
              <p14:nvPr/>
            </p14:nvContentPartPr>
            <p14:xfrm>
              <a:off x="1681639" y="3806710"/>
              <a:ext cx="3702600" cy="1709280"/>
            </p14:xfrm>
          </p:contentPart>
        </mc:Choice>
        <mc:Fallback>
          <p:pic>
            <p:nvPicPr>
              <p:cNvPr id="17" name="Ink 16"/>
              <p:cNvPicPr/>
              <p:nvPr/>
            </p:nvPicPr>
            <p:blipFill>
              <a:blip r:embed="rId11"/>
              <a:stretch>
                <a:fillRect/>
              </a:stretch>
            </p:blipFill>
            <p:spPr>
              <a:xfrm>
                <a:off x="1673719" y="3790150"/>
                <a:ext cx="3724200" cy="17355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3" name="Ink 22"/>
              <p14:cNvContentPartPr/>
              <p14:nvPr/>
            </p14:nvContentPartPr>
            <p14:xfrm>
              <a:off x="6598879" y="4281550"/>
              <a:ext cx="1385280" cy="426960"/>
            </p14:xfrm>
          </p:contentPart>
        </mc:Choice>
        <mc:Fallback>
          <p:pic>
            <p:nvPicPr>
              <p:cNvPr id="23" name="Ink 22"/>
              <p:cNvPicPr/>
              <p:nvPr/>
            </p:nvPicPr>
            <p:blipFill>
              <a:blip r:embed="rId13"/>
              <a:stretch>
                <a:fillRect/>
              </a:stretch>
            </p:blipFill>
            <p:spPr>
              <a:xfrm>
                <a:off x="6581239" y="4263910"/>
                <a:ext cx="1406520" cy="4622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5" name="Ink 24"/>
              <p14:cNvContentPartPr/>
              <p14:nvPr/>
            </p14:nvContentPartPr>
            <p14:xfrm>
              <a:off x="5702119" y="2387950"/>
              <a:ext cx="1555560" cy="573480"/>
            </p14:xfrm>
          </p:contentPart>
        </mc:Choice>
        <mc:Fallback>
          <p:pic>
            <p:nvPicPr>
              <p:cNvPr id="25" name="Ink 24"/>
              <p:cNvPicPr/>
              <p:nvPr/>
            </p:nvPicPr>
            <p:blipFill>
              <a:blip r:embed="rId15"/>
              <a:stretch>
                <a:fillRect/>
              </a:stretch>
            </p:blipFill>
            <p:spPr>
              <a:xfrm>
                <a:off x="5697799" y="2378950"/>
                <a:ext cx="1568160" cy="5922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7" name="Ink 26"/>
              <p14:cNvContentPartPr/>
              <p14:nvPr/>
            </p14:nvContentPartPr>
            <p14:xfrm>
              <a:off x="5255359" y="3206590"/>
              <a:ext cx="2212920" cy="133200"/>
            </p14:xfrm>
          </p:contentPart>
        </mc:Choice>
        <mc:Fallback>
          <p:pic>
            <p:nvPicPr>
              <p:cNvPr id="27" name="Ink 26"/>
              <p:cNvPicPr/>
              <p:nvPr/>
            </p:nvPicPr>
            <p:blipFill>
              <a:blip r:embed="rId17"/>
              <a:stretch>
                <a:fillRect/>
              </a:stretch>
            </p:blipFill>
            <p:spPr>
              <a:xfrm>
                <a:off x="5246359" y="3201190"/>
                <a:ext cx="2237400" cy="147960"/>
              </a:xfrm>
              <a:prstGeom prst="rect">
                <a:avLst/>
              </a:prstGeom>
            </p:spPr>
          </p:pic>
        </mc:Fallback>
      </mc:AlternateContent>
    </p:spTree>
    <p:extLst>
      <p:ext uri="{BB962C8B-B14F-4D97-AF65-F5344CB8AC3E}">
        <p14:creationId xmlns:p14="http://schemas.microsoft.com/office/powerpoint/2010/main" val="2403416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21</a:t>
            </a:fld>
            <a:endParaRPr lang="en-US" dirty="0"/>
          </a:p>
        </p:txBody>
      </p:sp>
      <p:sp>
        <p:nvSpPr>
          <p:cNvPr id="6" name="TextBox 5"/>
          <p:cNvSpPr txBox="1"/>
          <p:nvPr/>
        </p:nvSpPr>
        <p:spPr>
          <a:xfrm>
            <a:off x="1676400" y="695980"/>
            <a:ext cx="7391400" cy="523220"/>
          </a:xfrm>
          <a:prstGeom prst="rect">
            <a:avLst/>
          </a:prstGeom>
          <a:noFill/>
        </p:spPr>
        <p:txBody>
          <a:bodyPr wrap="square" rtlCol="0">
            <a:spAutoFit/>
          </a:bodyPr>
          <a:lstStyle/>
          <a:p>
            <a:r>
              <a:rPr lang="en-US" sz="2800" b="1" dirty="0">
                <a:solidFill>
                  <a:schemeClr val="accent2">
                    <a:lumMod val="75000"/>
                  </a:schemeClr>
                </a:solidFill>
                <a:latin typeface="Century Gothic" pitchFamily="34" charset="0"/>
              </a:rPr>
              <a:t>Full Counter Propagation network</a:t>
            </a:r>
          </a:p>
        </p:txBody>
      </p:sp>
      <mc:AlternateContent xmlns:mc="http://schemas.openxmlformats.org/markup-compatibility/2006" xmlns:a14="http://schemas.microsoft.com/office/drawing/2010/main">
        <mc:Choice Requires="a14">
          <p:sp>
            <p:nvSpPr>
              <p:cNvPr id="26" name="Rectangle 25"/>
              <p:cNvSpPr/>
              <p:nvPr/>
            </p:nvSpPr>
            <p:spPr>
              <a:xfrm>
                <a:off x="381000" y="1379577"/>
                <a:ext cx="8382000" cy="5053435"/>
              </a:xfrm>
              <a:prstGeom prst="rect">
                <a:avLst/>
              </a:prstGeom>
            </p:spPr>
            <p:txBody>
              <a:bodyPr wrap="square">
                <a:spAutoFit/>
              </a:bodyPr>
              <a:lstStyle/>
              <a:p>
                <a:pPr marL="342900" indent="-342900" algn="just">
                  <a:spcBef>
                    <a:spcPts val="600"/>
                  </a:spcBef>
                  <a:spcAft>
                    <a:spcPts val="600"/>
                  </a:spcAft>
                  <a:buFont typeface="Arial" panose="020B0604020202020204" pitchFamily="34" charset="0"/>
                  <a:buChar char="•"/>
                </a:pPr>
                <a:r>
                  <a:rPr lang="en-US" sz="1550" dirty="0"/>
                  <a:t>For continuous function, the CPN is as efficient as the back-propagation net; it is a universal continuous function approximator. </a:t>
                </a:r>
              </a:p>
              <a:p>
                <a:pPr marL="342900" indent="-342900" algn="just">
                  <a:spcBef>
                    <a:spcPts val="600"/>
                  </a:spcBef>
                  <a:spcAft>
                    <a:spcPts val="600"/>
                  </a:spcAft>
                  <a:buFont typeface="Arial" panose="020B0604020202020204" pitchFamily="34" charset="0"/>
                  <a:buChar char="•"/>
                </a:pPr>
                <a:r>
                  <a:rPr lang="en-US" sz="1550" dirty="0"/>
                  <a:t>In case of CPN, the number of hidden nodes required to achieve a particular level of accuracy is greater than the number required by the back-propagation network. </a:t>
                </a:r>
              </a:p>
              <a:p>
                <a:pPr marL="342900" indent="-342900" algn="just">
                  <a:spcBef>
                    <a:spcPts val="600"/>
                  </a:spcBef>
                  <a:spcAft>
                    <a:spcPts val="600"/>
                  </a:spcAft>
                  <a:buFont typeface="Arial" panose="020B0604020202020204" pitchFamily="34" charset="0"/>
                  <a:buChar char="•"/>
                </a:pPr>
                <a:r>
                  <a:rPr lang="en-US" sz="1550" dirty="0"/>
                  <a:t>The greatest appeal of CPN is its speed of learning. Compared to various mapping networks, it requires only fewer steps of training to achieve best performance. </a:t>
                </a:r>
              </a:p>
              <a:p>
                <a:pPr marL="342900" indent="-342900" algn="just">
                  <a:spcBef>
                    <a:spcPts val="600"/>
                  </a:spcBef>
                  <a:spcAft>
                    <a:spcPts val="600"/>
                  </a:spcAft>
                  <a:buFont typeface="Arial" panose="020B0604020202020204" pitchFamily="34" charset="0"/>
                  <a:buChar char="•"/>
                </a:pPr>
                <a:r>
                  <a:rPr lang="en-US" sz="1550" dirty="0"/>
                  <a:t>This is common for any hybrid learning method that combines unsupervised learning (e.g., instar learning) and supervised learning (e.g., outstar learning).</a:t>
                </a:r>
              </a:p>
              <a:p>
                <a:pPr marL="342900" indent="-342900" algn="just">
                  <a:spcBef>
                    <a:spcPts val="600"/>
                  </a:spcBef>
                  <a:spcAft>
                    <a:spcPts val="600"/>
                  </a:spcAft>
                  <a:buFont typeface="Arial" panose="020B0604020202020204" pitchFamily="34" charset="0"/>
                  <a:buChar char="•"/>
                </a:pPr>
                <a:r>
                  <a:rPr lang="en-US" sz="1550" dirty="0"/>
                  <a:t>As already discussed, the training of CPN occurs in two phases. In the input phase, the units in the cluster layer and input layer are found to be active. </a:t>
                </a:r>
              </a:p>
              <a:p>
                <a:pPr marL="342900" indent="-342900" algn="just">
                  <a:spcBef>
                    <a:spcPts val="600"/>
                  </a:spcBef>
                  <a:spcAft>
                    <a:spcPts val="600"/>
                  </a:spcAft>
                  <a:buFont typeface="Arial" panose="020B0604020202020204" pitchFamily="34" charset="0"/>
                  <a:buChar char="•"/>
                </a:pPr>
                <a:r>
                  <a:rPr lang="en-US" sz="1550" dirty="0"/>
                  <a:t>In CPN, no topology is assumed for the cluster layer units; only the winning units are allowed to learn. The weight updation learning rule on the winning cluster units is</a:t>
                </a:r>
              </a:p>
              <a:p>
                <a:pPr algn="just">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sz="1550" i="1" smtClean="0">
                              <a:latin typeface="Cambria Math" panose="02040503050406030204" pitchFamily="18" charset="0"/>
                            </a:rPr>
                          </m:ctrlPr>
                        </m:sSubPr>
                        <m:e>
                          <m:r>
                            <a:rPr lang="en-US" sz="1550" b="0" i="1" smtClean="0">
                              <a:latin typeface="Cambria Math" panose="02040503050406030204" pitchFamily="18" charset="0"/>
                            </a:rPr>
                            <m:t>𝑣</m:t>
                          </m:r>
                        </m:e>
                        <m:sub>
                          <m:r>
                            <a:rPr lang="en-US" sz="1550" b="0" i="1" smtClean="0">
                              <a:latin typeface="Cambria Math" panose="02040503050406030204" pitchFamily="18" charset="0"/>
                            </a:rPr>
                            <m:t>𝑖𝐽</m:t>
                          </m:r>
                        </m:sub>
                      </m:sSub>
                      <m:d>
                        <m:dPr>
                          <m:ctrlPr>
                            <a:rPr lang="en-US" sz="1550" b="0" i="1" smtClean="0">
                              <a:latin typeface="Cambria Math" panose="02040503050406030204" pitchFamily="18" charset="0"/>
                            </a:rPr>
                          </m:ctrlPr>
                        </m:dPr>
                        <m:e>
                          <m:r>
                            <a:rPr lang="en-US" sz="1550" b="0" i="1" smtClean="0">
                              <a:latin typeface="Cambria Math" panose="02040503050406030204" pitchFamily="18" charset="0"/>
                            </a:rPr>
                            <m:t>𝑛𝑒𝑤</m:t>
                          </m:r>
                        </m:e>
                      </m:d>
                      <m:r>
                        <a:rPr lang="en-US" sz="1550" b="0" i="1" smtClean="0">
                          <a:latin typeface="Cambria Math" panose="02040503050406030204" pitchFamily="18" charset="0"/>
                        </a:rPr>
                        <m:t>=</m:t>
                      </m:r>
                      <m:sSub>
                        <m:sSubPr>
                          <m:ctrlPr>
                            <a:rPr lang="en-US" sz="1550" b="0" i="1" smtClean="0">
                              <a:latin typeface="Cambria Math" panose="02040503050406030204" pitchFamily="18" charset="0"/>
                            </a:rPr>
                          </m:ctrlPr>
                        </m:sSubPr>
                        <m:e>
                          <m:r>
                            <a:rPr lang="en-US" sz="1550" b="0" i="1" smtClean="0">
                              <a:latin typeface="Cambria Math" panose="02040503050406030204" pitchFamily="18" charset="0"/>
                            </a:rPr>
                            <m:t>𝑣</m:t>
                          </m:r>
                        </m:e>
                        <m:sub>
                          <m:r>
                            <a:rPr lang="en-US" sz="1550" b="0" i="1" smtClean="0">
                              <a:latin typeface="Cambria Math" panose="02040503050406030204" pitchFamily="18" charset="0"/>
                            </a:rPr>
                            <m:t>𝑖𝐽</m:t>
                          </m:r>
                        </m:sub>
                      </m:sSub>
                      <m:d>
                        <m:dPr>
                          <m:ctrlPr>
                            <a:rPr lang="en-US" sz="1550" b="0" i="1" smtClean="0">
                              <a:latin typeface="Cambria Math" panose="02040503050406030204" pitchFamily="18" charset="0"/>
                            </a:rPr>
                          </m:ctrlPr>
                        </m:dPr>
                        <m:e>
                          <m:r>
                            <a:rPr lang="en-US" sz="1550" b="0" i="1" smtClean="0">
                              <a:latin typeface="Cambria Math" panose="02040503050406030204" pitchFamily="18" charset="0"/>
                            </a:rPr>
                            <m:t>𝑜𝑙𝑑</m:t>
                          </m:r>
                        </m:e>
                      </m:d>
                      <m:r>
                        <a:rPr lang="en-US" sz="1550" b="0" i="1" smtClean="0">
                          <a:latin typeface="Cambria Math" panose="02040503050406030204" pitchFamily="18" charset="0"/>
                        </a:rPr>
                        <m:t>+</m:t>
                      </m:r>
                      <m:r>
                        <a:rPr lang="en-US" sz="1550" b="0" i="1" smtClean="0">
                          <a:latin typeface="Cambria Math" panose="02040503050406030204" pitchFamily="18" charset="0"/>
                          <a:ea typeface="Cambria Math" panose="02040503050406030204" pitchFamily="18" charset="0"/>
                        </a:rPr>
                        <m:t>𝛼</m:t>
                      </m:r>
                      <m:d>
                        <m:dPr>
                          <m:begChr m:val="["/>
                          <m:endChr m:val="]"/>
                          <m:ctrlPr>
                            <a:rPr lang="en-US" sz="1550" b="0" i="1" smtClean="0">
                              <a:latin typeface="Cambria Math" panose="02040503050406030204" pitchFamily="18" charset="0"/>
                              <a:ea typeface="Cambria Math" panose="02040503050406030204" pitchFamily="18" charset="0"/>
                            </a:rPr>
                          </m:ctrlPr>
                        </m:dPr>
                        <m:e>
                          <m:sSub>
                            <m:sSubPr>
                              <m:ctrlPr>
                                <a:rPr lang="en-US" sz="1550" b="0" i="1" smtClean="0">
                                  <a:latin typeface="Cambria Math" panose="02040503050406030204" pitchFamily="18" charset="0"/>
                                  <a:ea typeface="Cambria Math" panose="02040503050406030204" pitchFamily="18" charset="0"/>
                                </a:rPr>
                              </m:ctrlPr>
                            </m:sSubPr>
                            <m:e>
                              <m:r>
                                <a:rPr lang="en-US" sz="1550" b="0" i="1" smtClean="0">
                                  <a:latin typeface="Cambria Math" panose="02040503050406030204" pitchFamily="18" charset="0"/>
                                  <a:ea typeface="Cambria Math" panose="02040503050406030204" pitchFamily="18" charset="0"/>
                                </a:rPr>
                                <m:t>𝑥</m:t>
                              </m:r>
                            </m:e>
                            <m:sub>
                              <m:r>
                                <a:rPr lang="en-US" sz="1550" b="0" i="1" smtClean="0">
                                  <a:latin typeface="Cambria Math" panose="02040503050406030204" pitchFamily="18" charset="0"/>
                                  <a:ea typeface="Cambria Math" panose="02040503050406030204" pitchFamily="18" charset="0"/>
                                </a:rPr>
                                <m:t>𝑖</m:t>
                              </m:r>
                            </m:sub>
                          </m:sSub>
                          <m:r>
                            <a:rPr lang="en-US" sz="1550" b="0" i="1" smtClean="0">
                              <a:latin typeface="Cambria Math" panose="02040503050406030204" pitchFamily="18" charset="0"/>
                              <a:ea typeface="Cambria Math" panose="02040503050406030204" pitchFamily="18" charset="0"/>
                            </a:rPr>
                            <m:t>−</m:t>
                          </m:r>
                          <m:sSub>
                            <m:sSubPr>
                              <m:ctrlPr>
                                <a:rPr lang="en-US" sz="1550" b="0" i="1" smtClean="0">
                                  <a:latin typeface="Cambria Math" panose="02040503050406030204" pitchFamily="18" charset="0"/>
                                  <a:ea typeface="Cambria Math" panose="02040503050406030204" pitchFamily="18" charset="0"/>
                                </a:rPr>
                              </m:ctrlPr>
                            </m:sSubPr>
                            <m:e>
                              <m:r>
                                <a:rPr lang="en-US" sz="1550" b="0" i="1" smtClean="0">
                                  <a:latin typeface="Cambria Math" panose="02040503050406030204" pitchFamily="18" charset="0"/>
                                  <a:ea typeface="Cambria Math" panose="02040503050406030204" pitchFamily="18" charset="0"/>
                                </a:rPr>
                                <m:t>𝑣</m:t>
                              </m:r>
                            </m:e>
                            <m:sub>
                              <m:r>
                                <a:rPr lang="en-US" sz="1550" b="0" i="1" smtClean="0">
                                  <a:latin typeface="Cambria Math" panose="02040503050406030204" pitchFamily="18" charset="0"/>
                                  <a:ea typeface="Cambria Math" panose="02040503050406030204" pitchFamily="18" charset="0"/>
                                </a:rPr>
                                <m:t>𝑖𝐽</m:t>
                              </m:r>
                            </m:sub>
                          </m:sSub>
                          <m:r>
                            <a:rPr lang="en-US" sz="1550" b="0" i="1" smtClean="0">
                              <a:latin typeface="Cambria Math" panose="02040503050406030204" pitchFamily="18" charset="0"/>
                              <a:ea typeface="Cambria Math" panose="02040503050406030204" pitchFamily="18" charset="0"/>
                            </a:rPr>
                            <m:t>(</m:t>
                          </m:r>
                          <m:r>
                            <a:rPr lang="en-US" sz="1550" b="0" i="1" smtClean="0">
                              <a:latin typeface="Cambria Math" panose="02040503050406030204" pitchFamily="18" charset="0"/>
                              <a:ea typeface="Cambria Math" panose="02040503050406030204" pitchFamily="18" charset="0"/>
                            </a:rPr>
                            <m:t>𝑜𝑙𝑑</m:t>
                          </m:r>
                          <m:r>
                            <a:rPr lang="en-US" sz="1550" b="0" i="1" smtClean="0">
                              <a:latin typeface="Cambria Math" panose="02040503050406030204" pitchFamily="18" charset="0"/>
                              <a:ea typeface="Cambria Math" panose="02040503050406030204" pitchFamily="18" charset="0"/>
                            </a:rPr>
                            <m:t>)</m:t>
                          </m:r>
                        </m:e>
                      </m:d>
                      <m:r>
                        <a:rPr lang="en-US" sz="1550" b="0" i="1" smtClean="0">
                          <a:latin typeface="Cambria Math" panose="02040503050406030204" pitchFamily="18" charset="0"/>
                          <a:ea typeface="Cambria Math" panose="02040503050406030204" pitchFamily="18" charset="0"/>
                        </a:rPr>
                        <m:t>,     </m:t>
                      </m:r>
                      <m:r>
                        <a:rPr lang="en-US" sz="1550" b="0" i="1" smtClean="0">
                          <a:latin typeface="Cambria Math" panose="02040503050406030204" pitchFamily="18" charset="0"/>
                          <a:ea typeface="Cambria Math" panose="02040503050406030204" pitchFamily="18" charset="0"/>
                        </a:rPr>
                        <m:t>𝑓𝑜𝑟</m:t>
                      </m:r>
                      <m:r>
                        <a:rPr lang="en-US" sz="1550" b="0" i="1" smtClean="0">
                          <a:latin typeface="Cambria Math" panose="02040503050406030204" pitchFamily="18" charset="0"/>
                          <a:ea typeface="Cambria Math" panose="02040503050406030204" pitchFamily="18" charset="0"/>
                        </a:rPr>
                        <m:t> </m:t>
                      </m:r>
                      <m:r>
                        <a:rPr lang="en-US" sz="1550" b="0" i="1" smtClean="0">
                          <a:latin typeface="Cambria Math" panose="02040503050406030204" pitchFamily="18" charset="0"/>
                          <a:ea typeface="Cambria Math" panose="02040503050406030204" pitchFamily="18" charset="0"/>
                        </a:rPr>
                        <m:t>𝑖</m:t>
                      </m:r>
                      <m:r>
                        <a:rPr lang="en-US" sz="1550" b="0" i="1" smtClean="0">
                          <a:latin typeface="Cambria Math" panose="02040503050406030204" pitchFamily="18" charset="0"/>
                          <a:ea typeface="Cambria Math" panose="02040503050406030204" pitchFamily="18" charset="0"/>
                        </a:rPr>
                        <m:t>=1 </m:t>
                      </m:r>
                      <m:r>
                        <a:rPr lang="en-US" sz="1550" b="0" i="1" smtClean="0">
                          <a:latin typeface="Cambria Math" panose="02040503050406030204" pitchFamily="18" charset="0"/>
                          <a:ea typeface="Cambria Math" panose="02040503050406030204" pitchFamily="18" charset="0"/>
                        </a:rPr>
                        <m:t>𝑡𝑜</m:t>
                      </m:r>
                      <m:r>
                        <a:rPr lang="en-US" sz="1550" b="0" i="1" smtClean="0">
                          <a:latin typeface="Cambria Math" panose="02040503050406030204" pitchFamily="18" charset="0"/>
                          <a:ea typeface="Cambria Math" panose="02040503050406030204" pitchFamily="18" charset="0"/>
                        </a:rPr>
                        <m:t> </m:t>
                      </m:r>
                      <m:r>
                        <a:rPr lang="en-US" sz="1550" b="0" i="1" smtClean="0">
                          <a:latin typeface="Cambria Math" panose="02040503050406030204" pitchFamily="18" charset="0"/>
                          <a:ea typeface="Cambria Math" panose="02040503050406030204" pitchFamily="18" charset="0"/>
                        </a:rPr>
                        <m:t>𝑛</m:t>
                      </m:r>
                    </m:oMath>
                  </m:oMathPara>
                </a14:m>
                <a:endParaRPr lang="en-US" sz="1550" b="0" dirty="0">
                  <a:ea typeface="Cambria Math" panose="02040503050406030204" pitchFamily="18" charset="0"/>
                </a:endParaRPr>
              </a:p>
              <a:p>
                <a:pPr algn="just">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sz="1550" i="1" smtClean="0">
                              <a:latin typeface="Cambria Math" panose="02040503050406030204" pitchFamily="18" charset="0"/>
                            </a:rPr>
                          </m:ctrlPr>
                        </m:sSubPr>
                        <m:e>
                          <m:r>
                            <a:rPr lang="en-US" sz="1550" b="0" i="1" smtClean="0">
                              <a:latin typeface="Cambria Math" panose="02040503050406030204" pitchFamily="18" charset="0"/>
                            </a:rPr>
                            <m:t>𝑤</m:t>
                          </m:r>
                        </m:e>
                        <m:sub>
                          <m:r>
                            <a:rPr lang="en-US" sz="1550" b="0" i="1" smtClean="0">
                              <a:latin typeface="Cambria Math" panose="02040503050406030204" pitchFamily="18" charset="0"/>
                            </a:rPr>
                            <m:t>𝑘𝐽</m:t>
                          </m:r>
                        </m:sub>
                      </m:sSub>
                      <m:d>
                        <m:dPr>
                          <m:ctrlPr>
                            <a:rPr lang="en-US" sz="1550" b="0" i="1" smtClean="0">
                              <a:latin typeface="Cambria Math" panose="02040503050406030204" pitchFamily="18" charset="0"/>
                            </a:rPr>
                          </m:ctrlPr>
                        </m:dPr>
                        <m:e>
                          <m:r>
                            <a:rPr lang="en-US" sz="1550" b="0" i="1" smtClean="0">
                              <a:latin typeface="Cambria Math" panose="02040503050406030204" pitchFamily="18" charset="0"/>
                            </a:rPr>
                            <m:t>𝑛𝑒𝑤</m:t>
                          </m:r>
                        </m:e>
                      </m:d>
                      <m:r>
                        <a:rPr lang="en-US" sz="1550" b="0" i="1" smtClean="0">
                          <a:latin typeface="Cambria Math" panose="02040503050406030204" pitchFamily="18" charset="0"/>
                        </a:rPr>
                        <m:t>=</m:t>
                      </m:r>
                      <m:sSub>
                        <m:sSubPr>
                          <m:ctrlPr>
                            <a:rPr lang="en-US" sz="1550" b="0" i="1" smtClean="0">
                              <a:latin typeface="Cambria Math" panose="02040503050406030204" pitchFamily="18" charset="0"/>
                            </a:rPr>
                          </m:ctrlPr>
                        </m:sSubPr>
                        <m:e>
                          <m:r>
                            <a:rPr lang="en-US" sz="1550" b="0" i="1" smtClean="0">
                              <a:latin typeface="Cambria Math" panose="02040503050406030204" pitchFamily="18" charset="0"/>
                            </a:rPr>
                            <m:t>𝑤</m:t>
                          </m:r>
                        </m:e>
                        <m:sub>
                          <m:r>
                            <a:rPr lang="en-US" sz="1550" b="0" i="1" smtClean="0">
                              <a:latin typeface="Cambria Math" panose="02040503050406030204" pitchFamily="18" charset="0"/>
                            </a:rPr>
                            <m:t>𝑘𝐽</m:t>
                          </m:r>
                        </m:sub>
                      </m:sSub>
                      <m:d>
                        <m:dPr>
                          <m:ctrlPr>
                            <a:rPr lang="en-US" sz="1550" b="0" i="1" smtClean="0">
                              <a:latin typeface="Cambria Math" panose="02040503050406030204" pitchFamily="18" charset="0"/>
                            </a:rPr>
                          </m:ctrlPr>
                        </m:dPr>
                        <m:e>
                          <m:r>
                            <a:rPr lang="en-US" sz="1550" b="0" i="1" smtClean="0">
                              <a:latin typeface="Cambria Math" panose="02040503050406030204" pitchFamily="18" charset="0"/>
                            </a:rPr>
                            <m:t>𝑜𝑙𝑑</m:t>
                          </m:r>
                        </m:e>
                      </m:d>
                      <m:r>
                        <a:rPr lang="en-US" sz="1550" b="0" i="1" smtClean="0">
                          <a:latin typeface="Cambria Math" panose="02040503050406030204" pitchFamily="18" charset="0"/>
                        </a:rPr>
                        <m:t>+</m:t>
                      </m:r>
                      <m:r>
                        <a:rPr lang="en-US" sz="1550" b="0" i="1" smtClean="0">
                          <a:latin typeface="Cambria Math" panose="02040503050406030204" pitchFamily="18" charset="0"/>
                          <a:ea typeface="Cambria Math" panose="02040503050406030204" pitchFamily="18" charset="0"/>
                        </a:rPr>
                        <m:t>𝛽</m:t>
                      </m:r>
                      <m:d>
                        <m:dPr>
                          <m:begChr m:val="["/>
                          <m:endChr m:val="]"/>
                          <m:ctrlPr>
                            <a:rPr lang="en-US" sz="1550" b="0" i="1" smtClean="0">
                              <a:latin typeface="Cambria Math" panose="02040503050406030204" pitchFamily="18" charset="0"/>
                              <a:ea typeface="Cambria Math" panose="02040503050406030204" pitchFamily="18" charset="0"/>
                            </a:rPr>
                          </m:ctrlPr>
                        </m:dPr>
                        <m:e>
                          <m:sSub>
                            <m:sSubPr>
                              <m:ctrlPr>
                                <a:rPr lang="en-US" sz="1550" b="0" i="1" smtClean="0">
                                  <a:latin typeface="Cambria Math" panose="02040503050406030204" pitchFamily="18" charset="0"/>
                                  <a:ea typeface="Cambria Math" panose="02040503050406030204" pitchFamily="18" charset="0"/>
                                </a:rPr>
                              </m:ctrlPr>
                            </m:sSubPr>
                            <m:e>
                              <m:r>
                                <a:rPr lang="en-US" sz="1550" b="0" i="1" smtClean="0">
                                  <a:latin typeface="Cambria Math" panose="02040503050406030204" pitchFamily="18" charset="0"/>
                                  <a:ea typeface="Cambria Math" panose="02040503050406030204" pitchFamily="18" charset="0"/>
                                </a:rPr>
                                <m:t>𝑦</m:t>
                              </m:r>
                            </m:e>
                            <m:sub>
                              <m:r>
                                <a:rPr lang="en-US" sz="1550" b="0" i="1" smtClean="0">
                                  <a:latin typeface="Cambria Math" panose="02040503050406030204" pitchFamily="18" charset="0"/>
                                  <a:ea typeface="Cambria Math" panose="02040503050406030204" pitchFamily="18" charset="0"/>
                                </a:rPr>
                                <m:t>𝑘</m:t>
                              </m:r>
                            </m:sub>
                          </m:sSub>
                          <m:r>
                            <a:rPr lang="en-US" sz="1550" b="0" i="1" smtClean="0">
                              <a:latin typeface="Cambria Math" panose="02040503050406030204" pitchFamily="18" charset="0"/>
                              <a:ea typeface="Cambria Math" panose="02040503050406030204" pitchFamily="18" charset="0"/>
                            </a:rPr>
                            <m:t>−</m:t>
                          </m:r>
                          <m:sSub>
                            <m:sSubPr>
                              <m:ctrlPr>
                                <a:rPr lang="en-US" sz="1550" b="0" i="1" smtClean="0">
                                  <a:latin typeface="Cambria Math" panose="02040503050406030204" pitchFamily="18" charset="0"/>
                                  <a:ea typeface="Cambria Math" panose="02040503050406030204" pitchFamily="18" charset="0"/>
                                </a:rPr>
                              </m:ctrlPr>
                            </m:sSubPr>
                            <m:e>
                              <m:r>
                                <a:rPr lang="en-US" sz="1550" b="0" i="1" smtClean="0">
                                  <a:latin typeface="Cambria Math" panose="02040503050406030204" pitchFamily="18" charset="0"/>
                                  <a:ea typeface="Cambria Math" panose="02040503050406030204" pitchFamily="18" charset="0"/>
                                </a:rPr>
                                <m:t>𝑤</m:t>
                              </m:r>
                            </m:e>
                            <m:sub>
                              <m:r>
                                <a:rPr lang="en-US" sz="1550" b="0" i="1" smtClean="0">
                                  <a:latin typeface="Cambria Math" panose="02040503050406030204" pitchFamily="18" charset="0"/>
                                  <a:ea typeface="Cambria Math" panose="02040503050406030204" pitchFamily="18" charset="0"/>
                                </a:rPr>
                                <m:t>𝑘𝐽</m:t>
                              </m:r>
                            </m:sub>
                          </m:sSub>
                          <m:r>
                            <a:rPr lang="en-US" sz="1550" b="0" i="1" smtClean="0">
                              <a:latin typeface="Cambria Math" panose="02040503050406030204" pitchFamily="18" charset="0"/>
                              <a:ea typeface="Cambria Math" panose="02040503050406030204" pitchFamily="18" charset="0"/>
                            </a:rPr>
                            <m:t>(</m:t>
                          </m:r>
                          <m:r>
                            <a:rPr lang="en-US" sz="1550" b="0" i="1" smtClean="0">
                              <a:latin typeface="Cambria Math" panose="02040503050406030204" pitchFamily="18" charset="0"/>
                              <a:ea typeface="Cambria Math" panose="02040503050406030204" pitchFamily="18" charset="0"/>
                            </a:rPr>
                            <m:t>𝑜𝑙𝑑</m:t>
                          </m:r>
                          <m:r>
                            <a:rPr lang="en-US" sz="1550" b="0" i="1" smtClean="0">
                              <a:latin typeface="Cambria Math" panose="02040503050406030204" pitchFamily="18" charset="0"/>
                              <a:ea typeface="Cambria Math" panose="02040503050406030204" pitchFamily="18" charset="0"/>
                            </a:rPr>
                            <m:t>)</m:t>
                          </m:r>
                        </m:e>
                      </m:d>
                      <m:r>
                        <a:rPr lang="en-US" sz="1550" b="0" i="1" smtClean="0">
                          <a:latin typeface="Cambria Math" panose="02040503050406030204" pitchFamily="18" charset="0"/>
                          <a:ea typeface="Cambria Math" panose="02040503050406030204" pitchFamily="18" charset="0"/>
                        </a:rPr>
                        <m:t>,       </m:t>
                      </m:r>
                      <m:r>
                        <a:rPr lang="en-US" sz="1550" b="0" i="1" smtClean="0">
                          <a:latin typeface="Cambria Math" panose="02040503050406030204" pitchFamily="18" charset="0"/>
                          <a:ea typeface="Cambria Math" panose="02040503050406030204" pitchFamily="18" charset="0"/>
                        </a:rPr>
                        <m:t>𝑓𝑜𝑟</m:t>
                      </m:r>
                      <m:r>
                        <a:rPr lang="en-US" sz="1550" b="0" i="1" smtClean="0">
                          <a:latin typeface="Cambria Math" panose="02040503050406030204" pitchFamily="18" charset="0"/>
                          <a:ea typeface="Cambria Math" panose="02040503050406030204" pitchFamily="18" charset="0"/>
                        </a:rPr>
                        <m:t> </m:t>
                      </m:r>
                      <m:r>
                        <a:rPr lang="en-US" sz="1550" b="0" i="1" smtClean="0">
                          <a:latin typeface="Cambria Math" panose="02040503050406030204" pitchFamily="18" charset="0"/>
                          <a:ea typeface="Cambria Math" panose="02040503050406030204" pitchFamily="18" charset="0"/>
                        </a:rPr>
                        <m:t>𝑘</m:t>
                      </m:r>
                      <m:r>
                        <a:rPr lang="en-US" sz="1550" b="0" i="1" smtClean="0">
                          <a:latin typeface="Cambria Math" panose="02040503050406030204" pitchFamily="18" charset="0"/>
                          <a:ea typeface="Cambria Math" panose="02040503050406030204" pitchFamily="18" charset="0"/>
                        </a:rPr>
                        <m:t>=1 </m:t>
                      </m:r>
                      <m:r>
                        <a:rPr lang="en-US" sz="1550" b="0" i="1" smtClean="0">
                          <a:latin typeface="Cambria Math" panose="02040503050406030204" pitchFamily="18" charset="0"/>
                          <a:ea typeface="Cambria Math" panose="02040503050406030204" pitchFamily="18" charset="0"/>
                        </a:rPr>
                        <m:t>𝑡𝑜</m:t>
                      </m:r>
                      <m:r>
                        <a:rPr lang="en-US" sz="1550" b="0" i="1" smtClean="0">
                          <a:latin typeface="Cambria Math" panose="02040503050406030204" pitchFamily="18" charset="0"/>
                          <a:ea typeface="Cambria Math" panose="02040503050406030204" pitchFamily="18" charset="0"/>
                        </a:rPr>
                        <m:t> </m:t>
                      </m:r>
                      <m:r>
                        <a:rPr lang="en-US" sz="1550" b="0" i="1" smtClean="0">
                          <a:latin typeface="Cambria Math" panose="02040503050406030204" pitchFamily="18" charset="0"/>
                          <a:ea typeface="Cambria Math" panose="02040503050406030204" pitchFamily="18" charset="0"/>
                        </a:rPr>
                        <m:t>𝑚</m:t>
                      </m:r>
                    </m:oMath>
                  </m:oMathPara>
                </a14:m>
                <a:endParaRPr lang="en-US" sz="1550" dirty="0"/>
              </a:p>
              <a:p>
                <a:pPr marL="285750" indent="-285750" algn="just">
                  <a:spcBef>
                    <a:spcPts val="600"/>
                  </a:spcBef>
                  <a:spcAft>
                    <a:spcPts val="600"/>
                  </a:spcAft>
                  <a:buFont typeface="Arial" panose="020B0604020202020204" pitchFamily="34" charset="0"/>
                  <a:buChar char="•"/>
                </a:pPr>
                <a:r>
                  <a:rPr lang="en-US" sz="1550" dirty="0"/>
                  <a:t>The above is standard Kohonen learning which consists of competition among the units and selection of winner unit. The weight updation is performed for the winning unit. </a:t>
                </a:r>
              </a:p>
            </p:txBody>
          </p:sp>
        </mc:Choice>
        <mc:Fallback xmlns="">
          <p:sp>
            <p:nvSpPr>
              <p:cNvPr id="26" name="Rectangle 25"/>
              <p:cNvSpPr>
                <a:spLocks noRot="1" noChangeAspect="1" noMove="1" noResize="1" noEditPoints="1" noAdjustHandles="1" noChangeArrowheads="1" noChangeShapeType="1" noTextEdit="1"/>
              </p:cNvSpPr>
              <p:nvPr/>
            </p:nvSpPr>
            <p:spPr>
              <a:xfrm>
                <a:off x="381000" y="1379577"/>
                <a:ext cx="8382000" cy="5053435"/>
              </a:xfrm>
              <a:prstGeom prst="rect">
                <a:avLst/>
              </a:prstGeom>
              <a:blipFill>
                <a:blip r:embed="rId2"/>
                <a:stretch>
                  <a:fillRect l="-291" t="-121" r="-291" b="-483"/>
                </a:stretch>
              </a:blipFill>
            </p:spPr>
            <p:txBody>
              <a:bodyPr/>
              <a:lstStyle/>
              <a:p>
                <a:r>
                  <a:rPr lang="en-IN">
                    <a:noFill/>
                  </a:rPr>
                  <a:t> </a:t>
                </a:r>
              </a:p>
            </p:txBody>
          </p:sp>
        </mc:Fallback>
      </mc:AlternateContent>
      <p:sp>
        <p:nvSpPr>
          <p:cNvPr id="2" name="Date Placeholder 1">
            <a:extLst>
              <a:ext uri="{FF2B5EF4-FFF2-40B4-BE49-F238E27FC236}">
                <a16:creationId xmlns:a16="http://schemas.microsoft.com/office/drawing/2014/main" id="{D8D95BAE-58EE-4F62-BE25-374A7C355DF6}"/>
              </a:ext>
            </a:extLst>
          </p:cNvPr>
          <p:cNvSpPr>
            <a:spLocks noGrp="1"/>
          </p:cNvSpPr>
          <p:nvPr>
            <p:ph type="dt" sz="half" idx="10"/>
          </p:nvPr>
        </p:nvSpPr>
        <p:spPr/>
        <p:txBody>
          <a:bodyPr/>
          <a:lstStyle/>
          <a:p>
            <a:fld id="{A74F7547-F7EA-472A-81B0-AFBDB585C69C}" type="datetime1">
              <a:rPr lang="en-US" smtClean="0">
                <a:solidFill>
                  <a:prstClr val="black">
                    <a:tint val="75000"/>
                  </a:prstClr>
                </a:solidFill>
              </a:rPr>
              <a:t>9/17/2021</a:t>
            </a:fld>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F5050981-4C90-44CB-A918-1566C30A04A2}"/>
              </a:ext>
            </a:extLst>
          </p:cNvPr>
          <p:cNvSpPr>
            <a:spLocks noGrp="1"/>
          </p:cNvSpPr>
          <p:nvPr>
            <p:ph type="ftr" sz="quarter" idx="11"/>
          </p:nvPr>
        </p:nvSpPr>
        <p:spPr/>
        <p:txBody>
          <a:bodyPr/>
          <a:lstStyle/>
          <a:p>
            <a:r>
              <a:rPr lang="en-US" dirty="0">
                <a:solidFill>
                  <a:prstClr val="black">
                    <a:tint val="75000"/>
                  </a:prstClr>
                </a:solidFill>
              </a:rPr>
              <a:t>Matching and Self organizing networks</a:t>
            </a:r>
          </a:p>
        </p:txBody>
      </p:sp>
      <mc:AlternateContent xmlns:mc="http://schemas.openxmlformats.org/markup-compatibility/2006">
        <mc:Choice xmlns:p14="http://schemas.microsoft.com/office/powerpoint/2010/main" Requires="p14">
          <p:contentPart p14:bwMode="auto" r:id="rId3">
            <p14:nvContentPartPr>
              <p14:cNvPr id="7" name="Ink 6"/>
              <p14:cNvContentPartPr/>
              <p14:nvPr/>
            </p14:nvContentPartPr>
            <p14:xfrm>
              <a:off x="5189119" y="1197790"/>
              <a:ext cx="1900440" cy="752760"/>
            </p14:xfrm>
          </p:contentPart>
        </mc:Choice>
        <mc:Fallback>
          <p:pic>
            <p:nvPicPr>
              <p:cNvPr id="7" name="Ink 6"/>
              <p:cNvPicPr/>
              <p:nvPr/>
            </p:nvPicPr>
            <p:blipFill>
              <a:blip r:embed="rId4"/>
              <a:stretch>
                <a:fillRect/>
              </a:stretch>
            </p:blipFill>
            <p:spPr>
              <a:xfrm>
                <a:off x="5180117" y="1189150"/>
                <a:ext cx="1923844" cy="7707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9" name="Ink 8"/>
              <p14:cNvContentPartPr/>
              <p14:nvPr/>
            </p14:nvContentPartPr>
            <p14:xfrm>
              <a:off x="824479" y="2528350"/>
              <a:ext cx="496440" cy="71640"/>
            </p14:xfrm>
          </p:contentPart>
        </mc:Choice>
        <mc:Fallback>
          <p:pic>
            <p:nvPicPr>
              <p:cNvPr id="9" name="Ink 8"/>
              <p:cNvPicPr/>
              <p:nvPr/>
            </p:nvPicPr>
            <p:blipFill>
              <a:blip r:embed="rId6"/>
              <a:stretch>
                <a:fillRect/>
              </a:stretch>
            </p:blipFill>
            <p:spPr>
              <a:xfrm>
                <a:off x="808999" y="2512870"/>
                <a:ext cx="527400" cy="921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0" name="Ink 9"/>
              <p14:cNvContentPartPr/>
              <p14:nvPr/>
            </p14:nvContentPartPr>
            <p14:xfrm>
              <a:off x="59839" y="5014150"/>
              <a:ext cx="1234440" cy="1133640"/>
            </p14:xfrm>
          </p:contentPart>
        </mc:Choice>
        <mc:Fallback>
          <p:pic>
            <p:nvPicPr>
              <p:cNvPr id="10" name="Ink 9"/>
              <p:cNvPicPr/>
              <p:nvPr/>
            </p:nvPicPr>
            <p:blipFill>
              <a:blip r:embed="rId8"/>
              <a:stretch>
                <a:fillRect/>
              </a:stretch>
            </p:blipFill>
            <p:spPr>
              <a:xfrm>
                <a:off x="11599" y="4923430"/>
                <a:ext cx="1330920" cy="1322280"/>
              </a:xfrm>
              <a:prstGeom prst="rect">
                <a:avLst/>
              </a:prstGeom>
            </p:spPr>
          </p:pic>
        </mc:Fallback>
      </mc:AlternateContent>
    </p:spTree>
    <p:extLst>
      <p:ext uri="{BB962C8B-B14F-4D97-AF65-F5344CB8AC3E}">
        <p14:creationId xmlns:p14="http://schemas.microsoft.com/office/powerpoint/2010/main" val="316441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22</a:t>
            </a:fld>
            <a:endParaRPr lang="en-US" dirty="0"/>
          </a:p>
        </p:txBody>
      </p:sp>
      <p:sp>
        <p:nvSpPr>
          <p:cNvPr id="6" name="TextBox 5"/>
          <p:cNvSpPr txBox="1"/>
          <p:nvPr/>
        </p:nvSpPr>
        <p:spPr>
          <a:xfrm>
            <a:off x="1676400" y="695980"/>
            <a:ext cx="7391400" cy="523220"/>
          </a:xfrm>
          <a:prstGeom prst="rect">
            <a:avLst/>
          </a:prstGeom>
          <a:noFill/>
        </p:spPr>
        <p:txBody>
          <a:bodyPr wrap="square" rtlCol="0">
            <a:spAutoFit/>
          </a:bodyPr>
          <a:lstStyle/>
          <a:p>
            <a:r>
              <a:rPr lang="en-US" sz="2800" b="1" dirty="0">
                <a:solidFill>
                  <a:schemeClr val="accent2">
                    <a:lumMod val="75000"/>
                  </a:schemeClr>
                </a:solidFill>
                <a:latin typeface="Century Gothic" pitchFamily="34" charset="0"/>
              </a:rPr>
              <a:t>Full Counter Propagation network</a:t>
            </a:r>
          </a:p>
        </p:txBody>
      </p:sp>
      <mc:AlternateContent xmlns:mc="http://schemas.openxmlformats.org/markup-compatibility/2006" xmlns:a14="http://schemas.microsoft.com/office/drawing/2010/main">
        <mc:Choice Requires="a14">
          <p:sp>
            <p:nvSpPr>
              <p:cNvPr id="26" name="Rectangle 25"/>
              <p:cNvSpPr/>
              <p:nvPr/>
            </p:nvSpPr>
            <p:spPr>
              <a:xfrm>
                <a:off x="381000" y="1379577"/>
                <a:ext cx="8382000" cy="4576381"/>
              </a:xfrm>
              <a:prstGeom prst="rect">
                <a:avLst/>
              </a:prstGeom>
            </p:spPr>
            <p:txBody>
              <a:bodyPr wrap="square">
                <a:spAutoFit/>
              </a:bodyPr>
              <a:lstStyle/>
              <a:p>
                <a:pPr marL="342900" indent="-342900" algn="just">
                  <a:spcBef>
                    <a:spcPts val="600"/>
                  </a:spcBef>
                  <a:spcAft>
                    <a:spcPts val="600"/>
                  </a:spcAft>
                  <a:buFont typeface="Arial" panose="020B0604020202020204" pitchFamily="34" charset="0"/>
                  <a:buChar char="•"/>
                </a:pPr>
                <a:r>
                  <a:rPr lang="en-US" sz="1550" dirty="0"/>
                  <a:t>In the second phase of training, only the winner unit </a:t>
                </a:r>
                <a14:m>
                  <m:oMath xmlns:m="http://schemas.openxmlformats.org/officeDocument/2006/math">
                    <m:r>
                      <a:rPr lang="en-US" sz="1550" i="1" dirty="0" smtClean="0">
                        <a:latin typeface="Cambria Math" panose="02040503050406030204" pitchFamily="18" charset="0"/>
                      </a:rPr>
                      <m:t>𝐽</m:t>
                    </m:r>
                  </m:oMath>
                </a14:m>
                <a:r>
                  <a:rPr lang="en-US" sz="1550" dirty="0"/>
                  <a:t> remains active in the cluster layer. The weights between the winning cluster unit </a:t>
                </a:r>
                <a14:m>
                  <m:oMath xmlns:m="http://schemas.openxmlformats.org/officeDocument/2006/math">
                    <m:r>
                      <a:rPr lang="en-US" sz="1550" i="1" dirty="0">
                        <a:latin typeface="Cambria Math" panose="02040503050406030204" pitchFamily="18" charset="0"/>
                      </a:rPr>
                      <m:t>𝐽</m:t>
                    </m:r>
                  </m:oMath>
                </a14:m>
                <a:r>
                  <a:rPr lang="en-US" sz="1550" dirty="0"/>
                  <a:t> and the output units are adjusted so that the vector of activations of the units in the Y-output layer is </a:t>
                </a:r>
                <a14:m>
                  <m:oMath xmlns:m="http://schemas.openxmlformats.org/officeDocument/2006/math">
                    <m:sSup>
                      <m:sSupPr>
                        <m:ctrlPr>
                          <a:rPr lang="en-US" sz="1550" i="1" smtClean="0">
                            <a:latin typeface="Cambria Math" panose="02040503050406030204" pitchFamily="18" charset="0"/>
                          </a:rPr>
                        </m:ctrlPr>
                      </m:sSupPr>
                      <m:e>
                        <m:r>
                          <a:rPr lang="en-US" sz="1550" b="0" i="1" smtClean="0">
                            <a:latin typeface="Cambria Math" panose="02040503050406030204" pitchFamily="18" charset="0"/>
                          </a:rPr>
                          <m:t>𝑌</m:t>
                        </m:r>
                      </m:e>
                      <m:sup>
                        <m:r>
                          <a:rPr lang="en-US" sz="1550" b="0" i="1" smtClean="0">
                            <a:latin typeface="Cambria Math" panose="02040503050406030204" pitchFamily="18" charset="0"/>
                          </a:rPr>
                          <m:t>∗</m:t>
                        </m:r>
                      </m:sup>
                    </m:sSup>
                  </m:oMath>
                </a14:m>
                <a:r>
                  <a:rPr lang="en-US" sz="1550" dirty="0"/>
                  <a:t> which is an approximation to the input vector y and X* which is an approximation to the input vector x. </a:t>
                </a:r>
              </a:p>
              <a:p>
                <a:pPr marL="342900" indent="-342900" algn="just">
                  <a:spcBef>
                    <a:spcPts val="600"/>
                  </a:spcBef>
                  <a:spcAft>
                    <a:spcPts val="600"/>
                  </a:spcAft>
                  <a:buFont typeface="Arial" panose="020B0604020202020204" pitchFamily="34" charset="0"/>
                  <a:buChar char="•"/>
                </a:pPr>
                <a:r>
                  <a:rPr lang="en-US" sz="1550" dirty="0"/>
                  <a:t>The weight Updation for the units in the Y-output and X-output layers are </a:t>
                </a:r>
              </a:p>
              <a:p>
                <a:pPr algn="just">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sz="1550" i="1" smtClean="0">
                              <a:latin typeface="Cambria Math" panose="02040503050406030204" pitchFamily="18" charset="0"/>
                            </a:rPr>
                          </m:ctrlPr>
                        </m:sSubPr>
                        <m:e>
                          <m:r>
                            <a:rPr lang="en-US" sz="1550" b="0" i="1" smtClean="0">
                              <a:latin typeface="Cambria Math" panose="02040503050406030204" pitchFamily="18" charset="0"/>
                            </a:rPr>
                            <m:t>𝑢</m:t>
                          </m:r>
                        </m:e>
                        <m:sub>
                          <m:r>
                            <a:rPr lang="en-US" sz="1550" b="0" i="1" smtClean="0">
                              <a:latin typeface="Cambria Math" panose="02040503050406030204" pitchFamily="18" charset="0"/>
                            </a:rPr>
                            <m:t>𝐽𝑘</m:t>
                          </m:r>
                        </m:sub>
                      </m:sSub>
                      <m:d>
                        <m:dPr>
                          <m:ctrlPr>
                            <a:rPr lang="en-US" sz="1550" b="0" i="1" smtClean="0">
                              <a:latin typeface="Cambria Math" panose="02040503050406030204" pitchFamily="18" charset="0"/>
                            </a:rPr>
                          </m:ctrlPr>
                        </m:dPr>
                        <m:e>
                          <m:r>
                            <a:rPr lang="en-US" sz="1550" b="0" i="1" smtClean="0">
                              <a:latin typeface="Cambria Math" panose="02040503050406030204" pitchFamily="18" charset="0"/>
                            </a:rPr>
                            <m:t>𝑛𝑒𝑤</m:t>
                          </m:r>
                        </m:e>
                      </m:d>
                      <m:r>
                        <a:rPr lang="en-US" sz="1550" b="0" i="1" smtClean="0">
                          <a:latin typeface="Cambria Math" panose="02040503050406030204" pitchFamily="18" charset="0"/>
                        </a:rPr>
                        <m:t>=</m:t>
                      </m:r>
                      <m:sSub>
                        <m:sSubPr>
                          <m:ctrlPr>
                            <a:rPr lang="en-US" sz="1550" b="0" i="1" smtClean="0">
                              <a:latin typeface="Cambria Math" panose="02040503050406030204" pitchFamily="18" charset="0"/>
                            </a:rPr>
                          </m:ctrlPr>
                        </m:sSubPr>
                        <m:e>
                          <m:r>
                            <a:rPr lang="en-US" sz="1550" b="0" i="1" smtClean="0">
                              <a:latin typeface="Cambria Math" panose="02040503050406030204" pitchFamily="18" charset="0"/>
                            </a:rPr>
                            <m:t>𝑢</m:t>
                          </m:r>
                        </m:e>
                        <m:sub>
                          <m:r>
                            <a:rPr lang="en-US" sz="1550" b="0" i="1" smtClean="0">
                              <a:latin typeface="Cambria Math" panose="02040503050406030204" pitchFamily="18" charset="0"/>
                            </a:rPr>
                            <m:t>𝐽𝑘</m:t>
                          </m:r>
                        </m:sub>
                      </m:sSub>
                      <m:d>
                        <m:dPr>
                          <m:ctrlPr>
                            <a:rPr lang="en-US" sz="1550" b="0" i="1" smtClean="0">
                              <a:latin typeface="Cambria Math" panose="02040503050406030204" pitchFamily="18" charset="0"/>
                            </a:rPr>
                          </m:ctrlPr>
                        </m:dPr>
                        <m:e>
                          <m:r>
                            <a:rPr lang="en-US" sz="1550" b="0" i="1" smtClean="0">
                              <a:latin typeface="Cambria Math" panose="02040503050406030204" pitchFamily="18" charset="0"/>
                            </a:rPr>
                            <m:t>𝑜𝑙𝑑</m:t>
                          </m:r>
                        </m:e>
                      </m:d>
                      <m:r>
                        <a:rPr lang="en-US" sz="1550" b="0" i="1" smtClean="0">
                          <a:latin typeface="Cambria Math" panose="02040503050406030204" pitchFamily="18" charset="0"/>
                        </a:rPr>
                        <m:t>+</m:t>
                      </m:r>
                      <m:r>
                        <a:rPr lang="en-US" sz="1550" b="0" i="1" smtClean="0">
                          <a:latin typeface="Cambria Math" panose="02040503050406030204" pitchFamily="18" charset="0"/>
                        </a:rPr>
                        <m:t>𝑎</m:t>
                      </m:r>
                      <m:d>
                        <m:dPr>
                          <m:begChr m:val="["/>
                          <m:endChr m:val="]"/>
                          <m:ctrlPr>
                            <a:rPr lang="en-US" sz="1550" b="0" i="1" smtClean="0">
                              <a:latin typeface="Cambria Math" panose="02040503050406030204" pitchFamily="18" charset="0"/>
                              <a:ea typeface="Cambria Math" panose="02040503050406030204" pitchFamily="18" charset="0"/>
                            </a:rPr>
                          </m:ctrlPr>
                        </m:dPr>
                        <m:e>
                          <m:sSub>
                            <m:sSubPr>
                              <m:ctrlPr>
                                <a:rPr lang="en-US" sz="1550" b="0" i="1" smtClean="0">
                                  <a:latin typeface="Cambria Math" panose="02040503050406030204" pitchFamily="18" charset="0"/>
                                  <a:ea typeface="Cambria Math" panose="02040503050406030204" pitchFamily="18" charset="0"/>
                                </a:rPr>
                              </m:ctrlPr>
                            </m:sSubPr>
                            <m:e>
                              <m:r>
                                <a:rPr lang="en-US" sz="1550" b="0" i="1" smtClean="0">
                                  <a:latin typeface="Cambria Math" panose="02040503050406030204" pitchFamily="18" charset="0"/>
                                  <a:ea typeface="Cambria Math" panose="02040503050406030204" pitchFamily="18" charset="0"/>
                                </a:rPr>
                                <m:t>𝑦</m:t>
                              </m:r>
                            </m:e>
                            <m:sub>
                              <m:r>
                                <a:rPr lang="en-US" sz="1550" b="0" i="1" smtClean="0">
                                  <a:latin typeface="Cambria Math" panose="02040503050406030204" pitchFamily="18" charset="0"/>
                                  <a:ea typeface="Cambria Math" panose="02040503050406030204" pitchFamily="18" charset="0"/>
                                </a:rPr>
                                <m:t>𝑘</m:t>
                              </m:r>
                            </m:sub>
                          </m:sSub>
                          <m:r>
                            <a:rPr lang="en-US" sz="1550" b="0" i="1" smtClean="0">
                              <a:latin typeface="Cambria Math" panose="02040503050406030204" pitchFamily="18" charset="0"/>
                              <a:ea typeface="Cambria Math" panose="02040503050406030204" pitchFamily="18" charset="0"/>
                            </a:rPr>
                            <m:t>−</m:t>
                          </m:r>
                          <m:sSub>
                            <m:sSubPr>
                              <m:ctrlPr>
                                <a:rPr lang="en-US" sz="1550" b="0" i="1" smtClean="0">
                                  <a:latin typeface="Cambria Math" panose="02040503050406030204" pitchFamily="18" charset="0"/>
                                  <a:ea typeface="Cambria Math" panose="02040503050406030204" pitchFamily="18" charset="0"/>
                                </a:rPr>
                              </m:ctrlPr>
                            </m:sSubPr>
                            <m:e>
                              <m:r>
                                <a:rPr lang="en-US" sz="1550" b="0" i="1" smtClean="0">
                                  <a:latin typeface="Cambria Math" panose="02040503050406030204" pitchFamily="18" charset="0"/>
                                  <a:ea typeface="Cambria Math" panose="02040503050406030204" pitchFamily="18" charset="0"/>
                                </a:rPr>
                                <m:t>𝑢</m:t>
                              </m:r>
                            </m:e>
                            <m:sub>
                              <m:r>
                                <a:rPr lang="en-US" sz="1550" b="0" i="1" smtClean="0">
                                  <a:latin typeface="Cambria Math" panose="02040503050406030204" pitchFamily="18" charset="0"/>
                                  <a:ea typeface="Cambria Math" panose="02040503050406030204" pitchFamily="18" charset="0"/>
                                </a:rPr>
                                <m:t>𝐽𝑘</m:t>
                              </m:r>
                            </m:sub>
                          </m:sSub>
                          <m:r>
                            <a:rPr lang="en-US" sz="1550" b="0" i="1" smtClean="0">
                              <a:latin typeface="Cambria Math" panose="02040503050406030204" pitchFamily="18" charset="0"/>
                              <a:ea typeface="Cambria Math" panose="02040503050406030204" pitchFamily="18" charset="0"/>
                            </a:rPr>
                            <m:t>(</m:t>
                          </m:r>
                          <m:r>
                            <a:rPr lang="en-US" sz="1550" b="0" i="1" smtClean="0">
                              <a:latin typeface="Cambria Math" panose="02040503050406030204" pitchFamily="18" charset="0"/>
                              <a:ea typeface="Cambria Math" panose="02040503050406030204" pitchFamily="18" charset="0"/>
                            </a:rPr>
                            <m:t>𝑜𝑙𝑑</m:t>
                          </m:r>
                          <m:r>
                            <a:rPr lang="en-US" sz="1550" b="0" i="1" smtClean="0">
                              <a:latin typeface="Cambria Math" panose="02040503050406030204" pitchFamily="18" charset="0"/>
                              <a:ea typeface="Cambria Math" panose="02040503050406030204" pitchFamily="18" charset="0"/>
                            </a:rPr>
                            <m:t>)</m:t>
                          </m:r>
                        </m:e>
                      </m:d>
                      <m:r>
                        <a:rPr lang="en-US" sz="1550" b="0" i="1" smtClean="0">
                          <a:latin typeface="Cambria Math" panose="02040503050406030204" pitchFamily="18" charset="0"/>
                          <a:ea typeface="Cambria Math" panose="02040503050406030204" pitchFamily="18" charset="0"/>
                        </a:rPr>
                        <m:t>,     </m:t>
                      </m:r>
                      <m:r>
                        <a:rPr lang="en-US" sz="1550" b="0" i="1" smtClean="0">
                          <a:latin typeface="Cambria Math" panose="02040503050406030204" pitchFamily="18" charset="0"/>
                          <a:ea typeface="Cambria Math" panose="02040503050406030204" pitchFamily="18" charset="0"/>
                        </a:rPr>
                        <m:t>𝑓𝑜𝑟</m:t>
                      </m:r>
                      <m:r>
                        <a:rPr lang="en-US" sz="1550" b="0" i="1" smtClean="0">
                          <a:latin typeface="Cambria Math" panose="02040503050406030204" pitchFamily="18" charset="0"/>
                          <a:ea typeface="Cambria Math" panose="02040503050406030204" pitchFamily="18" charset="0"/>
                        </a:rPr>
                        <m:t> </m:t>
                      </m:r>
                      <m:r>
                        <a:rPr lang="en-US" sz="1550" b="0" i="1" smtClean="0">
                          <a:latin typeface="Cambria Math" panose="02040503050406030204" pitchFamily="18" charset="0"/>
                          <a:ea typeface="Cambria Math" panose="02040503050406030204" pitchFamily="18" charset="0"/>
                        </a:rPr>
                        <m:t>𝑘</m:t>
                      </m:r>
                      <m:r>
                        <a:rPr lang="en-US" sz="1550" b="0" i="1" smtClean="0">
                          <a:latin typeface="Cambria Math" panose="02040503050406030204" pitchFamily="18" charset="0"/>
                          <a:ea typeface="Cambria Math" panose="02040503050406030204" pitchFamily="18" charset="0"/>
                        </a:rPr>
                        <m:t>=1 </m:t>
                      </m:r>
                      <m:r>
                        <a:rPr lang="en-US" sz="1550" b="0" i="1" smtClean="0">
                          <a:latin typeface="Cambria Math" panose="02040503050406030204" pitchFamily="18" charset="0"/>
                          <a:ea typeface="Cambria Math" panose="02040503050406030204" pitchFamily="18" charset="0"/>
                        </a:rPr>
                        <m:t>𝑡𝑜</m:t>
                      </m:r>
                      <m:r>
                        <a:rPr lang="en-US" sz="1550" b="0" i="1" smtClean="0">
                          <a:latin typeface="Cambria Math" panose="02040503050406030204" pitchFamily="18" charset="0"/>
                          <a:ea typeface="Cambria Math" panose="02040503050406030204" pitchFamily="18" charset="0"/>
                        </a:rPr>
                        <m:t> </m:t>
                      </m:r>
                      <m:r>
                        <a:rPr lang="en-US" sz="1550" b="0" i="1" smtClean="0">
                          <a:latin typeface="Cambria Math" panose="02040503050406030204" pitchFamily="18" charset="0"/>
                          <a:ea typeface="Cambria Math" panose="02040503050406030204" pitchFamily="18" charset="0"/>
                        </a:rPr>
                        <m:t>𝑚</m:t>
                      </m:r>
                    </m:oMath>
                  </m:oMathPara>
                </a14:m>
                <a:endParaRPr lang="en-US" sz="1550" b="0" dirty="0">
                  <a:ea typeface="Cambria Math" panose="02040503050406030204" pitchFamily="18" charset="0"/>
                </a:endParaRPr>
              </a:p>
              <a:p>
                <a:pPr algn="just">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sz="1550" i="1" smtClean="0">
                              <a:latin typeface="Cambria Math" panose="02040503050406030204" pitchFamily="18" charset="0"/>
                            </a:rPr>
                          </m:ctrlPr>
                        </m:sSubPr>
                        <m:e>
                          <m:r>
                            <a:rPr lang="en-US" sz="1550" b="0" i="1" smtClean="0">
                              <a:latin typeface="Cambria Math" panose="02040503050406030204" pitchFamily="18" charset="0"/>
                            </a:rPr>
                            <m:t>𝑡</m:t>
                          </m:r>
                        </m:e>
                        <m:sub>
                          <m:r>
                            <a:rPr lang="en-US" sz="1550" b="0" i="1" smtClean="0">
                              <a:latin typeface="Cambria Math" panose="02040503050406030204" pitchFamily="18" charset="0"/>
                            </a:rPr>
                            <m:t>𝐽𝑖</m:t>
                          </m:r>
                        </m:sub>
                      </m:sSub>
                      <m:d>
                        <m:dPr>
                          <m:ctrlPr>
                            <a:rPr lang="en-US" sz="1550" b="0" i="1" smtClean="0">
                              <a:latin typeface="Cambria Math" panose="02040503050406030204" pitchFamily="18" charset="0"/>
                            </a:rPr>
                          </m:ctrlPr>
                        </m:dPr>
                        <m:e>
                          <m:r>
                            <a:rPr lang="en-US" sz="1550" b="0" i="1" smtClean="0">
                              <a:latin typeface="Cambria Math" panose="02040503050406030204" pitchFamily="18" charset="0"/>
                            </a:rPr>
                            <m:t>𝑛𝑒𝑤</m:t>
                          </m:r>
                        </m:e>
                      </m:d>
                      <m:r>
                        <a:rPr lang="en-US" sz="1550" b="0" i="1" smtClean="0">
                          <a:latin typeface="Cambria Math" panose="02040503050406030204" pitchFamily="18" charset="0"/>
                        </a:rPr>
                        <m:t>=</m:t>
                      </m:r>
                      <m:sSub>
                        <m:sSubPr>
                          <m:ctrlPr>
                            <a:rPr lang="en-US" sz="1550" b="0" i="1" smtClean="0">
                              <a:latin typeface="Cambria Math" panose="02040503050406030204" pitchFamily="18" charset="0"/>
                            </a:rPr>
                          </m:ctrlPr>
                        </m:sSubPr>
                        <m:e>
                          <m:r>
                            <a:rPr lang="en-US" sz="1550" b="0" i="1" smtClean="0">
                              <a:latin typeface="Cambria Math" panose="02040503050406030204" pitchFamily="18" charset="0"/>
                            </a:rPr>
                            <m:t>𝑡</m:t>
                          </m:r>
                        </m:e>
                        <m:sub>
                          <m:r>
                            <a:rPr lang="en-US" sz="1550" b="0" i="1" smtClean="0">
                              <a:latin typeface="Cambria Math" panose="02040503050406030204" pitchFamily="18" charset="0"/>
                            </a:rPr>
                            <m:t>𝐽𝑖</m:t>
                          </m:r>
                        </m:sub>
                      </m:sSub>
                      <m:d>
                        <m:dPr>
                          <m:ctrlPr>
                            <a:rPr lang="en-US" sz="1550" b="0" i="1" smtClean="0">
                              <a:latin typeface="Cambria Math" panose="02040503050406030204" pitchFamily="18" charset="0"/>
                            </a:rPr>
                          </m:ctrlPr>
                        </m:dPr>
                        <m:e>
                          <m:r>
                            <a:rPr lang="en-US" sz="1550" b="0" i="1" smtClean="0">
                              <a:latin typeface="Cambria Math" panose="02040503050406030204" pitchFamily="18" charset="0"/>
                            </a:rPr>
                            <m:t>𝑜𝑙𝑑</m:t>
                          </m:r>
                        </m:e>
                      </m:d>
                      <m:r>
                        <a:rPr lang="en-US" sz="1550" b="0" i="1" smtClean="0">
                          <a:latin typeface="Cambria Math" panose="02040503050406030204" pitchFamily="18" charset="0"/>
                        </a:rPr>
                        <m:t>+</m:t>
                      </m:r>
                      <m:r>
                        <a:rPr lang="en-US" sz="1550" b="0" i="1" smtClean="0">
                          <a:latin typeface="Cambria Math" panose="02040503050406030204" pitchFamily="18" charset="0"/>
                        </a:rPr>
                        <m:t>𝑏</m:t>
                      </m:r>
                      <m:d>
                        <m:dPr>
                          <m:begChr m:val="["/>
                          <m:endChr m:val="]"/>
                          <m:ctrlPr>
                            <a:rPr lang="en-US" sz="1550" b="0" i="1" smtClean="0">
                              <a:latin typeface="Cambria Math" panose="02040503050406030204" pitchFamily="18" charset="0"/>
                              <a:ea typeface="Cambria Math" panose="02040503050406030204" pitchFamily="18" charset="0"/>
                            </a:rPr>
                          </m:ctrlPr>
                        </m:dPr>
                        <m:e>
                          <m:sSub>
                            <m:sSubPr>
                              <m:ctrlPr>
                                <a:rPr lang="en-US" sz="1550" b="0" i="1" smtClean="0">
                                  <a:latin typeface="Cambria Math" panose="02040503050406030204" pitchFamily="18" charset="0"/>
                                  <a:ea typeface="Cambria Math" panose="02040503050406030204" pitchFamily="18" charset="0"/>
                                </a:rPr>
                              </m:ctrlPr>
                            </m:sSubPr>
                            <m:e>
                              <m:r>
                                <a:rPr lang="en-US" sz="1550" b="0" i="1" smtClean="0">
                                  <a:latin typeface="Cambria Math" panose="02040503050406030204" pitchFamily="18" charset="0"/>
                                  <a:ea typeface="Cambria Math" panose="02040503050406030204" pitchFamily="18" charset="0"/>
                                </a:rPr>
                                <m:t>𝑥</m:t>
                              </m:r>
                            </m:e>
                            <m:sub>
                              <m:r>
                                <a:rPr lang="en-US" sz="1550" b="0" i="1" smtClean="0">
                                  <a:latin typeface="Cambria Math" panose="02040503050406030204" pitchFamily="18" charset="0"/>
                                  <a:ea typeface="Cambria Math" panose="02040503050406030204" pitchFamily="18" charset="0"/>
                                </a:rPr>
                                <m:t>𝑖</m:t>
                              </m:r>
                            </m:sub>
                          </m:sSub>
                          <m:r>
                            <a:rPr lang="en-US" sz="1550" b="0" i="1" smtClean="0">
                              <a:latin typeface="Cambria Math" panose="02040503050406030204" pitchFamily="18" charset="0"/>
                              <a:ea typeface="Cambria Math" panose="02040503050406030204" pitchFamily="18" charset="0"/>
                            </a:rPr>
                            <m:t>−</m:t>
                          </m:r>
                          <m:sSub>
                            <m:sSubPr>
                              <m:ctrlPr>
                                <a:rPr lang="en-US" sz="1550" b="0" i="1" smtClean="0">
                                  <a:latin typeface="Cambria Math" panose="02040503050406030204" pitchFamily="18" charset="0"/>
                                  <a:ea typeface="Cambria Math" panose="02040503050406030204" pitchFamily="18" charset="0"/>
                                </a:rPr>
                              </m:ctrlPr>
                            </m:sSubPr>
                            <m:e>
                              <m:r>
                                <a:rPr lang="en-US" sz="1550" b="0" i="1" smtClean="0">
                                  <a:latin typeface="Cambria Math" panose="02040503050406030204" pitchFamily="18" charset="0"/>
                                  <a:ea typeface="Cambria Math" panose="02040503050406030204" pitchFamily="18" charset="0"/>
                                </a:rPr>
                                <m:t>𝑡</m:t>
                              </m:r>
                            </m:e>
                            <m:sub>
                              <m:r>
                                <a:rPr lang="en-US" sz="1550" b="0" i="1" smtClean="0">
                                  <a:latin typeface="Cambria Math" panose="02040503050406030204" pitchFamily="18" charset="0"/>
                                  <a:ea typeface="Cambria Math" panose="02040503050406030204" pitchFamily="18" charset="0"/>
                                </a:rPr>
                                <m:t>𝐽𝑖</m:t>
                              </m:r>
                            </m:sub>
                          </m:sSub>
                          <m:r>
                            <a:rPr lang="en-US" sz="1550" b="0" i="1" smtClean="0">
                              <a:latin typeface="Cambria Math" panose="02040503050406030204" pitchFamily="18" charset="0"/>
                              <a:ea typeface="Cambria Math" panose="02040503050406030204" pitchFamily="18" charset="0"/>
                            </a:rPr>
                            <m:t>(</m:t>
                          </m:r>
                          <m:r>
                            <a:rPr lang="en-US" sz="1550" b="0" i="1" smtClean="0">
                              <a:latin typeface="Cambria Math" panose="02040503050406030204" pitchFamily="18" charset="0"/>
                              <a:ea typeface="Cambria Math" panose="02040503050406030204" pitchFamily="18" charset="0"/>
                            </a:rPr>
                            <m:t>𝑜𝑙𝑑</m:t>
                          </m:r>
                          <m:r>
                            <a:rPr lang="en-US" sz="1550" b="0" i="1" smtClean="0">
                              <a:latin typeface="Cambria Math" panose="02040503050406030204" pitchFamily="18" charset="0"/>
                              <a:ea typeface="Cambria Math" panose="02040503050406030204" pitchFamily="18" charset="0"/>
                            </a:rPr>
                            <m:t>)</m:t>
                          </m:r>
                        </m:e>
                      </m:d>
                      <m:r>
                        <a:rPr lang="en-US" sz="1550" b="0" i="1" smtClean="0">
                          <a:latin typeface="Cambria Math" panose="02040503050406030204" pitchFamily="18" charset="0"/>
                          <a:ea typeface="Cambria Math" panose="02040503050406030204" pitchFamily="18" charset="0"/>
                        </a:rPr>
                        <m:t>,       </m:t>
                      </m:r>
                      <m:r>
                        <a:rPr lang="en-US" sz="1550" b="0" i="1" smtClean="0">
                          <a:latin typeface="Cambria Math" panose="02040503050406030204" pitchFamily="18" charset="0"/>
                          <a:ea typeface="Cambria Math" panose="02040503050406030204" pitchFamily="18" charset="0"/>
                        </a:rPr>
                        <m:t>𝑓𝑜𝑟</m:t>
                      </m:r>
                      <m:r>
                        <a:rPr lang="en-US" sz="1550" b="0" i="1" smtClean="0">
                          <a:latin typeface="Cambria Math" panose="02040503050406030204" pitchFamily="18" charset="0"/>
                          <a:ea typeface="Cambria Math" panose="02040503050406030204" pitchFamily="18" charset="0"/>
                        </a:rPr>
                        <m:t> </m:t>
                      </m:r>
                      <m:r>
                        <a:rPr lang="en-US" sz="1550" b="0" i="1" smtClean="0">
                          <a:latin typeface="Cambria Math" panose="02040503050406030204" pitchFamily="18" charset="0"/>
                          <a:ea typeface="Cambria Math" panose="02040503050406030204" pitchFamily="18" charset="0"/>
                        </a:rPr>
                        <m:t>𝑖</m:t>
                      </m:r>
                      <m:r>
                        <a:rPr lang="en-US" sz="1550" b="0" i="1" smtClean="0">
                          <a:latin typeface="Cambria Math" panose="02040503050406030204" pitchFamily="18" charset="0"/>
                          <a:ea typeface="Cambria Math" panose="02040503050406030204" pitchFamily="18" charset="0"/>
                        </a:rPr>
                        <m:t>=1 </m:t>
                      </m:r>
                      <m:r>
                        <a:rPr lang="en-US" sz="1550" b="0" i="1" smtClean="0">
                          <a:latin typeface="Cambria Math" panose="02040503050406030204" pitchFamily="18" charset="0"/>
                          <a:ea typeface="Cambria Math" panose="02040503050406030204" pitchFamily="18" charset="0"/>
                        </a:rPr>
                        <m:t>𝑡𝑜</m:t>
                      </m:r>
                      <m:r>
                        <a:rPr lang="en-US" sz="1550" b="0" i="1" smtClean="0">
                          <a:latin typeface="Cambria Math" panose="02040503050406030204" pitchFamily="18" charset="0"/>
                          <a:ea typeface="Cambria Math" panose="02040503050406030204" pitchFamily="18" charset="0"/>
                        </a:rPr>
                        <m:t> </m:t>
                      </m:r>
                      <m:r>
                        <a:rPr lang="en-US" sz="1550" b="0" i="1" smtClean="0">
                          <a:latin typeface="Cambria Math" panose="02040503050406030204" pitchFamily="18" charset="0"/>
                          <a:ea typeface="Cambria Math" panose="02040503050406030204" pitchFamily="18" charset="0"/>
                        </a:rPr>
                        <m:t>𝑛</m:t>
                      </m:r>
                    </m:oMath>
                  </m:oMathPara>
                </a14:m>
                <a:endParaRPr lang="en-US" sz="1550" dirty="0"/>
              </a:p>
              <a:p>
                <a:pPr marL="285750" indent="-285750" algn="just">
                  <a:spcBef>
                    <a:spcPts val="600"/>
                  </a:spcBef>
                  <a:spcAft>
                    <a:spcPts val="600"/>
                  </a:spcAft>
                  <a:buFont typeface="Arial" panose="020B0604020202020204" pitchFamily="34" charset="0"/>
                  <a:buChar char="•"/>
                </a:pPr>
                <a:r>
                  <a:rPr lang="en-US" sz="1550" dirty="0"/>
                  <a:t>This is Grossberg learning, a more general case of outstar learning. Outstar learning is found to occur for all units in a particular layer; there exists no competition among those units. </a:t>
                </a:r>
              </a:p>
              <a:p>
                <a:pPr marL="285750" indent="-285750" algn="just">
                  <a:spcBef>
                    <a:spcPts val="600"/>
                  </a:spcBef>
                  <a:spcAft>
                    <a:spcPts val="600"/>
                  </a:spcAft>
                  <a:buFont typeface="Arial" panose="020B0604020202020204" pitchFamily="34" charset="0"/>
                  <a:buChar char="•"/>
                </a:pPr>
                <a:r>
                  <a:rPr lang="en-US" sz="1550" dirty="0"/>
                  <a:t>The form of weight updation is similar for Kohonen learning and Grossberg learning. The learning rule for the output layers can also be viewed as delta learning rule. </a:t>
                </a:r>
              </a:p>
              <a:p>
                <a:pPr marL="285750" indent="-285750" algn="just">
                  <a:spcBef>
                    <a:spcPts val="600"/>
                  </a:spcBef>
                  <a:spcAft>
                    <a:spcPts val="600"/>
                  </a:spcAft>
                  <a:buFont typeface="Arial" panose="020B0604020202020204" pitchFamily="34" charset="0"/>
                  <a:buChar char="•"/>
                </a:pPr>
                <a:r>
                  <a:rPr lang="en-US" sz="1550" dirty="0"/>
                  <a:t>The weight change in all these cases is the product of the learning rate and the error. </a:t>
                </a:r>
              </a:p>
              <a:p>
                <a:pPr marL="285750" indent="-285750" algn="just">
                  <a:spcBef>
                    <a:spcPts val="600"/>
                  </a:spcBef>
                  <a:spcAft>
                    <a:spcPts val="600"/>
                  </a:spcAft>
                  <a:buFont typeface="Arial" panose="020B0604020202020204" pitchFamily="34" charset="0"/>
                  <a:buChar char="•"/>
                </a:pPr>
                <a:r>
                  <a:rPr lang="en-US" sz="1550" dirty="0"/>
                  <a:t>When tie occurs in the selection of winning unit, the unit with smallest index is chosen as the winner.</a:t>
                </a:r>
              </a:p>
            </p:txBody>
          </p:sp>
        </mc:Choice>
        <mc:Fallback xmlns="">
          <p:sp>
            <p:nvSpPr>
              <p:cNvPr id="26" name="Rectangle 25"/>
              <p:cNvSpPr>
                <a:spLocks noRot="1" noChangeAspect="1" noMove="1" noResize="1" noEditPoints="1" noAdjustHandles="1" noChangeArrowheads="1" noChangeShapeType="1" noTextEdit="1"/>
              </p:cNvSpPr>
              <p:nvPr/>
            </p:nvSpPr>
            <p:spPr>
              <a:xfrm>
                <a:off x="381000" y="1379577"/>
                <a:ext cx="8382000" cy="4576381"/>
              </a:xfrm>
              <a:prstGeom prst="rect">
                <a:avLst/>
              </a:prstGeom>
              <a:blipFill>
                <a:blip r:embed="rId2"/>
                <a:stretch>
                  <a:fillRect l="-291" t="-133" r="-291"/>
                </a:stretch>
              </a:blipFill>
            </p:spPr>
            <p:txBody>
              <a:bodyPr/>
              <a:lstStyle/>
              <a:p>
                <a:r>
                  <a:rPr lang="en-IN">
                    <a:noFill/>
                  </a:rPr>
                  <a:t> </a:t>
                </a:r>
              </a:p>
            </p:txBody>
          </p:sp>
        </mc:Fallback>
      </mc:AlternateContent>
      <p:sp>
        <p:nvSpPr>
          <p:cNvPr id="2" name="Date Placeholder 1">
            <a:extLst>
              <a:ext uri="{FF2B5EF4-FFF2-40B4-BE49-F238E27FC236}">
                <a16:creationId xmlns:a16="http://schemas.microsoft.com/office/drawing/2014/main" id="{D8D95BAE-58EE-4F62-BE25-374A7C355DF6}"/>
              </a:ext>
            </a:extLst>
          </p:cNvPr>
          <p:cNvSpPr>
            <a:spLocks noGrp="1"/>
          </p:cNvSpPr>
          <p:nvPr>
            <p:ph type="dt" sz="half" idx="10"/>
          </p:nvPr>
        </p:nvSpPr>
        <p:spPr/>
        <p:txBody>
          <a:bodyPr/>
          <a:lstStyle/>
          <a:p>
            <a:fld id="{A74F7547-F7EA-472A-81B0-AFBDB585C69C}" type="datetime1">
              <a:rPr lang="en-US" smtClean="0">
                <a:solidFill>
                  <a:prstClr val="black">
                    <a:tint val="75000"/>
                  </a:prstClr>
                </a:solidFill>
              </a:rPr>
              <a:t>9/17/2021</a:t>
            </a:fld>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F5050981-4C90-44CB-A918-1566C30A04A2}"/>
              </a:ext>
            </a:extLst>
          </p:cNvPr>
          <p:cNvSpPr>
            <a:spLocks noGrp="1"/>
          </p:cNvSpPr>
          <p:nvPr>
            <p:ph type="ftr" sz="quarter" idx="11"/>
          </p:nvPr>
        </p:nvSpPr>
        <p:spPr/>
        <p:txBody>
          <a:bodyPr/>
          <a:lstStyle/>
          <a:p>
            <a:r>
              <a:rPr lang="en-US" dirty="0">
                <a:solidFill>
                  <a:prstClr val="black">
                    <a:tint val="75000"/>
                  </a:prstClr>
                </a:solidFill>
              </a:rPr>
              <a:t>Matching and Self organizing networks</a:t>
            </a:r>
          </a:p>
        </p:txBody>
      </p:sp>
      <mc:AlternateContent xmlns:mc="http://schemas.openxmlformats.org/markup-compatibility/2006">
        <mc:Choice xmlns:p14="http://schemas.microsoft.com/office/powerpoint/2010/main" Requires="p14">
          <p:contentPart p14:bwMode="auto" r:id="rId3">
            <p14:nvContentPartPr>
              <p14:cNvPr id="12" name="Ink 11"/>
              <p14:cNvContentPartPr/>
              <p14:nvPr/>
            </p14:nvContentPartPr>
            <p14:xfrm>
              <a:off x="1398319" y="2913190"/>
              <a:ext cx="525960" cy="526680"/>
            </p14:xfrm>
          </p:contentPart>
        </mc:Choice>
        <mc:Fallback>
          <p:pic>
            <p:nvPicPr>
              <p:cNvPr id="12" name="Ink 11"/>
              <p:cNvPicPr/>
              <p:nvPr/>
            </p:nvPicPr>
            <p:blipFill>
              <a:blip r:embed="rId4"/>
              <a:stretch>
                <a:fillRect/>
              </a:stretch>
            </p:blipFill>
            <p:spPr>
              <a:xfrm>
                <a:off x="1388959" y="2909230"/>
                <a:ext cx="539280" cy="5472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3" name="Ink 12"/>
              <p14:cNvContentPartPr/>
              <p14:nvPr/>
            </p14:nvContentPartPr>
            <p14:xfrm>
              <a:off x="1316239" y="3551830"/>
              <a:ext cx="1584720" cy="316080"/>
            </p14:xfrm>
          </p:contentPart>
        </mc:Choice>
        <mc:Fallback>
          <p:pic>
            <p:nvPicPr>
              <p:cNvPr id="13" name="Ink 12"/>
              <p:cNvPicPr/>
              <p:nvPr/>
            </p:nvPicPr>
            <p:blipFill>
              <a:blip r:embed="rId6"/>
              <a:stretch>
                <a:fillRect/>
              </a:stretch>
            </p:blipFill>
            <p:spPr>
              <a:xfrm>
                <a:off x="1299319" y="3534550"/>
                <a:ext cx="1618560" cy="342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7" name="Ink 16"/>
              <p14:cNvContentPartPr/>
              <p14:nvPr/>
            </p14:nvContentPartPr>
            <p14:xfrm>
              <a:off x="4787719" y="3743350"/>
              <a:ext cx="2917800" cy="468360"/>
            </p14:xfrm>
          </p:contentPart>
        </mc:Choice>
        <mc:Fallback>
          <p:pic>
            <p:nvPicPr>
              <p:cNvPr id="17" name="Ink 16"/>
              <p:cNvPicPr/>
              <p:nvPr/>
            </p:nvPicPr>
            <p:blipFill>
              <a:blip r:embed="rId8"/>
              <a:stretch>
                <a:fillRect/>
              </a:stretch>
            </p:blipFill>
            <p:spPr>
              <a:xfrm>
                <a:off x="4780159" y="3732910"/>
                <a:ext cx="2935800" cy="4863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8" name="Ink 17"/>
              <p14:cNvContentPartPr/>
              <p14:nvPr/>
            </p14:nvContentPartPr>
            <p14:xfrm>
              <a:off x="4504399" y="4565950"/>
              <a:ext cx="1638720" cy="27360"/>
            </p14:xfrm>
          </p:contentPart>
        </mc:Choice>
        <mc:Fallback>
          <p:pic>
            <p:nvPicPr>
              <p:cNvPr id="18" name="Ink 17"/>
              <p:cNvPicPr/>
              <p:nvPr/>
            </p:nvPicPr>
            <p:blipFill>
              <a:blip r:embed="rId10"/>
              <a:stretch>
                <a:fillRect/>
              </a:stretch>
            </p:blipFill>
            <p:spPr>
              <a:xfrm>
                <a:off x="4458319" y="4484230"/>
                <a:ext cx="1723320" cy="198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9" name="Ink 18"/>
              <p14:cNvContentPartPr/>
              <p14:nvPr/>
            </p14:nvContentPartPr>
            <p14:xfrm>
              <a:off x="4768999" y="3853510"/>
              <a:ext cx="45360" cy="359640"/>
            </p14:xfrm>
          </p:contentPart>
        </mc:Choice>
        <mc:Fallback>
          <p:pic>
            <p:nvPicPr>
              <p:cNvPr id="19" name="Ink 18"/>
              <p:cNvPicPr/>
              <p:nvPr/>
            </p:nvPicPr>
            <p:blipFill>
              <a:blip r:embed="rId12"/>
              <a:stretch>
                <a:fillRect/>
              </a:stretch>
            </p:blipFill>
            <p:spPr>
              <a:xfrm>
                <a:off x="4758559" y="3844510"/>
                <a:ext cx="58680" cy="3783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0" name="Ink 19"/>
              <p14:cNvContentPartPr/>
              <p14:nvPr/>
            </p14:nvContentPartPr>
            <p14:xfrm>
              <a:off x="736639" y="4936030"/>
              <a:ext cx="6872400" cy="114120"/>
            </p14:xfrm>
          </p:contentPart>
        </mc:Choice>
        <mc:Fallback>
          <p:pic>
            <p:nvPicPr>
              <p:cNvPr id="20" name="Ink 19"/>
              <p:cNvPicPr/>
              <p:nvPr/>
            </p:nvPicPr>
            <p:blipFill>
              <a:blip r:embed="rId14"/>
              <a:stretch>
                <a:fillRect/>
              </a:stretch>
            </p:blipFill>
            <p:spPr>
              <a:xfrm>
                <a:off x="703879" y="4865830"/>
                <a:ext cx="6942240" cy="2599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1" name="Ink 20"/>
              <p14:cNvContentPartPr/>
              <p14:nvPr/>
            </p14:nvContentPartPr>
            <p14:xfrm>
              <a:off x="807919" y="5333830"/>
              <a:ext cx="7887960" cy="103680"/>
            </p14:xfrm>
          </p:contentPart>
        </mc:Choice>
        <mc:Fallback>
          <p:pic>
            <p:nvPicPr>
              <p:cNvPr id="21" name="Ink 20"/>
              <p:cNvPicPr/>
              <p:nvPr/>
            </p:nvPicPr>
            <p:blipFill>
              <a:blip r:embed="rId16"/>
              <a:stretch>
                <a:fillRect/>
              </a:stretch>
            </p:blipFill>
            <p:spPr>
              <a:xfrm>
                <a:off x="782719" y="5279470"/>
                <a:ext cx="7931520"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2" name="Ink 21"/>
              <p14:cNvContentPartPr/>
              <p14:nvPr/>
            </p14:nvContentPartPr>
            <p14:xfrm>
              <a:off x="646639" y="5508070"/>
              <a:ext cx="743400" cy="215280"/>
            </p14:xfrm>
          </p:contentPart>
        </mc:Choice>
        <mc:Fallback>
          <p:pic>
            <p:nvPicPr>
              <p:cNvPr id="22" name="Ink 21"/>
              <p:cNvPicPr/>
              <p:nvPr/>
            </p:nvPicPr>
            <p:blipFill>
              <a:blip r:embed="rId18"/>
              <a:stretch>
                <a:fillRect/>
              </a:stretch>
            </p:blipFill>
            <p:spPr>
              <a:xfrm>
                <a:off x="611719" y="5437150"/>
                <a:ext cx="813240" cy="354600"/>
              </a:xfrm>
              <a:prstGeom prst="rect">
                <a:avLst/>
              </a:prstGeom>
            </p:spPr>
          </p:pic>
        </mc:Fallback>
      </mc:AlternateContent>
    </p:spTree>
    <p:extLst>
      <p:ext uri="{BB962C8B-B14F-4D97-AF65-F5344CB8AC3E}">
        <p14:creationId xmlns:p14="http://schemas.microsoft.com/office/powerpoint/2010/main" val="861481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23</a:t>
            </a:fld>
            <a:endParaRPr lang="en-US" dirty="0"/>
          </a:p>
        </p:txBody>
      </p:sp>
      <p:sp>
        <p:nvSpPr>
          <p:cNvPr id="6" name="TextBox 5"/>
          <p:cNvSpPr txBox="1"/>
          <p:nvPr/>
        </p:nvSpPr>
        <p:spPr>
          <a:xfrm>
            <a:off x="1676400" y="695980"/>
            <a:ext cx="7391400" cy="523220"/>
          </a:xfrm>
          <a:prstGeom prst="rect">
            <a:avLst/>
          </a:prstGeom>
          <a:noFill/>
        </p:spPr>
        <p:txBody>
          <a:bodyPr wrap="square" rtlCol="0">
            <a:spAutoFit/>
          </a:bodyPr>
          <a:lstStyle/>
          <a:p>
            <a:r>
              <a:rPr lang="en-US" sz="2800" b="1" dirty="0">
                <a:solidFill>
                  <a:schemeClr val="accent2">
                    <a:lumMod val="75000"/>
                  </a:schemeClr>
                </a:solidFill>
                <a:latin typeface="Century Gothic" pitchFamily="34" charset="0"/>
              </a:rPr>
              <a:t>Full CPN (Architecture) </a:t>
            </a:r>
          </a:p>
        </p:txBody>
      </p:sp>
      <mc:AlternateContent xmlns:mc="http://schemas.openxmlformats.org/markup-compatibility/2006" xmlns:a14="http://schemas.microsoft.com/office/drawing/2010/main">
        <mc:Choice Requires="a14">
          <p:sp>
            <p:nvSpPr>
              <p:cNvPr id="26" name="Rectangle 25"/>
              <p:cNvSpPr/>
              <p:nvPr/>
            </p:nvSpPr>
            <p:spPr>
              <a:xfrm>
                <a:off x="381000" y="1379577"/>
                <a:ext cx="8382000" cy="4270400"/>
              </a:xfrm>
              <a:prstGeom prst="rect">
                <a:avLst/>
              </a:prstGeom>
            </p:spPr>
            <p:txBody>
              <a:bodyPr wrap="square">
                <a:spAutoFit/>
              </a:bodyPr>
              <a:lstStyle/>
              <a:p>
                <a:pPr marL="342900" indent="-342900" algn="just">
                  <a:spcBef>
                    <a:spcPts val="600"/>
                  </a:spcBef>
                  <a:spcAft>
                    <a:spcPts val="600"/>
                  </a:spcAft>
                  <a:buFont typeface="Arial" panose="020B0604020202020204" pitchFamily="34" charset="0"/>
                  <a:buChar char="•"/>
                </a:pPr>
                <a:r>
                  <a:rPr lang="en-US" sz="1550" dirty="0"/>
                  <a:t>The four major components of the instar-outstar model are the input layer, the instar, the competitive layer and the outstar. </a:t>
                </a:r>
              </a:p>
              <a:p>
                <a:pPr marL="342900" indent="-342900" algn="just">
                  <a:spcBef>
                    <a:spcPts val="600"/>
                  </a:spcBef>
                  <a:spcAft>
                    <a:spcPts val="600"/>
                  </a:spcAft>
                  <a:buFont typeface="Arial" panose="020B0604020202020204" pitchFamily="34" charset="0"/>
                  <a:buChar char="•"/>
                </a:pPr>
                <a:r>
                  <a:rPr lang="en-US" sz="1550" dirty="0"/>
                  <a:t>For each node</a:t>
                </a:r>
                <a14:m>
                  <m:oMath xmlns:m="http://schemas.openxmlformats.org/officeDocument/2006/math">
                    <m:r>
                      <a:rPr lang="en-US" sz="1550" i="1" dirty="0" smtClean="0">
                        <a:latin typeface="Cambria Math" panose="02040503050406030204" pitchFamily="18" charset="0"/>
                      </a:rPr>
                      <m:t> </m:t>
                    </m:r>
                    <m:r>
                      <a:rPr lang="en-US" sz="1550" i="1" dirty="0" err="1" smtClean="0">
                        <a:latin typeface="Cambria Math" panose="02040503050406030204" pitchFamily="18" charset="0"/>
                      </a:rPr>
                      <m:t>𝑖</m:t>
                    </m:r>
                    <m:r>
                      <a:rPr lang="en-US" sz="1550" i="1" dirty="0" smtClean="0">
                        <a:latin typeface="Cambria Math" panose="02040503050406030204" pitchFamily="18" charset="0"/>
                      </a:rPr>
                      <m:t> </m:t>
                    </m:r>
                  </m:oMath>
                </a14:m>
                <a:r>
                  <a:rPr lang="en-US" sz="1550" dirty="0"/>
                  <a:t>in the input layer, there is an input value </a:t>
                </a:r>
                <a14:m>
                  <m:oMath xmlns:m="http://schemas.openxmlformats.org/officeDocument/2006/math">
                    <m:sSub>
                      <m:sSubPr>
                        <m:ctrlPr>
                          <a:rPr lang="en-US" sz="1550" i="1" smtClean="0">
                            <a:latin typeface="Cambria Math" panose="02040503050406030204" pitchFamily="18" charset="0"/>
                          </a:rPr>
                        </m:ctrlPr>
                      </m:sSubPr>
                      <m:e>
                        <m:r>
                          <a:rPr lang="en-US" sz="1550" b="0" i="1" smtClean="0">
                            <a:latin typeface="Cambria Math" panose="02040503050406030204" pitchFamily="18" charset="0"/>
                          </a:rPr>
                          <m:t>𝑥</m:t>
                        </m:r>
                      </m:e>
                      <m:sub>
                        <m:r>
                          <a:rPr lang="en-US" sz="1550" b="0" i="1" smtClean="0">
                            <a:latin typeface="Cambria Math" panose="02040503050406030204" pitchFamily="18" charset="0"/>
                          </a:rPr>
                          <m:t>𝑖</m:t>
                        </m:r>
                      </m:sub>
                    </m:sSub>
                  </m:oMath>
                </a14:m>
                <a:r>
                  <a:rPr lang="en-US" sz="1550" dirty="0"/>
                  <a:t>. </a:t>
                </a:r>
              </a:p>
              <a:p>
                <a:pPr marL="342900" indent="-342900" algn="just">
                  <a:spcBef>
                    <a:spcPts val="600"/>
                  </a:spcBef>
                  <a:spcAft>
                    <a:spcPts val="600"/>
                  </a:spcAft>
                  <a:buFont typeface="Arial" panose="020B0604020202020204" pitchFamily="34" charset="0"/>
                  <a:buChar char="•"/>
                </a:pPr>
                <a:r>
                  <a:rPr lang="en-US" sz="1550" dirty="0"/>
                  <a:t>An instar responds maximally to the input vectors from a particular cluster. All the instars are grouped into a layer called the competitive layer.</a:t>
                </a:r>
              </a:p>
              <a:p>
                <a:pPr marL="342900" indent="-342900" algn="just">
                  <a:spcBef>
                    <a:spcPts val="600"/>
                  </a:spcBef>
                  <a:spcAft>
                    <a:spcPts val="600"/>
                  </a:spcAft>
                  <a:buFont typeface="Arial" panose="020B0604020202020204" pitchFamily="34" charset="0"/>
                  <a:buChar char="•"/>
                </a:pPr>
                <a:r>
                  <a:rPr lang="en-US" sz="1550" dirty="0"/>
                  <a:t>Each of the instar responds maximally to a group of input vectors in a different region of space. </a:t>
                </a:r>
              </a:p>
              <a:p>
                <a:pPr marL="342900" indent="-342900" algn="just">
                  <a:spcBef>
                    <a:spcPts val="600"/>
                  </a:spcBef>
                  <a:spcAft>
                    <a:spcPts val="600"/>
                  </a:spcAft>
                  <a:buFont typeface="Arial" panose="020B0604020202020204" pitchFamily="34" charset="0"/>
                  <a:buChar char="•"/>
                </a:pPr>
                <a:r>
                  <a:rPr lang="en-US" sz="1550" dirty="0"/>
                  <a:t>This layer of instars classifies any input vector because, for a given input, the winning instar with the strongest response identifies the region of space in which the input vector lies. </a:t>
                </a:r>
              </a:p>
              <a:p>
                <a:pPr marL="342900" indent="-342900" algn="just">
                  <a:spcBef>
                    <a:spcPts val="600"/>
                  </a:spcBef>
                  <a:spcAft>
                    <a:spcPts val="600"/>
                  </a:spcAft>
                  <a:buFont typeface="Arial" panose="020B0604020202020204" pitchFamily="34" charset="0"/>
                  <a:buChar char="•"/>
                </a:pPr>
                <a:r>
                  <a:rPr lang="en-US" sz="1550" dirty="0"/>
                  <a:t>Hence, it is necessary that the competitive layer single outs the winning instar by setting its output to a nonzero value and also suppressing the other outputs to zero. </a:t>
                </a:r>
              </a:p>
              <a:p>
                <a:pPr marL="342900" indent="-342900" algn="just">
                  <a:spcBef>
                    <a:spcPts val="600"/>
                  </a:spcBef>
                  <a:spcAft>
                    <a:spcPts val="600"/>
                  </a:spcAft>
                  <a:buFont typeface="Arial" panose="020B0604020202020204" pitchFamily="34" charset="0"/>
                  <a:buChar char="•"/>
                </a:pPr>
                <a:r>
                  <a:rPr lang="en-US" sz="1550" dirty="0"/>
                  <a:t>That is, it is a winner-take-all or a Maxnet-type network. An outstar model is found to have all the nodes in the output layer and a single node in the competitive layer. </a:t>
                </a:r>
              </a:p>
              <a:p>
                <a:pPr marL="342900" indent="-342900" algn="just">
                  <a:spcBef>
                    <a:spcPts val="600"/>
                  </a:spcBef>
                  <a:spcAft>
                    <a:spcPts val="600"/>
                  </a:spcAft>
                  <a:buFont typeface="Arial" panose="020B0604020202020204" pitchFamily="34" charset="0"/>
                  <a:buChar char="•"/>
                </a:pPr>
                <a:r>
                  <a:rPr lang="en-US" sz="1550" dirty="0"/>
                  <a:t>The outstar looks like the fan-out of a node. </a:t>
                </a:r>
              </a:p>
            </p:txBody>
          </p:sp>
        </mc:Choice>
        <mc:Fallback xmlns="">
          <p:sp>
            <p:nvSpPr>
              <p:cNvPr id="26" name="Rectangle 25"/>
              <p:cNvSpPr>
                <a:spLocks noRot="1" noChangeAspect="1" noMove="1" noResize="1" noEditPoints="1" noAdjustHandles="1" noChangeArrowheads="1" noChangeShapeType="1" noTextEdit="1"/>
              </p:cNvSpPr>
              <p:nvPr/>
            </p:nvSpPr>
            <p:spPr>
              <a:xfrm>
                <a:off x="381000" y="1379577"/>
                <a:ext cx="8382000" cy="4270400"/>
              </a:xfrm>
              <a:prstGeom prst="rect">
                <a:avLst/>
              </a:prstGeom>
              <a:blipFill>
                <a:blip r:embed="rId2"/>
                <a:stretch>
                  <a:fillRect l="-291" t="-143" r="-291" b="-713"/>
                </a:stretch>
              </a:blipFill>
            </p:spPr>
            <p:txBody>
              <a:bodyPr/>
              <a:lstStyle/>
              <a:p>
                <a:r>
                  <a:rPr lang="en-IN">
                    <a:noFill/>
                  </a:rPr>
                  <a:t> </a:t>
                </a:r>
              </a:p>
            </p:txBody>
          </p:sp>
        </mc:Fallback>
      </mc:AlternateContent>
      <p:sp>
        <p:nvSpPr>
          <p:cNvPr id="2" name="Date Placeholder 1">
            <a:extLst>
              <a:ext uri="{FF2B5EF4-FFF2-40B4-BE49-F238E27FC236}">
                <a16:creationId xmlns:a16="http://schemas.microsoft.com/office/drawing/2014/main" id="{D8D95BAE-58EE-4F62-BE25-374A7C355DF6}"/>
              </a:ext>
            </a:extLst>
          </p:cNvPr>
          <p:cNvSpPr>
            <a:spLocks noGrp="1"/>
          </p:cNvSpPr>
          <p:nvPr>
            <p:ph type="dt" sz="half" idx="10"/>
          </p:nvPr>
        </p:nvSpPr>
        <p:spPr/>
        <p:txBody>
          <a:bodyPr/>
          <a:lstStyle/>
          <a:p>
            <a:fld id="{A74F7547-F7EA-472A-81B0-AFBDB585C69C}" type="datetime1">
              <a:rPr lang="en-US" smtClean="0">
                <a:solidFill>
                  <a:prstClr val="black">
                    <a:tint val="75000"/>
                  </a:prstClr>
                </a:solidFill>
              </a:rPr>
              <a:t>9/17/2021</a:t>
            </a:fld>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F5050981-4C90-44CB-A918-1566C30A04A2}"/>
              </a:ext>
            </a:extLst>
          </p:cNvPr>
          <p:cNvSpPr>
            <a:spLocks noGrp="1"/>
          </p:cNvSpPr>
          <p:nvPr>
            <p:ph type="ftr" sz="quarter" idx="11"/>
          </p:nvPr>
        </p:nvSpPr>
        <p:spPr/>
        <p:txBody>
          <a:bodyPr/>
          <a:lstStyle/>
          <a:p>
            <a:r>
              <a:rPr lang="en-US" dirty="0">
                <a:solidFill>
                  <a:prstClr val="black">
                    <a:tint val="75000"/>
                  </a:prstClr>
                </a:solidFill>
              </a:rPr>
              <a:t>Matching and Self organizing networks</a:t>
            </a:r>
          </a:p>
        </p:txBody>
      </p:sp>
      <mc:AlternateContent xmlns:mc="http://schemas.openxmlformats.org/markup-compatibility/2006">
        <mc:Choice xmlns:p14="http://schemas.microsoft.com/office/powerpoint/2010/main" Requires="p14">
          <p:contentPart p14:bwMode="auto" r:id="rId3">
            <p14:nvContentPartPr>
              <p14:cNvPr id="9" name="Ink 8"/>
              <p14:cNvContentPartPr/>
              <p14:nvPr/>
            </p14:nvContentPartPr>
            <p14:xfrm>
              <a:off x="1909519" y="5235910"/>
              <a:ext cx="981720" cy="25560"/>
            </p14:xfrm>
          </p:contentPart>
        </mc:Choice>
        <mc:Fallback>
          <p:pic>
            <p:nvPicPr>
              <p:cNvPr id="9" name="Ink 8"/>
              <p:cNvPicPr/>
              <p:nvPr/>
            </p:nvPicPr>
            <p:blipFill>
              <a:blip r:embed="rId4"/>
              <a:stretch>
                <a:fillRect/>
              </a:stretch>
            </p:blipFill>
            <p:spPr>
              <a:xfrm>
                <a:off x="1899799" y="5226550"/>
                <a:ext cx="100116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1" name="Ink 10"/>
              <p14:cNvContentPartPr/>
              <p14:nvPr/>
            </p14:nvContentPartPr>
            <p14:xfrm>
              <a:off x="1981519" y="4898590"/>
              <a:ext cx="4318560" cy="347400"/>
            </p14:xfrm>
          </p:contentPart>
        </mc:Choice>
        <mc:Fallback>
          <p:pic>
            <p:nvPicPr>
              <p:cNvPr id="11" name="Ink 10"/>
              <p:cNvPicPr/>
              <p:nvPr/>
            </p:nvPicPr>
            <p:blipFill>
              <a:blip r:embed="rId6"/>
              <a:stretch>
                <a:fillRect/>
              </a:stretch>
            </p:blipFill>
            <p:spPr>
              <a:xfrm>
                <a:off x="1971799" y="4888870"/>
                <a:ext cx="4344120" cy="362160"/>
              </a:xfrm>
              <a:prstGeom prst="rect">
                <a:avLst/>
              </a:prstGeom>
            </p:spPr>
          </p:pic>
        </mc:Fallback>
      </mc:AlternateContent>
    </p:spTree>
    <p:extLst>
      <p:ext uri="{BB962C8B-B14F-4D97-AF65-F5344CB8AC3E}">
        <p14:creationId xmlns:p14="http://schemas.microsoft.com/office/powerpoint/2010/main" val="1717092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83D098C-82B6-4AFB-9B37-5DD7E0904C7C}"/>
              </a:ext>
            </a:extLst>
          </p:cNvPr>
          <p:cNvSpPr>
            <a:spLocks noGrp="1"/>
          </p:cNvSpPr>
          <p:nvPr>
            <p:ph type="dt" sz="half" idx="10"/>
          </p:nvPr>
        </p:nvSpPr>
        <p:spPr/>
        <p:txBody>
          <a:bodyPr/>
          <a:lstStyle/>
          <a:p>
            <a:fld id="{D8513C87-B01D-432B-95CD-5B196D463A73}" type="datetime1">
              <a:rPr lang="en-US" smtClean="0">
                <a:solidFill>
                  <a:prstClr val="black">
                    <a:tint val="75000"/>
                  </a:prstClr>
                </a:solidFill>
              </a:rPr>
              <a:t>9/17/2021</a:t>
            </a:fld>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EAD18130-146F-4197-9E33-16729171555C}"/>
              </a:ext>
            </a:extLst>
          </p:cNvPr>
          <p:cNvSpPr>
            <a:spLocks noGrp="1"/>
          </p:cNvSpPr>
          <p:nvPr>
            <p:ph type="ftr" sz="quarter" idx="11"/>
          </p:nvPr>
        </p:nvSpPr>
        <p:spPr/>
        <p:txBody>
          <a:bodyPr/>
          <a:lstStyle/>
          <a:p>
            <a:r>
              <a:rPr lang="en-US">
                <a:solidFill>
                  <a:prstClr val="black">
                    <a:tint val="75000"/>
                  </a:prstClr>
                </a:solidFill>
              </a:rPr>
              <a:t>Matching and Self organizing networks</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D37A4659-231E-41A1-9EE5-C02B986F2404}"/>
              </a:ext>
            </a:extLst>
          </p:cNvPr>
          <p:cNvSpPr>
            <a:spLocks noGrp="1"/>
          </p:cNvSpPr>
          <p:nvPr>
            <p:ph type="sldNum" sz="quarter" idx="12"/>
          </p:nvPr>
        </p:nvSpPr>
        <p:spPr/>
        <p:txBody>
          <a:bodyPr/>
          <a:lstStyle/>
          <a:p>
            <a:fld id="{C3B8A444-581C-4B54-A54A-B2D08887D275}" type="slidenum">
              <a:rPr lang="en-US" smtClean="0">
                <a:solidFill>
                  <a:prstClr val="black">
                    <a:tint val="75000"/>
                  </a:prstClr>
                </a:solidFill>
              </a:rPr>
              <a:pPr/>
              <a:t>24</a:t>
            </a:fld>
            <a:endParaRPr lang="en-US" dirty="0">
              <a:solidFill>
                <a:prstClr val="black">
                  <a:tint val="75000"/>
                </a:prstClr>
              </a:solidFill>
            </a:endParaRPr>
          </a:p>
        </p:txBody>
      </p:sp>
      <p:pic>
        <p:nvPicPr>
          <p:cNvPr id="7" name="Picture 6">
            <a:extLst>
              <a:ext uri="{FF2B5EF4-FFF2-40B4-BE49-F238E27FC236}">
                <a16:creationId xmlns:a16="http://schemas.microsoft.com/office/drawing/2014/main" id="{D565D230-2DE8-47B8-91DE-C666A0EED53A}"/>
              </a:ext>
            </a:extLst>
          </p:cNvPr>
          <p:cNvPicPr>
            <a:picLocks noChangeAspect="1"/>
          </p:cNvPicPr>
          <p:nvPr/>
        </p:nvPicPr>
        <p:blipFill>
          <a:blip r:embed="rId2"/>
          <a:stretch>
            <a:fillRect/>
          </a:stretch>
        </p:blipFill>
        <p:spPr>
          <a:xfrm>
            <a:off x="1676400" y="3727450"/>
            <a:ext cx="6353175" cy="2628900"/>
          </a:xfrm>
          <a:prstGeom prst="rect">
            <a:avLst/>
          </a:prstGeom>
        </p:spPr>
      </p:pic>
      <p:sp>
        <p:nvSpPr>
          <p:cNvPr id="8" name="Rectangle 7">
            <a:extLst>
              <a:ext uri="{FF2B5EF4-FFF2-40B4-BE49-F238E27FC236}">
                <a16:creationId xmlns:a16="http://schemas.microsoft.com/office/drawing/2014/main" id="{D1AB262B-EA37-497E-9592-B850E759A1CB}"/>
              </a:ext>
            </a:extLst>
          </p:cNvPr>
          <p:cNvSpPr/>
          <p:nvPr/>
        </p:nvSpPr>
        <p:spPr>
          <a:xfrm>
            <a:off x="381000" y="1379577"/>
            <a:ext cx="8382000" cy="1831271"/>
          </a:xfrm>
          <a:prstGeom prst="rect">
            <a:avLst/>
          </a:prstGeom>
        </p:spPr>
        <p:txBody>
          <a:bodyPr wrap="square">
            <a:spAutoFit/>
          </a:bodyPr>
          <a:lstStyle/>
          <a:p>
            <a:pPr marL="342900" indent="-342900" algn="just">
              <a:spcBef>
                <a:spcPts val="600"/>
              </a:spcBef>
              <a:spcAft>
                <a:spcPts val="600"/>
              </a:spcAft>
              <a:buFont typeface="Arial" panose="020B0604020202020204" pitchFamily="34" charset="0"/>
              <a:buChar char="•"/>
            </a:pPr>
            <a:r>
              <a:rPr lang="en-US" sz="1550" dirty="0"/>
              <a:t>In the instar-outstar network model, the competitive layer participates in both the instar and outstar structures of the network. </a:t>
            </a:r>
          </a:p>
          <a:p>
            <a:pPr marL="342900" indent="-342900" algn="just">
              <a:spcBef>
                <a:spcPts val="600"/>
              </a:spcBef>
              <a:spcAft>
                <a:spcPts val="600"/>
              </a:spcAft>
              <a:buFont typeface="Arial" panose="020B0604020202020204" pitchFamily="34" charset="0"/>
              <a:buChar char="•"/>
            </a:pPr>
            <a:r>
              <a:rPr lang="en-US" sz="1550" dirty="0"/>
              <a:t>The function of these competitive instars is to recognize an input pattern through a winner-rake-all competition. </a:t>
            </a:r>
          </a:p>
          <a:p>
            <a:pPr marL="342900" indent="-342900" algn="just">
              <a:spcBef>
                <a:spcPts val="600"/>
              </a:spcBef>
              <a:spcAft>
                <a:spcPts val="600"/>
              </a:spcAft>
              <a:buFont typeface="Arial" panose="020B0604020202020204" pitchFamily="34" charset="0"/>
              <a:buChar char="•"/>
            </a:pPr>
            <a:r>
              <a:rPr lang="en-US" sz="1550" dirty="0"/>
              <a:t>The winner activates a corresponding outstar which associates some desired output pattern with input pattern. </a:t>
            </a:r>
          </a:p>
        </p:txBody>
      </p:sp>
      <p:sp>
        <p:nvSpPr>
          <p:cNvPr id="9" name="TextBox 8">
            <a:extLst>
              <a:ext uri="{FF2B5EF4-FFF2-40B4-BE49-F238E27FC236}">
                <a16:creationId xmlns:a16="http://schemas.microsoft.com/office/drawing/2014/main" id="{13FC2C8A-05AF-4FE5-8859-2A8D66363969}"/>
              </a:ext>
            </a:extLst>
          </p:cNvPr>
          <p:cNvSpPr txBox="1"/>
          <p:nvPr/>
        </p:nvSpPr>
        <p:spPr>
          <a:xfrm>
            <a:off x="1676400" y="695980"/>
            <a:ext cx="7391400" cy="523220"/>
          </a:xfrm>
          <a:prstGeom prst="rect">
            <a:avLst/>
          </a:prstGeom>
          <a:noFill/>
        </p:spPr>
        <p:txBody>
          <a:bodyPr wrap="square" rtlCol="0">
            <a:spAutoFit/>
          </a:bodyPr>
          <a:lstStyle/>
          <a:p>
            <a:r>
              <a:rPr lang="en-US" sz="2800" b="1" dirty="0">
                <a:solidFill>
                  <a:schemeClr val="accent2">
                    <a:lumMod val="75000"/>
                  </a:schemeClr>
                </a:solidFill>
                <a:latin typeface="Century Gothic" pitchFamily="34" charset="0"/>
              </a:rPr>
              <a:t>Full CPN (Architecture) </a:t>
            </a:r>
          </a:p>
        </p:txBody>
      </p:sp>
    </p:spTree>
    <p:extLst>
      <p:ext uri="{BB962C8B-B14F-4D97-AF65-F5344CB8AC3E}">
        <p14:creationId xmlns:p14="http://schemas.microsoft.com/office/powerpoint/2010/main" val="15109495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9CACA38-6C8A-46D4-A9EE-12E271697358}"/>
              </a:ext>
            </a:extLst>
          </p:cNvPr>
          <p:cNvSpPr>
            <a:spLocks noGrp="1"/>
          </p:cNvSpPr>
          <p:nvPr>
            <p:ph type="dt" sz="half" idx="10"/>
          </p:nvPr>
        </p:nvSpPr>
        <p:spPr/>
        <p:txBody>
          <a:bodyPr/>
          <a:lstStyle/>
          <a:p>
            <a:fld id="{D8513C87-B01D-432B-95CD-5B196D463A73}" type="datetime1">
              <a:rPr lang="en-US" smtClean="0">
                <a:solidFill>
                  <a:prstClr val="black">
                    <a:tint val="75000"/>
                  </a:prstClr>
                </a:solidFill>
              </a:rPr>
              <a:t>9/17/2021</a:t>
            </a:fld>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3D1D5F74-5781-409A-8E96-8B1B2A0225C8}"/>
              </a:ext>
            </a:extLst>
          </p:cNvPr>
          <p:cNvSpPr>
            <a:spLocks noGrp="1"/>
          </p:cNvSpPr>
          <p:nvPr>
            <p:ph type="ftr" sz="quarter" idx="11"/>
          </p:nvPr>
        </p:nvSpPr>
        <p:spPr/>
        <p:txBody>
          <a:bodyPr/>
          <a:lstStyle/>
          <a:p>
            <a:r>
              <a:rPr lang="en-US">
                <a:solidFill>
                  <a:prstClr val="black">
                    <a:tint val="75000"/>
                  </a:prstClr>
                </a:solidFill>
              </a:rPr>
              <a:t>Matching and Self organizing networks</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67D57B07-7C70-43BA-BD36-943128D4A9AA}"/>
              </a:ext>
            </a:extLst>
          </p:cNvPr>
          <p:cNvSpPr>
            <a:spLocks noGrp="1"/>
          </p:cNvSpPr>
          <p:nvPr>
            <p:ph type="sldNum" sz="quarter" idx="12"/>
          </p:nvPr>
        </p:nvSpPr>
        <p:spPr/>
        <p:txBody>
          <a:bodyPr/>
          <a:lstStyle/>
          <a:p>
            <a:fld id="{C3B8A444-581C-4B54-A54A-B2D08887D275}" type="slidenum">
              <a:rPr lang="en-US" smtClean="0">
                <a:solidFill>
                  <a:prstClr val="black">
                    <a:tint val="75000"/>
                  </a:prstClr>
                </a:solidFill>
              </a:rPr>
              <a:pPr/>
              <a:t>25</a:t>
            </a:fld>
            <a:endParaRPr lang="en-US" dirty="0">
              <a:solidFill>
                <a:prstClr val="black">
                  <a:tint val="75000"/>
                </a:prstClr>
              </a:solidFill>
            </a:endParaRPr>
          </a:p>
        </p:txBody>
      </p:sp>
      <p:pic>
        <p:nvPicPr>
          <p:cNvPr id="7" name="Picture 6">
            <a:extLst>
              <a:ext uri="{FF2B5EF4-FFF2-40B4-BE49-F238E27FC236}">
                <a16:creationId xmlns:a16="http://schemas.microsoft.com/office/drawing/2014/main" id="{56502C4C-3D90-4B0D-BB8E-CCD50A387191}"/>
              </a:ext>
            </a:extLst>
          </p:cNvPr>
          <p:cNvPicPr>
            <a:picLocks noChangeAspect="1"/>
          </p:cNvPicPr>
          <p:nvPr/>
        </p:nvPicPr>
        <p:blipFill>
          <a:blip r:embed="rId2"/>
          <a:stretch>
            <a:fillRect/>
          </a:stretch>
        </p:blipFill>
        <p:spPr>
          <a:xfrm>
            <a:off x="1752600" y="232167"/>
            <a:ext cx="5207821" cy="6126162"/>
          </a:xfrm>
          <a:prstGeom prst="rect">
            <a:avLst/>
          </a:prstGeom>
        </p:spPr>
      </p:pic>
      <mc:AlternateContent xmlns:mc="http://schemas.openxmlformats.org/markup-compatibility/2006">
        <mc:Choice xmlns:p14="http://schemas.microsoft.com/office/powerpoint/2010/main" Requires="p14">
          <p:contentPart p14:bwMode="auto" r:id="rId3">
            <p14:nvContentPartPr>
              <p14:cNvPr id="9" name="Ink 8"/>
              <p14:cNvContentPartPr/>
              <p14:nvPr/>
            </p14:nvContentPartPr>
            <p14:xfrm>
              <a:off x="3497119" y="1101310"/>
              <a:ext cx="250560" cy="370800"/>
            </p14:xfrm>
          </p:contentPart>
        </mc:Choice>
        <mc:Fallback>
          <p:pic>
            <p:nvPicPr>
              <p:cNvPr id="9" name="Ink 8"/>
              <p:cNvPicPr/>
              <p:nvPr/>
            </p:nvPicPr>
            <p:blipFill>
              <a:blip r:embed="rId4"/>
              <a:stretch>
                <a:fillRect/>
              </a:stretch>
            </p:blipFill>
            <p:spPr>
              <a:xfrm>
                <a:off x="3481999" y="1091230"/>
                <a:ext cx="279000" cy="3844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5" name="Ink 14"/>
              <p14:cNvContentPartPr/>
              <p14:nvPr/>
            </p14:nvContentPartPr>
            <p14:xfrm>
              <a:off x="4425559" y="758950"/>
              <a:ext cx="989640" cy="739080"/>
            </p14:xfrm>
          </p:contentPart>
        </mc:Choice>
        <mc:Fallback>
          <p:pic>
            <p:nvPicPr>
              <p:cNvPr id="15" name="Ink 14"/>
              <p:cNvPicPr/>
              <p:nvPr/>
            </p:nvPicPr>
            <p:blipFill>
              <a:blip r:embed="rId6"/>
              <a:stretch>
                <a:fillRect/>
              </a:stretch>
            </p:blipFill>
            <p:spPr>
              <a:xfrm>
                <a:off x="4415839" y="749950"/>
                <a:ext cx="1008360" cy="7516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6" name="Ink 15"/>
              <p14:cNvContentPartPr/>
              <p14:nvPr/>
            </p14:nvContentPartPr>
            <p14:xfrm>
              <a:off x="2631319" y="1949830"/>
              <a:ext cx="1559880" cy="2237400"/>
            </p14:xfrm>
          </p:contentPart>
        </mc:Choice>
        <mc:Fallback>
          <p:pic>
            <p:nvPicPr>
              <p:cNvPr id="16" name="Ink 15"/>
              <p:cNvPicPr/>
              <p:nvPr/>
            </p:nvPicPr>
            <p:blipFill>
              <a:blip r:embed="rId8"/>
              <a:stretch>
                <a:fillRect/>
              </a:stretch>
            </p:blipFill>
            <p:spPr>
              <a:xfrm>
                <a:off x="2620519" y="1940830"/>
                <a:ext cx="1575720" cy="22568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7" name="Ink 16"/>
              <p14:cNvContentPartPr/>
              <p14:nvPr/>
            </p14:nvContentPartPr>
            <p14:xfrm>
              <a:off x="4495759" y="1811230"/>
              <a:ext cx="1669680" cy="2176560"/>
            </p14:xfrm>
          </p:contentPart>
        </mc:Choice>
        <mc:Fallback>
          <p:pic>
            <p:nvPicPr>
              <p:cNvPr id="17" name="Ink 16"/>
              <p:cNvPicPr/>
              <p:nvPr/>
            </p:nvPicPr>
            <p:blipFill>
              <a:blip r:embed="rId10"/>
              <a:stretch>
                <a:fillRect/>
              </a:stretch>
            </p:blipFill>
            <p:spPr>
              <a:xfrm>
                <a:off x="4486759" y="1801510"/>
                <a:ext cx="1681920" cy="21970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9" name="Ink 18"/>
              <p14:cNvContentPartPr/>
              <p14:nvPr/>
            </p14:nvContentPartPr>
            <p14:xfrm>
              <a:off x="2930839" y="658870"/>
              <a:ext cx="955080" cy="708840"/>
            </p14:xfrm>
          </p:contentPart>
        </mc:Choice>
        <mc:Fallback>
          <p:pic>
            <p:nvPicPr>
              <p:cNvPr id="19" name="Ink 18"/>
              <p:cNvPicPr/>
              <p:nvPr/>
            </p:nvPicPr>
            <p:blipFill>
              <a:blip r:embed="rId12"/>
              <a:stretch>
                <a:fillRect/>
              </a:stretch>
            </p:blipFill>
            <p:spPr>
              <a:xfrm>
                <a:off x="2922559" y="650950"/>
                <a:ext cx="971280" cy="7239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3" name="Ink 22"/>
              <p14:cNvContentPartPr/>
              <p14:nvPr/>
            </p14:nvContentPartPr>
            <p14:xfrm>
              <a:off x="3865039" y="1101310"/>
              <a:ext cx="1251360" cy="1111680"/>
            </p14:xfrm>
          </p:contentPart>
        </mc:Choice>
        <mc:Fallback>
          <p:pic>
            <p:nvPicPr>
              <p:cNvPr id="23" name="Ink 22"/>
              <p:cNvPicPr/>
              <p:nvPr/>
            </p:nvPicPr>
            <p:blipFill>
              <a:blip r:embed="rId14"/>
              <a:stretch>
                <a:fillRect/>
              </a:stretch>
            </p:blipFill>
            <p:spPr>
              <a:xfrm>
                <a:off x="3855319" y="1091950"/>
                <a:ext cx="1266480" cy="11361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6" name="Ink 25"/>
              <p14:cNvContentPartPr/>
              <p14:nvPr/>
            </p14:nvContentPartPr>
            <p14:xfrm>
              <a:off x="3775399" y="1160350"/>
              <a:ext cx="208440" cy="309240"/>
            </p14:xfrm>
          </p:contentPart>
        </mc:Choice>
        <mc:Fallback>
          <p:pic>
            <p:nvPicPr>
              <p:cNvPr id="26" name="Ink 25"/>
              <p:cNvPicPr/>
              <p:nvPr/>
            </p:nvPicPr>
            <p:blipFill>
              <a:blip r:embed="rId16"/>
              <a:stretch>
                <a:fillRect/>
              </a:stretch>
            </p:blipFill>
            <p:spPr>
              <a:xfrm>
                <a:off x="3765319" y="1151350"/>
                <a:ext cx="221400" cy="3240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7" name="Ink 26"/>
              <p14:cNvContentPartPr/>
              <p14:nvPr/>
            </p14:nvContentPartPr>
            <p14:xfrm>
              <a:off x="3672439" y="1340350"/>
              <a:ext cx="269640" cy="79200"/>
            </p14:xfrm>
          </p:contentPart>
        </mc:Choice>
        <mc:Fallback>
          <p:pic>
            <p:nvPicPr>
              <p:cNvPr id="27" name="Ink 26"/>
              <p:cNvPicPr/>
              <p:nvPr/>
            </p:nvPicPr>
            <p:blipFill>
              <a:blip r:embed="rId18"/>
              <a:stretch>
                <a:fillRect/>
              </a:stretch>
            </p:blipFill>
            <p:spPr>
              <a:xfrm>
                <a:off x="3664519" y="1337110"/>
                <a:ext cx="280800" cy="91800"/>
              </a:xfrm>
              <a:prstGeom prst="rect">
                <a:avLst/>
              </a:prstGeom>
            </p:spPr>
          </p:pic>
        </mc:Fallback>
      </mc:AlternateContent>
    </p:spTree>
    <p:extLst>
      <p:ext uri="{BB962C8B-B14F-4D97-AF65-F5344CB8AC3E}">
        <p14:creationId xmlns:p14="http://schemas.microsoft.com/office/powerpoint/2010/main" val="4126976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555A602-24D0-497D-A734-40517F1F38CA}"/>
              </a:ext>
            </a:extLst>
          </p:cNvPr>
          <p:cNvSpPr>
            <a:spLocks noGrp="1"/>
          </p:cNvSpPr>
          <p:nvPr>
            <p:ph type="dt" sz="half" idx="10"/>
          </p:nvPr>
        </p:nvSpPr>
        <p:spPr/>
        <p:txBody>
          <a:bodyPr/>
          <a:lstStyle/>
          <a:p>
            <a:fld id="{D8513C87-B01D-432B-95CD-5B196D463A73}" type="datetime1">
              <a:rPr lang="en-US" smtClean="0">
                <a:solidFill>
                  <a:prstClr val="black">
                    <a:tint val="75000"/>
                  </a:prstClr>
                </a:solidFill>
              </a:rPr>
              <a:t>9/17/2021</a:t>
            </a:fld>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C99C339B-7A4C-4678-B66B-9C2DB5BEC291}"/>
              </a:ext>
            </a:extLst>
          </p:cNvPr>
          <p:cNvSpPr>
            <a:spLocks noGrp="1"/>
          </p:cNvSpPr>
          <p:nvPr>
            <p:ph type="ftr" sz="quarter" idx="11"/>
          </p:nvPr>
        </p:nvSpPr>
        <p:spPr/>
        <p:txBody>
          <a:bodyPr/>
          <a:lstStyle/>
          <a:p>
            <a:r>
              <a:rPr lang="en-US">
                <a:solidFill>
                  <a:prstClr val="black">
                    <a:tint val="75000"/>
                  </a:prstClr>
                </a:solidFill>
              </a:rPr>
              <a:t>Matching and Self organizing networks</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4BD1C071-6BB0-4943-850E-CD5E6CD26888}"/>
              </a:ext>
            </a:extLst>
          </p:cNvPr>
          <p:cNvSpPr>
            <a:spLocks noGrp="1"/>
          </p:cNvSpPr>
          <p:nvPr>
            <p:ph type="sldNum" sz="quarter" idx="12"/>
          </p:nvPr>
        </p:nvSpPr>
        <p:spPr/>
        <p:txBody>
          <a:bodyPr/>
          <a:lstStyle/>
          <a:p>
            <a:fld id="{C3B8A444-581C-4B54-A54A-B2D08887D275}" type="slidenum">
              <a:rPr lang="en-US" smtClean="0">
                <a:solidFill>
                  <a:prstClr val="black">
                    <a:tint val="75000"/>
                  </a:prstClr>
                </a:solidFill>
              </a:rPr>
              <a:pPr/>
              <a:t>26</a:t>
            </a:fld>
            <a:endParaRPr lang="en-US" dirty="0">
              <a:solidFill>
                <a:prstClr val="black">
                  <a:tint val="75000"/>
                </a:prstClr>
              </a:solidFill>
            </a:endParaRPr>
          </a:p>
        </p:txBody>
      </p:sp>
      <p:pic>
        <p:nvPicPr>
          <p:cNvPr id="7" name="Picture 6">
            <a:extLst>
              <a:ext uri="{FF2B5EF4-FFF2-40B4-BE49-F238E27FC236}">
                <a16:creationId xmlns:a16="http://schemas.microsoft.com/office/drawing/2014/main" id="{63F636C8-A389-4866-BB74-EECE4800A3EA}"/>
              </a:ext>
            </a:extLst>
          </p:cNvPr>
          <p:cNvPicPr>
            <a:picLocks noChangeAspect="1"/>
          </p:cNvPicPr>
          <p:nvPr/>
        </p:nvPicPr>
        <p:blipFill>
          <a:blip r:embed="rId2"/>
          <a:stretch>
            <a:fillRect/>
          </a:stretch>
        </p:blipFill>
        <p:spPr>
          <a:xfrm>
            <a:off x="1447800" y="2018065"/>
            <a:ext cx="6434137" cy="3336219"/>
          </a:xfrm>
          <a:prstGeom prst="rect">
            <a:avLst/>
          </a:prstGeom>
        </p:spPr>
      </p:pic>
    </p:spTree>
    <p:extLst>
      <p:ext uri="{BB962C8B-B14F-4D97-AF65-F5344CB8AC3E}">
        <p14:creationId xmlns:p14="http://schemas.microsoft.com/office/powerpoint/2010/main" val="31609937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555A602-24D0-497D-A734-40517F1F38CA}"/>
              </a:ext>
            </a:extLst>
          </p:cNvPr>
          <p:cNvSpPr>
            <a:spLocks noGrp="1"/>
          </p:cNvSpPr>
          <p:nvPr>
            <p:ph type="dt" sz="half" idx="10"/>
          </p:nvPr>
        </p:nvSpPr>
        <p:spPr/>
        <p:txBody>
          <a:bodyPr/>
          <a:lstStyle/>
          <a:p>
            <a:fld id="{D8513C87-B01D-432B-95CD-5B196D463A73}" type="datetime1">
              <a:rPr lang="en-US" smtClean="0">
                <a:solidFill>
                  <a:prstClr val="black">
                    <a:tint val="75000"/>
                  </a:prstClr>
                </a:solidFill>
              </a:rPr>
              <a:t>9/17/2021</a:t>
            </a:fld>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C99C339B-7A4C-4678-B66B-9C2DB5BEC291}"/>
              </a:ext>
            </a:extLst>
          </p:cNvPr>
          <p:cNvSpPr>
            <a:spLocks noGrp="1"/>
          </p:cNvSpPr>
          <p:nvPr>
            <p:ph type="ftr" sz="quarter" idx="11"/>
          </p:nvPr>
        </p:nvSpPr>
        <p:spPr/>
        <p:txBody>
          <a:bodyPr/>
          <a:lstStyle/>
          <a:p>
            <a:r>
              <a:rPr lang="en-US">
                <a:solidFill>
                  <a:prstClr val="black">
                    <a:tint val="75000"/>
                  </a:prstClr>
                </a:solidFill>
              </a:rPr>
              <a:t>Matching and Self organizing networks</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4BD1C071-6BB0-4943-850E-CD5E6CD26888}"/>
              </a:ext>
            </a:extLst>
          </p:cNvPr>
          <p:cNvSpPr>
            <a:spLocks noGrp="1"/>
          </p:cNvSpPr>
          <p:nvPr>
            <p:ph type="sldNum" sz="quarter" idx="12"/>
          </p:nvPr>
        </p:nvSpPr>
        <p:spPr/>
        <p:txBody>
          <a:bodyPr/>
          <a:lstStyle/>
          <a:p>
            <a:fld id="{C3B8A444-581C-4B54-A54A-B2D08887D275}" type="slidenum">
              <a:rPr lang="en-US" smtClean="0">
                <a:solidFill>
                  <a:prstClr val="black">
                    <a:tint val="75000"/>
                  </a:prstClr>
                </a:solidFill>
              </a:rPr>
              <a:pPr/>
              <a:t>27</a:t>
            </a:fld>
            <a:endParaRPr lang="en-US" dirty="0">
              <a:solidFill>
                <a:prstClr val="black">
                  <a:tint val="75000"/>
                </a:prstClr>
              </a:solidFill>
            </a:endParaRPr>
          </a:p>
        </p:txBody>
      </p:sp>
      <p:pic>
        <p:nvPicPr>
          <p:cNvPr id="6" name="Picture 5">
            <a:extLst>
              <a:ext uri="{FF2B5EF4-FFF2-40B4-BE49-F238E27FC236}">
                <a16:creationId xmlns:a16="http://schemas.microsoft.com/office/drawing/2014/main" id="{3442B918-BC53-4359-8057-214BE4DA7D58}"/>
              </a:ext>
            </a:extLst>
          </p:cNvPr>
          <p:cNvPicPr>
            <a:picLocks noChangeAspect="1"/>
          </p:cNvPicPr>
          <p:nvPr/>
        </p:nvPicPr>
        <p:blipFill>
          <a:blip r:embed="rId2"/>
          <a:stretch>
            <a:fillRect/>
          </a:stretch>
        </p:blipFill>
        <p:spPr>
          <a:xfrm>
            <a:off x="2057400" y="1824763"/>
            <a:ext cx="5261755" cy="3356837"/>
          </a:xfrm>
          <a:prstGeom prst="rect">
            <a:avLst/>
          </a:prstGeom>
        </p:spPr>
      </p:pic>
    </p:spTree>
    <p:extLst>
      <p:ext uri="{BB962C8B-B14F-4D97-AF65-F5344CB8AC3E}">
        <p14:creationId xmlns:p14="http://schemas.microsoft.com/office/powerpoint/2010/main" val="40540190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83D098C-82B6-4AFB-9B37-5DD7E0904C7C}"/>
              </a:ext>
            </a:extLst>
          </p:cNvPr>
          <p:cNvSpPr>
            <a:spLocks noGrp="1"/>
          </p:cNvSpPr>
          <p:nvPr>
            <p:ph type="dt" sz="half" idx="10"/>
          </p:nvPr>
        </p:nvSpPr>
        <p:spPr/>
        <p:txBody>
          <a:bodyPr/>
          <a:lstStyle/>
          <a:p>
            <a:fld id="{D8513C87-B01D-432B-95CD-5B196D463A73}" type="datetime1">
              <a:rPr lang="en-US" smtClean="0">
                <a:solidFill>
                  <a:prstClr val="black">
                    <a:tint val="75000"/>
                  </a:prstClr>
                </a:solidFill>
              </a:rPr>
              <a:t>9/17/2021</a:t>
            </a:fld>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EAD18130-146F-4197-9E33-16729171555C}"/>
              </a:ext>
            </a:extLst>
          </p:cNvPr>
          <p:cNvSpPr>
            <a:spLocks noGrp="1"/>
          </p:cNvSpPr>
          <p:nvPr>
            <p:ph type="ftr" sz="quarter" idx="11"/>
          </p:nvPr>
        </p:nvSpPr>
        <p:spPr/>
        <p:txBody>
          <a:bodyPr/>
          <a:lstStyle/>
          <a:p>
            <a:r>
              <a:rPr lang="en-US">
                <a:solidFill>
                  <a:prstClr val="black">
                    <a:tint val="75000"/>
                  </a:prstClr>
                </a:solidFill>
              </a:rPr>
              <a:t>Matching and Self organizing networks</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D37A4659-231E-41A1-9EE5-C02B986F2404}"/>
              </a:ext>
            </a:extLst>
          </p:cNvPr>
          <p:cNvSpPr>
            <a:spLocks noGrp="1"/>
          </p:cNvSpPr>
          <p:nvPr>
            <p:ph type="sldNum" sz="quarter" idx="12"/>
          </p:nvPr>
        </p:nvSpPr>
        <p:spPr/>
        <p:txBody>
          <a:bodyPr/>
          <a:lstStyle/>
          <a:p>
            <a:fld id="{C3B8A444-581C-4B54-A54A-B2D08887D275}" type="slidenum">
              <a:rPr lang="en-US" smtClean="0">
                <a:solidFill>
                  <a:prstClr val="black">
                    <a:tint val="75000"/>
                  </a:prstClr>
                </a:solidFill>
              </a:rPr>
              <a:pPr/>
              <a:t>28</a:t>
            </a:fld>
            <a:endParaRPr lang="en-US" dirty="0">
              <a:solidFill>
                <a:prstClr val="black">
                  <a:tint val="75000"/>
                </a:prstClr>
              </a:solidFill>
            </a:endParaRP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D1AB262B-EA37-497E-9592-B850E759A1CB}"/>
                  </a:ext>
                </a:extLst>
              </p:cNvPr>
              <p:cNvSpPr/>
              <p:nvPr/>
            </p:nvSpPr>
            <p:spPr>
              <a:xfrm>
                <a:off x="381000" y="1223639"/>
                <a:ext cx="8382000" cy="5672066"/>
              </a:xfrm>
              <a:prstGeom prst="rect">
                <a:avLst/>
              </a:prstGeom>
            </p:spPr>
            <p:txBody>
              <a:bodyPr wrap="square">
                <a:spAutoFit/>
              </a:bodyPr>
              <a:lstStyle/>
              <a:p>
                <a:pPr marL="342900" indent="-342900" algn="just">
                  <a:spcBef>
                    <a:spcPts val="600"/>
                  </a:spcBef>
                  <a:spcAft>
                    <a:spcPts val="600"/>
                  </a:spcAft>
                  <a:buFont typeface="Arial" panose="020B0604020202020204" pitchFamily="34" charset="0"/>
                  <a:buChar char="•"/>
                </a:pPr>
                <a:r>
                  <a:rPr lang="en-US" sz="1550" dirty="0"/>
                  <a:t>The parameters used in the CPN are as follows:</a:t>
                </a:r>
              </a:p>
              <a:p>
                <a:pPr algn="just">
                  <a:spcBef>
                    <a:spcPts val="600"/>
                  </a:spcBef>
                  <a:spcAft>
                    <a:spcPts val="600"/>
                  </a:spcAft>
                </a:pPr>
                <a14:m>
                  <m:oMathPara xmlns:m="http://schemas.openxmlformats.org/officeDocument/2006/math">
                    <m:oMathParaPr>
                      <m:jc m:val="centerGroup"/>
                    </m:oMathParaPr>
                    <m:oMath xmlns:m="http://schemas.openxmlformats.org/officeDocument/2006/math">
                      <m:r>
                        <a:rPr lang="en-US" sz="1550" b="0" i="1" smtClean="0">
                          <a:latin typeface="Cambria Math" panose="02040503050406030204" pitchFamily="18" charset="0"/>
                        </a:rPr>
                        <m:t>𝑥</m:t>
                      </m:r>
                      <m:r>
                        <a:rPr lang="en-US" sz="1550" b="0" i="1" smtClean="0">
                          <a:latin typeface="Cambria Math" panose="02040503050406030204" pitchFamily="18" charset="0"/>
                        </a:rPr>
                        <m:t>=</m:t>
                      </m:r>
                      <m:r>
                        <a:rPr lang="en-US" sz="1550" b="0" i="1" smtClean="0">
                          <a:latin typeface="Cambria Math" panose="02040503050406030204" pitchFamily="18" charset="0"/>
                        </a:rPr>
                        <m:t>𝑖𝑛𝑝𝑢𝑡</m:t>
                      </m:r>
                      <m:r>
                        <a:rPr lang="en-US" sz="1550" b="0" i="1" smtClean="0">
                          <a:latin typeface="Cambria Math" panose="02040503050406030204" pitchFamily="18" charset="0"/>
                        </a:rPr>
                        <m:t> </m:t>
                      </m:r>
                      <m:r>
                        <a:rPr lang="en-US" sz="1550" b="0" i="1" smtClean="0">
                          <a:latin typeface="Cambria Math" panose="02040503050406030204" pitchFamily="18" charset="0"/>
                        </a:rPr>
                        <m:t>𝑡𝑟𝑎𝑖𝑛𝑖𝑛𝑔</m:t>
                      </m:r>
                      <m:r>
                        <a:rPr lang="en-US" sz="1550" b="0" i="1" smtClean="0">
                          <a:latin typeface="Cambria Math" panose="02040503050406030204" pitchFamily="18" charset="0"/>
                        </a:rPr>
                        <m:t> </m:t>
                      </m:r>
                      <m:r>
                        <a:rPr lang="en-US" sz="1550" b="0" i="1" smtClean="0">
                          <a:latin typeface="Cambria Math" panose="02040503050406030204" pitchFamily="18" charset="0"/>
                        </a:rPr>
                        <m:t>𝑣𝑒𝑐𝑡𝑜𝑟</m:t>
                      </m:r>
                      <m:r>
                        <a:rPr lang="en-US" sz="1550" b="0" i="1" smtClean="0">
                          <a:latin typeface="Cambria Math" panose="02040503050406030204" pitchFamily="18" charset="0"/>
                        </a:rPr>
                        <m:t> </m:t>
                      </m:r>
                      <m:r>
                        <a:rPr lang="en-US" sz="1550" b="0" i="1" smtClean="0">
                          <a:latin typeface="Cambria Math" panose="02040503050406030204" pitchFamily="18" charset="0"/>
                        </a:rPr>
                        <m:t>𝑥</m:t>
                      </m:r>
                      <m:r>
                        <a:rPr lang="en-US" sz="1550" b="0" i="1" smtClean="0">
                          <a:latin typeface="Cambria Math" panose="02040503050406030204" pitchFamily="18" charset="0"/>
                        </a:rPr>
                        <m:t>=</m:t>
                      </m:r>
                      <m:d>
                        <m:dPr>
                          <m:ctrlPr>
                            <a:rPr lang="en-US" sz="1550" b="0" i="1" smtClean="0">
                              <a:latin typeface="Cambria Math" panose="02040503050406030204" pitchFamily="18" charset="0"/>
                            </a:rPr>
                          </m:ctrlPr>
                        </m:dPr>
                        <m:e>
                          <m:sSub>
                            <m:sSubPr>
                              <m:ctrlPr>
                                <a:rPr lang="en-US" sz="1550" b="0" i="1" smtClean="0">
                                  <a:latin typeface="Cambria Math" panose="02040503050406030204" pitchFamily="18" charset="0"/>
                                </a:rPr>
                              </m:ctrlPr>
                            </m:sSubPr>
                            <m:e>
                              <m:r>
                                <a:rPr lang="en-US" sz="1550" b="0" i="1" smtClean="0">
                                  <a:latin typeface="Cambria Math" panose="02040503050406030204" pitchFamily="18" charset="0"/>
                                </a:rPr>
                                <m:t>𝑥</m:t>
                              </m:r>
                            </m:e>
                            <m:sub>
                              <m:r>
                                <a:rPr lang="en-US" sz="1550" b="0" i="1" smtClean="0">
                                  <a:latin typeface="Cambria Math" panose="02040503050406030204" pitchFamily="18" charset="0"/>
                                </a:rPr>
                                <m:t>1</m:t>
                              </m:r>
                            </m:sub>
                          </m:sSub>
                          <m:r>
                            <a:rPr lang="en-US" sz="1550" b="0" i="1" smtClean="0">
                              <a:latin typeface="Cambria Math" panose="02040503050406030204" pitchFamily="18" charset="0"/>
                            </a:rPr>
                            <m:t>,….</m:t>
                          </m:r>
                          <m:sSub>
                            <m:sSubPr>
                              <m:ctrlPr>
                                <a:rPr lang="en-US" sz="1550" b="0" i="1" smtClean="0">
                                  <a:latin typeface="Cambria Math" panose="02040503050406030204" pitchFamily="18" charset="0"/>
                                </a:rPr>
                              </m:ctrlPr>
                            </m:sSubPr>
                            <m:e>
                              <m:r>
                                <a:rPr lang="en-US" sz="1550" b="0" i="1" smtClean="0">
                                  <a:latin typeface="Cambria Math" panose="02040503050406030204" pitchFamily="18" charset="0"/>
                                </a:rPr>
                                <m:t>𝑥</m:t>
                              </m:r>
                            </m:e>
                            <m:sub>
                              <m:r>
                                <a:rPr lang="en-US" sz="1550" b="0" i="1" smtClean="0">
                                  <a:latin typeface="Cambria Math" panose="02040503050406030204" pitchFamily="18" charset="0"/>
                                </a:rPr>
                                <m:t>𝑖</m:t>
                              </m:r>
                            </m:sub>
                          </m:sSub>
                          <m:r>
                            <a:rPr lang="en-US" sz="1550" b="0" i="1" smtClean="0">
                              <a:latin typeface="Cambria Math" panose="02040503050406030204" pitchFamily="18" charset="0"/>
                            </a:rPr>
                            <m:t>,….</m:t>
                          </m:r>
                          <m:sSub>
                            <m:sSubPr>
                              <m:ctrlPr>
                                <a:rPr lang="en-US" sz="1550" b="0" i="1" smtClean="0">
                                  <a:latin typeface="Cambria Math" panose="02040503050406030204" pitchFamily="18" charset="0"/>
                                </a:rPr>
                              </m:ctrlPr>
                            </m:sSubPr>
                            <m:e>
                              <m:r>
                                <a:rPr lang="en-US" sz="1550" b="0" i="1" smtClean="0">
                                  <a:latin typeface="Cambria Math" panose="02040503050406030204" pitchFamily="18" charset="0"/>
                                </a:rPr>
                                <m:t>𝑥</m:t>
                              </m:r>
                            </m:e>
                            <m:sub>
                              <m:r>
                                <a:rPr lang="en-US" sz="1550" b="0" i="1" smtClean="0">
                                  <a:latin typeface="Cambria Math" panose="02040503050406030204" pitchFamily="18" charset="0"/>
                                </a:rPr>
                                <m:t>𝑛</m:t>
                              </m:r>
                            </m:sub>
                          </m:sSub>
                        </m:e>
                      </m:d>
                      <m:r>
                        <a:rPr lang="en-US" sz="1550" b="0" i="1" smtClean="0">
                          <a:latin typeface="Cambria Math" panose="02040503050406030204" pitchFamily="18" charset="0"/>
                        </a:rPr>
                        <m:t> </m:t>
                      </m:r>
                    </m:oMath>
                  </m:oMathPara>
                </a14:m>
                <a:endParaRPr lang="en-US" sz="1550" b="0" i="1" dirty="0">
                  <a:latin typeface="Cambria Math" panose="02040503050406030204" pitchFamily="18" charset="0"/>
                </a:endParaRPr>
              </a:p>
              <a:p>
                <a:pPr algn="just">
                  <a:spcBef>
                    <a:spcPts val="600"/>
                  </a:spcBef>
                  <a:spcAft>
                    <a:spcPts val="600"/>
                  </a:spcAft>
                </a:pPr>
                <a14:m>
                  <m:oMathPara xmlns:m="http://schemas.openxmlformats.org/officeDocument/2006/math">
                    <m:oMathParaPr>
                      <m:jc m:val="centerGroup"/>
                    </m:oMathParaPr>
                    <m:oMath xmlns:m="http://schemas.openxmlformats.org/officeDocument/2006/math">
                      <m:r>
                        <a:rPr lang="en-US" sz="1550" b="0" i="1" smtClean="0">
                          <a:latin typeface="Cambria Math" panose="02040503050406030204" pitchFamily="18" charset="0"/>
                        </a:rPr>
                        <m:t>𝑦</m:t>
                      </m:r>
                      <m:r>
                        <a:rPr lang="en-US" sz="1550" b="0" i="1" smtClean="0">
                          <a:latin typeface="Cambria Math" panose="02040503050406030204" pitchFamily="18" charset="0"/>
                        </a:rPr>
                        <m:t>=</m:t>
                      </m:r>
                      <m:r>
                        <a:rPr lang="en-US" sz="1550" b="0" i="1" smtClean="0">
                          <a:latin typeface="Cambria Math" panose="02040503050406030204" pitchFamily="18" charset="0"/>
                        </a:rPr>
                        <m:t>𝑡𝑎𝑟𝑔𝑒𝑡</m:t>
                      </m:r>
                      <m:r>
                        <a:rPr lang="en-US" sz="1550" b="0" i="1" smtClean="0">
                          <a:latin typeface="Cambria Math" panose="02040503050406030204" pitchFamily="18" charset="0"/>
                        </a:rPr>
                        <m:t> </m:t>
                      </m:r>
                      <m:r>
                        <a:rPr lang="en-US" sz="1550" b="0" i="1" smtClean="0">
                          <a:latin typeface="Cambria Math" panose="02040503050406030204" pitchFamily="18" charset="0"/>
                        </a:rPr>
                        <m:t>𝑜𝑡𝑝𝑢𝑡</m:t>
                      </m:r>
                      <m:r>
                        <a:rPr lang="en-US" sz="1550" b="0" i="1" smtClean="0">
                          <a:latin typeface="Cambria Math" panose="02040503050406030204" pitchFamily="18" charset="0"/>
                        </a:rPr>
                        <m:t> </m:t>
                      </m:r>
                      <m:r>
                        <a:rPr lang="en-US" sz="1550" b="0" i="1" smtClean="0">
                          <a:latin typeface="Cambria Math" panose="02040503050406030204" pitchFamily="18" charset="0"/>
                        </a:rPr>
                        <m:t>𝑐𝑜𝑟𝑟𝑒𝑠𝑝𝑜𝑛𝑑𝑖𝑛𝑔</m:t>
                      </m:r>
                      <m:r>
                        <a:rPr lang="en-US" sz="1550" b="0" i="1" smtClean="0">
                          <a:latin typeface="Cambria Math" panose="02040503050406030204" pitchFamily="18" charset="0"/>
                        </a:rPr>
                        <m:t> </m:t>
                      </m:r>
                      <m:r>
                        <a:rPr lang="en-US" sz="1550" b="0" i="1" smtClean="0">
                          <a:latin typeface="Cambria Math" panose="02040503050406030204" pitchFamily="18" charset="0"/>
                        </a:rPr>
                        <m:t>𝑡𝑜</m:t>
                      </m:r>
                      <m:r>
                        <a:rPr lang="en-US" sz="1550" b="0" i="1" smtClean="0">
                          <a:latin typeface="Cambria Math" panose="02040503050406030204" pitchFamily="18" charset="0"/>
                        </a:rPr>
                        <m:t> </m:t>
                      </m:r>
                      <m:r>
                        <a:rPr lang="en-US" sz="1550" b="0" i="1" smtClean="0">
                          <a:latin typeface="Cambria Math" panose="02040503050406030204" pitchFamily="18" charset="0"/>
                        </a:rPr>
                        <m:t>𝑖𝑛𝑝𝑢𝑡</m:t>
                      </m:r>
                      <m:r>
                        <a:rPr lang="en-US" sz="1550" b="0" i="1" smtClean="0">
                          <a:latin typeface="Cambria Math" panose="02040503050406030204" pitchFamily="18" charset="0"/>
                        </a:rPr>
                        <m:t> </m:t>
                      </m:r>
                      <m:r>
                        <a:rPr lang="en-US" sz="1550" b="0" i="1" smtClean="0">
                          <a:latin typeface="Cambria Math" panose="02040503050406030204" pitchFamily="18" charset="0"/>
                        </a:rPr>
                        <m:t>𝑥</m:t>
                      </m:r>
                      <m:r>
                        <a:rPr lang="en-US" sz="1550" b="0" i="1" smtClean="0">
                          <a:latin typeface="Cambria Math" panose="02040503050406030204" pitchFamily="18" charset="0"/>
                        </a:rPr>
                        <m:t>,</m:t>
                      </m:r>
                      <m:r>
                        <a:rPr lang="en-US" sz="1550" b="0" i="1" smtClean="0">
                          <a:latin typeface="Cambria Math" panose="02040503050406030204" pitchFamily="18" charset="0"/>
                        </a:rPr>
                        <m:t>𝑦</m:t>
                      </m:r>
                      <m:r>
                        <a:rPr lang="en-US" sz="1550" b="0" i="1" smtClean="0">
                          <a:latin typeface="Cambria Math" panose="02040503050406030204" pitchFamily="18" charset="0"/>
                        </a:rPr>
                        <m:t>=</m:t>
                      </m:r>
                      <m:d>
                        <m:dPr>
                          <m:ctrlPr>
                            <a:rPr lang="en-US" sz="1550" i="1">
                              <a:latin typeface="Cambria Math" panose="02040503050406030204" pitchFamily="18" charset="0"/>
                            </a:rPr>
                          </m:ctrlPr>
                        </m:dPr>
                        <m:e>
                          <m:sSub>
                            <m:sSubPr>
                              <m:ctrlPr>
                                <a:rPr lang="en-US" sz="1550" i="1">
                                  <a:latin typeface="Cambria Math" panose="02040503050406030204" pitchFamily="18" charset="0"/>
                                </a:rPr>
                              </m:ctrlPr>
                            </m:sSubPr>
                            <m:e>
                              <m:r>
                                <a:rPr lang="en-US" sz="1550" b="0" i="1" smtClean="0">
                                  <a:latin typeface="Cambria Math" panose="02040503050406030204" pitchFamily="18" charset="0"/>
                                </a:rPr>
                                <m:t>𝑦</m:t>
                              </m:r>
                            </m:e>
                            <m:sub>
                              <m:r>
                                <a:rPr lang="en-US" sz="1550" i="1">
                                  <a:latin typeface="Cambria Math" panose="02040503050406030204" pitchFamily="18" charset="0"/>
                                </a:rPr>
                                <m:t>1</m:t>
                              </m:r>
                            </m:sub>
                          </m:sSub>
                          <m:r>
                            <a:rPr lang="en-US" sz="1550" i="1">
                              <a:latin typeface="Cambria Math" panose="02040503050406030204" pitchFamily="18" charset="0"/>
                            </a:rPr>
                            <m:t>,….</m:t>
                          </m:r>
                          <m:sSub>
                            <m:sSubPr>
                              <m:ctrlPr>
                                <a:rPr lang="en-US" sz="1550" i="1">
                                  <a:latin typeface="Cambria Math" panose="02040503050406030204" pitchFamily="18" charset="0"/>
                                </a:rPr>
                              </m:ctrlPr>
                            </m:sSubPr>
                            <m:e>
                              <m:r>
                                <a:rPr lang="en-US" sz="1550" b="0" i="1" smtClean="0">
                                  <a:latin typeface="Cambria Math" panose="02040503050406030204" pitchFamily="18" charset="0"/>
                                </a:rPr>
                                <m:t>𝑦</m:t>
                              </m:r>
                            </m:e>
                            <m:sub>
                              <m:r>
                                <a:rPr lang="en-US" sz="1550" b="0" i="1" smtClean="0">
                                  <a:latin typeface="Cambria Math" panose="02040503050406030204" pitchFamily="18" charset="0"/>
                                </a:rPr>
                                <m:t>𝑗</m:t>
                              </m:r>
                            </m:sub>
                          </m:sSub>
                          <m:r>
                            <a:rPr lang="en-US" sz="1550" i="1">
                              <a:latin typeface="Cambria Math" panose="02040503050406030204" pitchFamily="18" charset="0"/>
                            </a:rPr>
                            <m:t>,….</m:t>
                          </m:r>
                          <m:sSub>
                            <m:sSubPr>
                              <m:ctrlPr>
                                <a:rPr lang="en-US" sz="1550" i="1">
                                  <a:latin typeface="Cambria Math" panose="02040503050406030204" pitchFamily="18" charset="0"/>
                                </a:rPr>
                              </m:ctrlPr>
                            </m:sSubPr>
                            <m:e>
                              <m:r>
                                <a:rPr lang="en-US" sz="1550" b="0" i="1" smtClean="0">
                                  <a:latin typeface="Cambria Math" panose="02040503050406030204" pitchFamily="18" charset="0"/>
                                </a:rPr>
                                <m:t>𝑦</m:t>
                              </m:r>
                            </m:e>
                            <m:sub>
                              <m:r>
                                <a:rPr lang="en-US" sz="1550" b="0" i="1" smtClean="0">
                                  <a:latin typeface="Cambria Math" panose="02040503050406030204" pitchFamily="18" charset="0"/>
                                </a:rPr>
                                <m:t>𝑚</m:t>
                              </m:r>
                            </m:sub>
                          </m:sSub>
                        </m:e>
                      </m:d>
                    </m:oMath>
                  </m:oMathPara>
                </a14:m>
                <a:endParaRPr lang="en-US" sz="1550" dirty="0"/>
              </a:p>
              <a:p>
                <a:pPr algn="just">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sz="1550" i="1" smtClean="0">
                              <a:latin typeface="Cambria Math" panose="02040503050406030204" pitchFamily="18" charset="0"/>
                            </a:rPr>
                          </m:ctrlPr>
                        </m:sSubPr>
                        <m:e>
                          <m:r>
                            <a:rPr lang="en-US" sz="1550" b="0" i="1" smtClean="0">
                              <a:latin typeface="Cambria Math" panose="02040503050406030204" pitchFamily="18" charset="0"/>
                            </a:rPr>
                            <m:t>𝑧</m:t>
                          </m:r>
                        </m:e>
                        <m:sub>
                          <m:r>
                            <a:rPr lang="en-US" sz="1550" b="0" i="1" smtClean="0">
                              <a:latin typeface="Cambria Math" panose="02040503050406030204" pitchFamily="18" charset="0"/>
                            </a:rPr>
                            <m:t>𝑗</m:t>
                          </m:r>
                        </m:sub>
                      </m:sSub>
                      <m:r>
                        <a:rPr lang="en-US" sz="1550" b="0" i="1" smtClean="0">
                          <a:latin typeface="Cambria Math" panose="02040503050406030204" pitchFamily="18" charset="0"/>
                        </a:rPr>
                        <m:t>=</m:t>
                      </m:r>
                      <m:r>
                        <a:rPr lang="en-US" sz="1550" b="0" i="1" smtClean="0">
                          <a:latin typeface="Cambria Math" panose="02040503050406030204" pitchFamily="18" charset="0"/>
                        </a:rPr>
                        <m:t>𝑡h𝑒</m:t>
                      </m:r>
                      <m:r>
                        <a:rPr lang="en-US" sz="1550" b="0" i="1" smtClean="0">
                          <a:latin typeface="Cambria Math" panose="02040503050406030204" pitchFamily="18" charset="0"/>
                        </a:rPr>
                        <m:t> </m:t>
                      </m:r>
                      <m:r>
                        <a:rPr lang="en-US" sz="1550" b="0" i="1" smtClean="0">
                          <a:latin typeface="Cambria Math" panose="02040503050406030204" pitchFamily="18" charset="0"/>
                        </a:rPr>
                        <m:t>𝑜𝑢𝑡𝑝𝑢𝑡</m:t>
                      </m:r>
                      <m:r>
                        <a:rPr lang="en-US" sz="1550" b="0" i="1" smtClean="0">
                          <a:latin typeface="Cambria Math" panose="02040503050406030204" pitchFamily="18" charset="0"/>
                        </a:rPr>
                        <m:t> </m:t>
                      </m:r>
                      <m:r>
                        <a:rPr lang="en-US" sz="1550" b="0" i="1" smtClean="0">
                          <a:latin typeface="Cambria Math" panose="02040503050406030204" pitchFamily="18" charset="0"/>
                        </a:rPr>
                        <m:t>𝑜𝑓</m:t>
                      </m:r>
                      <m:r>
                        <a:rPr lang="en-US" sz="1550" b="0" i="1" smtClean="0">
                          <a:latin typeface="Cambria Math" panose="02040503050406030204" pitchFamily="18" charset="0"/>
                        </a:rPr>
                        <m:t> </m:t>
                      </m:r>
                      <m:r>
                        <a:rPr lang="en-US" sz="1550" b="0" i="1" smtClean="0">
                          <a:latin typeface="Cambria Math" panose="02040503050406030204" pitchFamily="18" charset="0"/>
                        </a:rPr>
                        <m:t>𝑐𝑙𝑢𝑠𝑡𝑒𝑟</m:t>
                      </m:r>
                      <m:r>
                        <a:rPr lang="en-US" sz="1550" b="0" i="1" smtClean="0">
                          <a:latin typeface="Cambria Math" panose="02040503050406030204" pitchFamily="18" charset="0"/>
                        </a:rPr>
                        <m:t> </m:t>
                      </m:r>
                      <m:r>
                        <a:rPr lang="en-US" sz="1550" b="0" i="1" smtClean="0">
                          <a:latin typeface="Cambria Math" panose="02040503050406030204" pitchFamily="18" charset="0"/>
                        </a:rPr>
                        <m:t>𝑙𝑎𝑦𝑒𝑟</m:t>
                      </m:r>
                      <m:r>
                        <a:rPr lang="en-US" sz="1550" b="0" i="1" smtClean="0">
                          <a:latin typeface="Cambria Math" panose="02040503050406030204" pitchFamily="18" charset="0"/>
                        </a:rPr>
                        <m:t> </m:t>
                      </m:r>
                      <m:r>
                        <a:rPr lang="en-US" sz="1550" b="0" i="1" smtClean="0">
                          <a:latin typeface="Cambria Math" panose="02040503050406030204" pitchFamily="18" charset="0"/>
                        </a:rPr>
                        <m:t>𝑢𝑛𝑖𝑡</m:t>
                      </m:r>
                      <m:r>
                        <a:rPr lang="en-US" sz="1550" b="0" i="1" smtClean="0">
                          <a:latin typeface="Cambria Math" panose="02040503050406030204" pitchFamily="18" charset="0"/>
                        </a:rPr>
                        <m:t> </m:t>
                      </m:r>
                      <m:sSub>
                        <m:sSubPr>
                          <m:ctrlPr>
                            <a:rPr lang="en-US" sz="1550" b="0" i="1" smtClean="0">
                              <a:latin typeface="Cambria Math" panose="02040503050406030204" pitchFamily="18" charset="0"/>
                            </a:rPr>
                          </m:ctrlPr>
                        </m:sSubPr>
                        <m:e>
                          <m:r>
                            <a:rPr lang="en-US" sz="1550" b="0" i="1" smtClean="0">
                              <a:latin typeface="Cambria Math" panose="02040503050406030204" pitchFamily="18" charset="0"/>
                            </a:rPr>
                            <m:t>𝑧</m:t>
                          </m:r>
                        </m:e>
                        <m:sub>
                          <m:r>
                            <a:rPr lang="en-US" sz="1550" b="0" i="1" smtClean="0">
                              <a:latin typeface="Cambria Math" panose="02040503050406030204" pitchFamily="18" charset="0"/>
                            </a:rPr>
                            <m:t>𝑗</m:t>
                          </m:r>
                        </m:sub>
                      </m:sSub>
                    </m:oMath>
                  </m:oMathPara>
                </a14:m>
                <a:endParaRPr lang="en-US" sz="1550" dirty="0"/>
              </a:p>
              <a:p>
                <a:pPr algn="just">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sz="1550" i="1" smtClean="0">
                              <a:latin typeface="Cambria Math" panose="02040503050406030204" pitchFamily="18" charset="0"/>
                            </a:rPr>
                          </m:ctrlPr>
                        </m:sSubPr>
                        <m:e>
                          <m:r>
                            <a:rPr lang="en-US" sz="1550" b="0" i="1" smtClean="0">
                              <a:latin typeface="Cambria Math" panose="02040503050406030204" pitchFamily="18" charset="0"/>
                            </a:rPr>
                            <m:t>𝑣</m:t>
                          </m:r>
                        </m:e>
                        <m:sub>
                          <m:r>
                            <a:rPr lang="en-US" sz="1550" b="0" i="1" smtClean="0">
                              <a:latin typeface="Cambria Math" panose="02040503050406030204" pitchFamily="18" charset="0"/>
                            </a:rPr>
                            <m:t>𝑖𝑗</m:t>
                          </m:r>
                        </m:sub>
                      </m:sSub>
                      <m:r>
                        <a:rPr lang="en-US" sz="1550" b="0" i="1" smtClean="0">
                          <a:latin typeface="Cambria Math" panose="02040503050406030204" pitchFamily="18" charset="0"/>
                        </a:rPr>
                        <m:t>=</m:t>
                      </m:r>
                      <m:r>
                        <a:rPr lang="en-US" sz="1550" b="0" i="1" smtClean="0">
                          <a:latin typeface="Cambria Math" panose="02040503050406030204" pitchFamily="18" charset="0"/>
                        </a:rPr>
                        <m:t>𝑤𝑒𝑖𝑔h𝑡</m:t>
                      </m:r>
                      <m:r>
                        <a:rPr lang="en-US" sz="1550" b="0" i="1" smtClean="0">
                          <a:latin typeface="Cambria Math" panose="02040503050406030204" pitchFamily="18" charset="0"/>
                        </a:rPr>
                        <m:t> </m:t>
                      </m:r>
                      <m:r>
                        <a:rPr lang="en-US" sz="1550" b="0" i="1" smtClean="0">
                          <a:latin typeface="Cambria Math" panose="02040503050406030204" pitchFamily="18" charset="0"/>
                        </a:rPr>
                        <m:t>𝑓𝑟𝑜𝑚</m:t>
                      </m:r>
                      <m:r>
                        <a:rPr lang="en-US" sz="1550" b="0" i="1" smtClean="0">
                          <a:latin typeface="Cambria Math" panose="02040503050406030204" pitchFamily="18" charset="0"/>
                        </a:rPr>
                        <m:t> </m:t>
                      </m:r>
                      <m:r>
                        <a:rPr lang="en-US" sz="1550" b="0" i="1" smtClean="0">
                          <a:latin typeface="Cambria Math" panose="02040503050406030204" pitchFamily="18" charset="0"/>
                        </a:rPr>
                        <m:t>𝑋</m:t>
                      </m:r>
                      <m:r>
                        <a:rPr lang="en-US" sz="1550" b="0" i="1" smtClean="0">
                          <a:latin typeface="Cambria Math" panose="02040503050406030204" pitchFamily="18" charset="0"/>
                        </a:rPr>
                        <m:t>−</m:t>
                      </m:r>
                      <m:r>
                        <a:rPr lang="en-US" sz="1550" b="0" i="1" smtClean="0">
                          <a:latin typeface="Cambria Math" panose="02040503050406030204" pitchFamily="18" charset="0"/>
                        </a:rPr>
                        <m:t>𝑖𝑛𝑝𝑢𝑡</m:t>
                      </m:r>
                      <m:r>
                        <a:rPr lang="en-US" sz="1550" b="0" i="1" smtClean="0">
                          <a:latin typeface="Cambria Math" panose="02040503050406030204" pitchFamily="18" charset="0"/>
                        </a:rPr>
                        <m:t> </m:t>
                      </m:r>
                      <m:r>
                        <a:rPr lang="en-US" sz="1550" b="0" i="1" smtClean="0">
                          <a:latin typeface="Cambria Math" panose="02040503050406030204" pitchFamily="18" charset="0"/>
                        </a:rPr>
                        <m:t>𝑙𝑎𝑦𝑒𝑟</m:t>
                      </m:r>
                      <m:r>
                        <a:rPr lang="en-US" sz="1550" b="0" i="1" smtClean="0">
                          <a:latin typeface="Cambria Math" panose="02040503050406030204" pitchFamily="18" charset="0"/>
                        </a:rPr>
                        <m:t> </m:t>
                      </m:r>
                      <m:r>
                        <a:rPr lang="en-US" sz="1550" b="0" i="1" smtClean="0">
                          <a:latin typeface="Cambria Math" panose="02040503050406030204" pitchFamily="18" charset="0"/>
                        </a:rPr>
                        <m:t>𝑢𝑛𝑖𝑡</m:t>
                      </m:r>
                      <m:r>
                        <a:rPr lang="en-US" sz="1550" b="0" i="1" smtClean="0">
                          <a:latin typeface="Cambria Math" panose="02040503050406030204" pitchFamily="18" charset="0"/>
                        </a:rPr>
                        <m:t> </m:t>
                      </m:r>
                      <m:sSub>
                        <m:sSubPr>
                          <m:ctrlPr>
                            <a:rPr lang="en-US" sz="1550" b="0" i="1" smtClean="0">
                              <a:latin typeface="Cambria Math" panose="02040503050406030204" pitchFamily="18" charset="0"/>
                            </a:rPr>
                          </m:ctrlPr>
                        </m:sSubPr>
                        <m:e>
                          <m:r>
                            <a:rPr lang="en-US" sz="1550" b="0" i="1" smtClean="0">
                              <a:latin typeface="Cambria Math" panose="02040503050406030204" pitchFamily="18" charset="0"/>
                            </a:rPr>
                            <m:t>𝑋</m:t>
                          </m:r>
                        </m:e>
                        <m:sub>
                          <m:r>
                            <a:rPr lang="en-US" sz="1550" b="0" i="1" smtClean="0">
                              <a:latin typeface="Cambria Math" panose="02040503050406030204" pitchFamily="18" charset="0"/>
                            </a:rPr>
                            <m:t>𝑖</m:t>
                          </m:r>
                        </m:sub>
                      </m:sSub>
                      <m:r>
                        <a:rPr lang="en-US" sz="1550" b="0" i="1" smtClean="0">
                          <a:latin typeface="Cambria Math" panose="02040503050406030204" pitchFamily="18" charset="0"/>
                        </a:rPr>
                        <m:t> </m:t>
                      </m:r>
                      <m:r>
                        <a:rPr lang="en-US" sz="1550" b="0" i="1" smtClean="0">
                          <a:latin typeface="Cambria Math" panose="02040503050406030204" pitchFamily="18" charset="0"/>
                        </a:rPr>
                        <m:t>𝑡𝑜</m:t>
                      </m:r>
                      <m:r>
                        <a:rPr lang="en-US" sz="1550" b="0" i="1" smtClean="0">
                          <a:latin typeface="Cambria Math" panose="02040503050406030204" pitchFamily="18" charset="0"/>
                        </a:rPr>
                        <m:t> </m:t>
                      </m:r>
                      <m:r>
                        <a:rPr lang="en-US" sz="1550" b="0" i="1" smtClean="0">
                          <a:latin typeface="Cambria Math" panose="02040503050406030204" pitchFamily="18" charset="0"/>
                        </a:rPr>
                        <m:t>𝑐𝑙𝑢𝑠𝑡𝑒𝑟</m:t>
                      </m:r>
                      <m:r>
                        <a:rPr lang="en-US" sz="1550" b="0" i="1" smtClean="0">
                          <a:latin typeface="Cambria Math" panose="02040503050406030204" pitchFamily="18" charset="0"/>
                        </a:rPr>
                        <m:t> </m:t>
                      </m:r>
                      <m:r>
                        <a:rPr lang="en-US" sz="1550" b="0" i="1" smtClean="0">
                          <a:latin typeface="Cambria Math" panose="02040503050406030204" pitchFamily="18" charset="0"/>
                        </a:rPr>
                        <m:t>𝑙𝑎𝑦𝑒𝑟</m:t>
                      </m:r>
                      <m:r>
                        <a:rPr lang="en-US" sz="1550" b="0" i="1" smtClean="0">
                          <a:latin typeface="Cambria Math" panose="02040503050406030204" pitchFamily="18" charset="0"/>
                        </a:rPr>
                        <m:t> </m:t>
                      </m:r>
                      <m:r>
                        <a:rPr lang="en-US" sz="1550" b="0" i="1" smtClean="0">
                          <a:latin typeface="Cambria Math" panose="02040503050406030204" pitchFamily="18" charset="0"/>
                        </a:rPr>
                        <m:t>𝑢𝑛𝑖𝑡</m:t>
                      </m:r>
                      <m:r>
                        <a:rPr lang="en-US" sz="1550" b="0" i="1" smtClean="0">
                          <a:latin typeface="Cambria Math" panose="02040503050406030204" pitchFamily="18" charset="0"/>
                        </a:rPr>
                        <m:t> </m:t>
                      </m:r>
                      <m:sSub>
                        <m:sSubPr>
                          <m:ctrlPr>
                            <a:rPr lang="en-US" sz="1550" b="0" i="1" smtClean="0">
                              <a:latin typeface="Cambria Math" panose="02040503050406030204" pitchFamily="18" charset="0"/>
                            </a:rPr>
                          </m:ctrlPr>
                        </m:sSubPr>
                        <m:e>
                          <m:r>
                            <a:rPr lang="en-US" sz="1550" b="0" i="1" smtClean="0">
                              <a:latin typeface="Cambria Math" panose="02040503050406030204" pitchFamily="18" charset="0"/>
                            </a:rPr>
                            <m:t>𝑧</m:t>
                          </m:r>
                        </m:e>
                        <m:sub>
                          <m:r>
                            <a:rPr lang="en-US" sz="1550" b="0" i="1" smtClean="0">
                              <a:latin typeface="Cambria Math" panose="02040503050406030204" pitchFamily="18" charset="0"/>
                            </a:rPr>
                            <m:t>𝑗</m:t>
                          </m:r>
                        </m:sub>
                      </m:sSub>
                    </m:oMath>
                  </m:oMathPara>
                </a14:m>
                <a:endParaRPr lang="en-US" sz="1550" dirty="0"/>
              </a:p>
              <a:p>
                <a:pPr algn="just">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sz="1550" i="1" smtClean="0">
                              <a:latin typeface="Cambria Math" panose="02040503050406030204" pitchFamily="18" charset="0"/>
                            </a:rPr>
                          </m:ctrlPr>
                        </m:sSubPr>
                        <m:e>
                          <m:r>
                            <a:rPr lang="en-US" sz="1550" b="0" i="1" smtClean="0">
                              <a:latin typeface="Cambria Math" panose="02040503050406030204" pitchFamily="18" charset="0"/>
                            </a:rPr>
                            <m:t>𝑤</m:t>
                          </m:r>
                        </m:e>
                        <m:sub>
                          <m:r>
                            <a:rPr lang="en-US" sz="1550" b="0" i="1" smtClean="0">
                              <a:latin typeface="Cambria Math" panose="02040503050406030204" pitchFamily="18" charset="0"/>
                            </a:rPr>
                            <m:t>𝑘𝑗</m:t>
                          </m:r>
                        </m:sub>
                      </m:sSub>
                      <m:r>
                        <a:rPr lang="en-US" sz="1550" b="0" i="1" smtClean="0">
                          <a:latin typeface="Cambria Math" panose="02040503050406030204" pitchFamily="18" charset="0"/>
                        </a:rPr>
                        <m:t>=</m:t>
                      </m:r>
                      <m:r>
                        <a:rPr lang="en-US" sz="1550" b="0" i="1" smtClean="0">
                          <a:latin typeface="Cambria Math" panose="02040503050406030204" pitchFamily="18" charset="0"/>
                        </a:rPr>
                        <m:t>𝑤𝑒𝑖𝑔h𝑡</m:t>
                      </m:r>
                      <m:r>
                        <a:rPr lang="en-US" sz="1550" b="0" i="1" smtClean="0">
                          <a:latin typeface="Cambria Math" panose="02040503050406030204" pitchFamily="18" charset="0"/>
                        </a:rPr>
                        <m:t> </m:t>
                      </m:r>
                      <m:r>
                        <a:rPr lang="en-US" sz="1550" b="0" i="1" smtClean="0">
                          <a:latin typeface="Cambria Math" panose="02040503050406030204" pitchFamily="18" charset="0"/>
                        </a:rPr>
                        <m:t>𝑓𝑟𝑜𝑚</m:t>
                      </m:r>
                      <m:r>
                        <a:rPr lang="en-US" sz="1550" b="0" i="1" smtClean="0">
                          <a:latin typeface="Cambria Math" panose="02040503050406030204" pitchFamily="18" charset="0"/>
                        </a:rPr>
                        <m:t> </m:t>
                      </m:r>
                      <m:r>
                        <a:rPr lang="en-US" sz="1550" b="0" i="1" smtClean="0">
                          <a:latin typeface="Cambria Math" panose="02040503050406030204" pitchFamily="18" charset="0"/>
                        </a:rPr>
                        <m:t>𝑌</m:t>
                      </m:r>
                      <m:r>
                        <a:rPr lang="en-US" sz="1550" b="0" i="1" smtClean="0">
                          <a:latin typeface="Cambria Math" panose="02040503050406030204" pitchFamily="18" charset="0"/>
                        </a:rPr>
                        <m:t>−</m:t>
                      </m:r>
                      <m:r>
                        <a:rPr lang="en-US" sz="1550" b="0" i="1" smtClean="0">
                          <a:latin typeface="Cambria Math" panose="02040503050406030204" pitchFamily="18" charset="0"/>
                        </a:rPr>
                        <m:t>𝑖𝑛𝑝𝑢𝑡</m:t>
                      </m:r>
                      <m:r>
                        <a:rPr lang="en-US" sz="1550" b="0" i="1" smtClean="0">
                          <a:latin typeface="Cambria Math" panose="02040503050406030204" pitchFamily="18" charset="0"/>
                        </a:rPr>
                        <m:t> </m:t>
                      </m:r>
                      <m:r>
                        <a:rPr lang="en-US" sz="1550" b="0" i="1" smtClean="0">
                          <a:latin typeface="Cambria Math" panose="02040503050406030204" pitchFamily="18" charset="0"/>
                        </a:rPr>
                        <m:t>𝑙𝑎𝑦𝑒𝑟</m:t>
                      </m:r>
                      <m:r>
                        <a:rPr lang="en-US" sz="1550" b="0" i="1" smtClean="0">
                          <a:latin typeface="Cambria Math" panose="02040503050406030204" pitchFamily="18" charset="0"/>
                        </a:rPr>
                        <m:t> </m:t>
                      </m:r>
                      <m:r>
                        <a:rPr lang="en-US" sz="1550" b="0" i="1" smtClean="0">
                          <a:latin typeface="Cambria Math" panose="02040503050406030204" pitchFamily="18" charset="0"/>
                        </a:rPr>
                        <m:t>𝑢𝑛𝑖𝑡</m:t>
                      </m:r>
                      <m:r>
                        <a:rPr lang="en-US" sz="1550" b="0" i="1" smtClean="0">
                          <a:latin typeface="Cambria Math" panose="02040503050406030204" pitchFamily="18" charset="0"/>
                        </a:rPr>
                        <m:t> </m:t>
                      </m:r>
                      <m:sSub>
                        <m:sSubPr>
                          <m:ctrlPr>
                            <a:rPr lang="en-US" sz="1550" b="0" i="1" smtClean="0">
                              <a:latin typeface="Cambria Math" panose="02040503050406030204" pitchFamily="18" charset="0"/>
                            </a:rPr>
                          </m:ctrlPr>
                        </m:sSubPr>
                        <m:e>
                          <m:r>
                            <a:rPr lang="en-US" sz="1550" b="0" i="1" smtClean="0">
                              <a:latin typeface="Cambria Math" panose="02040503050406030204" pitchFamily="18" charset="0"/>
                            </a:rPr>
                            <m:t>𝑌</m:t>
                          </m:r>
                        </m:e>
                        <m:sub>
                          <m:r>
                            <a:rPr lang="en-US" sz="1550" b="0" i="1" smtClean="0">
                              <a:latin typeface="Cambria Math" panose="02040503050406030204" pitchFamily="18" charset="0"/>
                            </a:rPr>
                            <m:t>𝑘</m:t>
                          </m:r>
                        </m:sub>
                      </m:sSub>
                      <m:r>
                        <a:rPr lang="en-US" sz="1550" b="0" i="1" smtClean="0">
                          <a:latin typeface="Cambria Math" panose="02040503050406030204" pitchFamily="18" charset="0"/>
                        </a:rPr>
                        <m:t> </m:t>
                      </m:r>
                      <m:r>
                        <a:rPr lang="en-US" sz="1550" b="0" i="1" smtClean="0">
                          <a:latin typeface="Cambria Math" panose="02040503050406030204" pitchFamily="18" charset="0"/>
                        </a:rPr>
                        <m:t>𝑡𝑜</m:t>
                      </m:r>
                      <m:r>
                        <a:rPr lang="en-US" sz="1550" b="0" i="1" smtClean="0">
                          <a:latin typeface="Cambria Math" panose="02040503050406030204" pitchFamily="18" charset="0"/>
                        </a:rPr>
                        <m:t> </m:t>
                      </m:r>
                      <m:r>
                        <a:rPr lang="en-US" sz="1550" b="0" i="1" smtClean="0">
                          <a:latin typeface="Cambria Math" panose="02040503050406030204" pitchFamily="18" charset="0"/>
                        </a:rPr>
                        <m:t>𝑐𝑙𝑢𝑠𝑡𝑒𝑟</m:t>
                      </m:r>
                      <m:r>
                        <a:rPr lang="en-US" sz="1550" b="0" i="1" smtClean="0">
                          <a:latin typeface="Cambria Math" panose="02040503050406030204" pitchFamily="18" charset="0"/>
                        </a:rPr>
                        <m:t> </m:t>
                      </m:r>
                      <m:r>
                        <a:rPr lang="en-US" sz="1550" b="0" i="1" smtClean="0">
                          <a:latin typeface="Cambria Math" panose="02040503050406030204" pitchFamily="18" charset="0"/>
                        </a:rPr>
                        <m:t>𝑙𝑎𝑦𝑒𝑟</m:t>
                      </m:r>
                      <m:r>
                        <a:rPr lang="en-US" sz="1550" b="0" i="1" smtClean="0">
                          <a:latin typeface="Cambria Math" panose="02040503050406030204" pitchFamily="18" charset="0"/>
                        </a:rPr>
                        <m:t> </m:t>
                      </m:r>
                      <m:r>
                        <a:rPr lang="en-US" sz="1550" b="0" i="1" smtClean="0">
                          <a:latin typeface="Cambria Math" panose="02040503050406030204" pitchFamily="18" charset="0"/>
                        </a:rPr>
                        <m:t>𝑢𝑛𝑖𝑡</m:t>
                      </m:r>
                      <m:r>
                        <a:rPr lang="en-US" sz="1550" b="0" i="1" smtClean="0">
                          <a:latin typeface="Cambria Math" panose="02040503050406030204" pitchFamily="18" charset="0"/>
                        </a:rPr>
                        <m:t> </m:t>
                      </m:r>
                      <m:sSub>
                        <m:sSubPr>
                          <m:ctrlPr>
                            <a:rPr lang="en-US" sz="1550" b="0" i="1" smtClean="0">
                              <a:latin typeface="Cambria Math" panose="02040503050406030204" pitchFamily="18" charset="0"/>
                            </a:rPr>
                          </m:ctrlPr>
                        </m:sSubPr>
                        <m:e>
                          <m:r>
                            <a:rPr lang="en-US" sz="1550" b="0" i="1" smtClean="0">
                              <a:latin typeface="Cambria Math" panose="02040503050406030204" pitchFamily="18" charset="0"/>
                            </a:rPr>
                            <m:t>𝑧</m:t>
                          </m:r>
                        </m:e>
                        <m:sub>
                          <m:r>
                            <a:rPr lang="en-US" sz="1550" b="0" i="1" smtClean="0">
                              <a:latin typeface="Cambria Math" panose="02040503050406030204" pitchFamily="18" charset="0"/>
                            </a:rPr>
                            <m:t>𝑗</m:t>
                          </m:r>
                        </m:sub>
                      </m:sSub>
                    </m:oMath>
                  </m:oMathPara>
                </a14:m>
                <a:endParaRPr lang="en-US" sz="1550" dirty="0"/>
              </a:p>
              <a:p>
                <a:pPr algn="just">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sz="1550" i="1" smtClean="0">
                              <a:latin typeface="Cambria Math" panose="02040503050406030204" pitchFamily="18" charset="0"/>
                            </a:rPr>
                          </m:ctrlPr>
                        </m:sSubPr>
                        <m:e>
                          <m:r>
                            <a:rPr lang="en-US" sz="1550" b="0" i="1" smtClean="0">
                              <a:latin typeface="Cambria Math" panose="02040503050406030204" pitchFamily="18" charset="0"/>
                            </a:rPr>
                            <m:t>𝑢</m:t>
                          </m:r>
                        </m:e>
                        <m:sub>
                          <m:r>
                            <a:rPr lang="en-US" sz="1550" b="0" i="1" smtClean="0">
                              <a:latin typeface="Cambria Math" panose="02040503050406030204" pitchFamily="18" charset="0"/>
                            </a:rPr>
                            <m:t>𝑗𝑘</m:t>
                          </m:r>
                        </m:sub>
                      </m:sSub>
                      <m:r>
                        <a:rPr lang="en-US" sz="1550" b="0" i="1" smtClean="0">
                          <a:latin typeface="Cambria Math" panose="02040503050406030204" pitchFamily="18" charset="0"/>
                        </a:rPr>
                        <m:t>=</m:t>
                      </m:r>
                      <m:r>
                        <a:rPr lang="en-US" sz="1550" b="0" i="1" smtClean="0">
                          <a:latin typeface="Cambria Math" panose="02040503050406030204" pitchFamily="18" charset="0"/>
                        </a:rPr>
                        <m:t>𝑤𝑒𝑖𝑔h𝑡</m:t>
                      </m:r>
                      <m:r>
                        <a:rPr lang="en-US" sz="1550" b="0" i="1" smtClean="0">
                          <a:latin typeface="Cambria Math" panose="02040503050406030204" pitchFamily="18" charset="0"/>
                        </a:rPr>
                        <m:t> </m:t>
                      </m:r>
                      <m:r>
                        <a:rPr lang="en-US" sz="1550" b="0" i="1" smtClean="0">
                          <a:latin typeface="Cambria Math" panose="02040503050406030204" pitchFamily="18" charset="0"/>
                        </a:rPr>
                        <m:t>𝑓𝑟𝑜𝑚</m:t>
                      </m:r>
                      <m:r>
                        <a:rPr lang="en-US" sz="1550" b="0" i="1" smtClean="0">
                          <a:latin typeface="Cambria Math" panose="02040503050406030204" pitchFamily="18" charset="0"/>
                        </a:rPr>
                        <m:t> </m:t>
                      </m:r>
                      <m:r>
                        <a:rPr lang="en-US" sz="1550" i="1">
                          <a:latin typeface="Cambria Math" panose="02040503050406030204" pitchFamily="18" charset="0"/>
                        </a:rPr>
                        <m:t>𝑐𝑙𝑢𝑠𝑡𝑒𝑟</m:t>
                      </m:r>
                      <m:r>
                        <a:rPr lang="en-US" sz="1550" i="1">
                          <a:latin typeface="Cambria Math" panose="02040503050406030204" pitchFamily="18" charset="0"/>
                        </a:rPr>
                        <m:t> </m:t>
                      </m:r>
                      <m:r>
                        <a:rPr lang="en-US" sz="1550" i="1">
                          <a:latin typeface="Cambria Math" panose="02040503050406030204" pitchFamily="18" charset="0"/>
                        </a:rPr>
                        <m:t>𝑙𝑎𝑦𝑒𝑟</m:t>
                      </m:r>
                      <m:r>
                        <a:rPr lang="en-US" sz="1550" i="1">
                          <a:latin typeface="Cambria Math" panose="02040503050406030204" pitchFamily="18" charset="0"/>
                        </a:rPr>
                        <m:t> </m:t>
                      </m:r>
                      <m:r>
                        <a:rPr lang="en-US" sz="1550" i="1">
                          <a:latin typeface="Cambria Math" panose="02040503050406030204" pitchFamily="18" charset="0"/>
                        </a:rPr>
                        <m:t>𝑢𝑛𝑖𝑡</m:t>
                      </m:r>
                      <m:r>
                        <a:rPr lang="en-US" sz="1550" i="1">
                          <a:latin typeface="Cambria Math" panose="02040503050406030204" pitchFamily="18" charset="0"/>
                        </a:rPr>
                        <m:t> </m:t>
                      </m:r>
                      <m:sSub>
                        <m:sSubPr>
                          <m:ctrlPr>
                            <a:rPr lang="en-US" sz="1550" i="1">
                              <a:latin typeface="Cambria Math" panose="02040503050406030204" pitchFamily="18" charset="0"/>
                            </a:rPr>
                          </m:ctrlPr>
                        </m:sSubPr>
                        <m:e>
                          <m:r>
                            <a:rPr lang="en-US" sz="1550" i="1">
                              <a:latin typeface="Cambria Math" panose="02040503050406030204" pitchFamily="18" charset="0"/>
                            </a:rPr>
                            <m:t>𝑧</m:t>
                          </m:r>
                        </m:e>
                        <m:sub>
                          <m:r>
                            <a:rPr lang="en-US" sz="1550" i="1">
                              <a:latin typeface="Cambria Math" panose="02040503050406030204" pitchFamily="18" charset="0"/>
                            </a:rPr>
                            <m:t>𝑗</m:t>
                          </m:r>
                        </m:sub>
                      </m:sSub>
                      <m:r>
                        <a:rPr lang="en-US" sz="1550" b="0" i="1" smtClean="0">
                          <a:latin typeface="Cambria Math" panose="02040503050406030204" pitchFamily="18" charset="0"/>
                        </a:rPr>
                        <m:t> </m:t>
                      </m:r>
                      <m:r>
                        <a:rPr lang="en-US" sz="1550" b="0" i="1" smtClean="0">
                          <a:latin typeface="Cambria Math" panose="02040503050406030204" pitchFamily="18" charset="0"/>
                        </a:rPr>
                        <m:t>𝑡𝑜</m:t>
                      </m:r>
                      <m:r>
                        <a:rPr lang="en-US" sz="1550" b="0" i="1" smtClean="0">
                          <a:latin typeface="Cambria Math" panose="02040503050406030204" pitchFamily="18" charset="0"/>
                        </a:rPr>
                        <m:t> </m:t>
                      </m:r>
                      <m:r>
                        <a:rPr lang="en-US" sz="1550" b="0" i="1" smtClean="0">
                          <a:latin typeface="Cambria Math" panose="02040503050406030204" pitchFamily="18" charset="0"/>
                        </a:rPr>
                        <m:t>𝑌</m:t>
                      </m:r>
                      <m:r>
                        <a:rPr lang="en-US" sz="1550" b="0" i="1" smtClean="0">
                          <a:latin typeface="Cambria Math" panose="02040503050406030204" pitchFamily="18" charset="0"/>
                        </a:rPr>
                        <m:t>−</m:t>
                      </m:r>
                      <m:r>
                        <a:rPr lang="en-US" sz="1550" b="0" i="1" smtClean="0">
                          <a:latin typeface="Cambria Math" panose="02040503050406030204" pitchFamily="18" charset="0"/>
                        </a:rPr>
                        <m:t>𝑜𝑢𝑡𝑝𝑢𝑡</m:t>
                      </m:r>
                      <m:r>
                        <a:rPr lang="en-US" sz="1550" b="0" i="1" smtClean="0">
                          <a:latin typeface="Cambria Math" panose="02040503050406030204" pitchFamily="18" charset="0"/>
                        </a:rPr>
                        <m:t> </m:t>
                      </m:r>
                      <m:r>
                        <a:rPr lang="en-US" sz="1550" b="0" i="1" smtClean="0">
                          <a:latin typeface="Cambria Math" panose="02040503050406030204" pitchFamily="18" charset="0"/>
                        </a:rPr>
                        <m:t>𝑙𝑎𝑦𝑒𝑟</m:t>
                      </m:r>
                      <m:r>
                        <a:rPr lang="en-US" sz="1550" b="0" i="1" smtClean="0">
                          <a:latin typeface="Cambria Math" panose="02040503050406030204" pitchFamily="18" charset="0"/>
                        </a:rPr>
                        <m:t> </m:t>
                      </m:r>
                      <m:r>
                        <a:rPr lang="en-US" sz="1550" b="0" i="1" smtClean="0">
                          <a:latin typeface="Cambria Math" panose="02040503050406030204" pitchFamily="18" charset="0"/>
                        </a:rPr>
                        <m:t>𝑢𝑛𝑖𝑡</m:t>
                      </m:r>
                      <m:r>
                        <a:rPr lang="en-US" sz="1550" b="0" i="1" smtClean="0">
                          <a:latin typeface="Cambria Math" panose="02040503050406030204" pitchFamily="18" charset="0"/>
                        </a:rPr>
                        <m:t> </m:t>
                      </m:r>
                      <m:sSup>
                        <m:sSupPr>
                          <m:ctrlPr>
                            <a:rPr lang="en-US" sz="1550" b="0" i="1" smtClean="0">
                              <a:latin typeface="Cambria Math" panose="02040503050406030204" pitchFamily="18" charset="0"/>
                            </a:rPr>
                          </m:ctrlPr>
                        </m:sSupPr>
                        <m:e>
                          <m:sSub>
                            <m:sSubPr>
                              <m:ctrlPr>
                                <a:rPr lang="en-US" sz="1550" b="0" i="1" smtClean="0">
                                  <a:latin typeface="Cambria Math" panose="02040503050406030204" pitchFamily="18" charset="0"/>
                                </a:rPr>
                              </m:ctrlPr>
                            </m:sSubPr>
                            <m:e>
                              <m:r>
                                <a:rPr lang="en-US" sz="1550" b="0" i="1" smtClean="0">
                                  <a:latin typeface="Cambria Math" panose="02040503050406030204" pitchFamily="18" charset="0"/>
                                </a:rPr>
                                <m:t>𝑌</m:t>
                              </m:r>
                            </m:e>
                            <m:sub>
                              <m:r>
                                <a:rPr lang="en-US" sz="1550" b="0" i="1" smtClean="0">
                                  <a:latin typeface="Cambria Math" panose="02040503050406030204" pitchFamily="18" charset="0"/>
                                </a:rPr>
                                <m:t>𝑘</m:t>
                              </m:r>
                            </m:sub>
                          </m:sSub>
                        </m:e>
                        <m:sup>
                          <m:r>
                            <a:rPr lang="en-US" sz="1550" b="0" i="1" smtClean="0">
                              <a:latin typeface="Cambria Math" panose="02040503050406030204" pitchFamily="18" charset="0"/>
                            </a:rPr>
                            <m:t>∗</m:t>
                          </m:r>
                        </m:sup>
                      </m:sSup>
                    </m:oMath>
                  </m:oMathPara>
                </a14:m>
                <a:endParaRPr lang="en-US" sz="1550" dirty="0"/>
              </a:p>
              <a:p>
                <a:pPr algn="just">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sz="1550" i="1" smtClean="0">
                              <a:latin typeface="Cambria Math" panose="02040503050406030204" pitchFamily="18" charset="0"/>
                            </a:rPr>
                          </m:ctrlPr>
                        </m:sSubPr>
                        <m:e>
                          <m:r>
                            <a:rPr lang="en-US" sz="1550" b="0" i="1" smtClean="0">
                              <a:latin typeface="Cambria Math" panose="02040503050406030204" pitchFamily="18" charset="0"/>
                            </a:rPr>
                            <m:t>𝑡</m:t>
                          </m:r>
                        </m:e>
                        <m:sub>
                          <m:r>
                            <a:rPr lang="en-US" sz="1550" b="0" i="1" smtClean="0">
                              <a:latin typeface="Cambria Math" panose="02040503050406030204" pitchFamily="18" charset="0"/>
                            </a:rPr>
                            <m:t>𝑗𝑖</m:t>
                          </m:r>
                        </m:sub>
                      </m:sSub>
                      <m:r>
                        <a:rPr lang="en-US" sz="1550" b="0" i="1" smtClean="0">
                          <a:latin typeface="Cambria Math" panose="02040503050406030204" pitchFamily="18" charset="0"/>
                        </a:rPr>
                        <m:t>=</m:t>
                      </m:r>
                      <m:r>
                        <a:rPr lang="en-US" sz="1550" b="0" i="1" smtClean="0">
                          <a:latin typeface="Cambria Math" panose="02040503050406030204" pitchFamily="18" charset="0"/>
                        </a:rPr>
                        <m:t>𝑤𝑒𝑖𝑔h𝑡</m:t>
                      </m:r>
                      <m:r>
                        <a:rPr lang="en-US" sz="1550" b="0" i="1" smtClean="0">
                          <a:latin typeface="Cambria Math" panose="02040503050406030204" pitchFamily="18" charset="0"/>
                        </a:rPr>
                        <m:t> </m:t>
                      </m:r>
                      <m:r>
                        <a:rPr lang="en-US" sz="1550" b="0" i="1" smtClean="0">
                          <a:latin typeface="Cambria Math" panose="02040503050406030204" pitchFamily="18" charset="0"/>
                        </a:rPr>
                        <m:t>𝑓𝑟𝑜𝑚𝑐𝑙𝑢𝑠𝑡𝑒𝑟</m:t>
                      </m:r>
                      <m:r>
                        <a:rPr lang="en-US" sz="1550" i="1">
                          <a:latin typeface="Cambria Math" panose="02040503050406030204" pitchFamily="18" charset="0"/>
                        </a:rPr>
                        <m:t> </m:t>
                      </m:r>
                      <m:r>
                        <a:rPr lang="en-US" sz="1550" i="1">
                          <a:latin typeface="Cambria Math" panose="02040503050406030204" pitchFamily="18" charset="0"/>
                        </a:rPr>
                        <m:t>𝑙𝑎𝑦𝑒𝑟</m:t>
                      </m:r>
                      <m:r>
                        <a:rPr lang="en-US" sz="1550" i="1">
                          <a:latin typeface="Cambria Math" panose="02040503050406030204" pitchFamily="18" charset="0"/>
                        </a:rPr>
                        <m:t> </m:t>
                      </m:r>
                      <m:r>
                        <a:rPr lang="en-US" sz="1550" i="1">
                          <a:latin typeface="Cambria Math" panose="02040503050406030204" pitchFamily="18" charset="0"/>
                        </a:rPr>
                        <m:t>𝑢𝑛𝑖𝑡</m:t>
                      </m:r>
                      <m:r>
                        <a:rPr lang="en-US" sz="1550" i="1">
                          <a:latin typeface="Cambria Math" panose="02040503050406030204" pitchFamily="18" charset="0"/>
                        </a:rPr>
                        <m:t> </m:t>
                      </m:r>
                      <m:sSub>
                        <m:sSubPr>
                          <m:ctrlPr>
                            <a:rPr lang="en-US" sz="1550" i="1">
                              <a:latin typeface="Cambria Math" panose="02040503050406030204" pitchFamily="18" charset="0"/>
                            </a:rPr>
                          </m:ctrlPr>
                        </m:sSubPr>
                        <m:e>
                          <m:r>
                            <a:rPr lang="en-US" sz="1550" i="1">
                              <a:latin typeface="Cambria Math" panose="02040503050406030204" pitchFamily="18" charset="0"/>
                            </a:rPr>
                            <m:t>𝑧</m:t>
                          </m:r>
                        </m:e>
                        <m:sub>
                          <m:r>
                            <a:rPr lang="en-US" sz="1550" i="1">
                              <a:latin typeface="Cambria Math" panose="02040503050406030204" pitchFamily="18" charset="0"/>
                            </a:rPr>
                            <m:t>𝑗</m:t>
                          </m:r>
                        </m:sub>
                      </m:sSub>
                      <m:r>
                        <a:rPr lang="en-US" sz="1550" b="0" i="1" smtClean="0">
                          <a:latin typeface="Cambria Math" panose="02040503050406030204" pitchFamily="18" charset="0"/>
                        </a:rPr>
                        <m:t> </m:t>
                      </m:r>
                      <m:r>
                        <a:rPr lang="en-US" sz="1550" b="0" i="1" smtClean="0">
                          <a:latin typeface="Cambria Math" panose="02040503050406030204" pitchFamily="18" charset="0"/>
                        </a:rPr>
                        <m:t>𝑡𝑜</m:t>
                      </m:r>
                      <m:r>
                        <a:rPr lang="en-US" sz="1550" b="0" i="1" smtClean="0">
                          <a:latin typeface="Cambria Math" panose="02040503050406030204" pitchFamily="18" charset="0"/>
                        </a:rPr>
                        <m:t> </m:t>
                      </m:r>
                      <m:r>
                        <a:rPr lang="en-US" sz="1550" b="0" i="1" smtClean="0">
                          <a:latin typeface="Cambria Math" panose="02040503050406030204" pitchFamily="18" charset="0"/>
                        </a:rPr>
                        <m:t>𝑋</m:t>
                      </m:r>
                      <m:r>
                        <a:rPr lang="en-US" sz="1550" b="0" i="1" smtClean="0">
                          <a:latin typeface="Cambria Math" panose="02040503050406030204" pitchFamily="18" charset="0"/>
                        </a:rPr>
                        <m:t>−</m:t>
                      </m:r>
                      <m:r>
                        <a:rPr lang="en-US" sz="1550" b="0" i="1" smtClean="0">
                          <a:latin typeface="Cambria Math" panose="02040503050406030204" pitchFamily="18" charset="0"/>
                        </a:rPr>
                        <m:t>𝑜𝑢𝑡𝑝𝑢𝑡</m:t>
                      </m:r>
                      <m:r>
                        <a:rPr lang="en-US" sz="1550" b="0" i="1" smtClean="0">
                          <a:latin typeface="Cambria Math" panose="02040503050406030204" pitchFamily="18" charset="0"/>
                        </a:rPr>
                        <m:t> </m:t>
                      </m:r>
                      <m:r>
                        <a:rPr lang="en-US" sz="1550" b="0" i="1" smtClean="0">
                          <a:latin typeface="Cambria Math" panose="02040503050406030204" pitchFamily="18" charset="0"/>
                        </a:rPr>
                        <m:t>𝑙𝑎𝑦𝑒𝑟</m:t>
                      </m:r>
                      <m:r>
                        <a:rPr lang="en-US" sz="1550" b="0" i="1" smtClean="0">
                          <a:latin typeface="Cambria Math" panose="02040503050406030204" pitchFamily="18" charset="0"/>
                        </a:rPr>
                        <m:t> </m:t>
                      </m:r>
                      <m:r>
                        <a:rPr lang="en-US" sz="1550" b="0" i="1" smtClean="0">
                          <a:latin typeface="Cambria Math" panose="02040503050406030204" pitchFamily="18" charset="0"/>
                        </a:rPr>
                        <m:t>𝑢𝑛𝑖𝑡</m:t>
                      </m:r>
                      <m:sSup>
                        <m:sSupPr>
                          <m:ctrlPr>
                            <a:rPr lang="en-US" sz="1550" i="1">
                              <a:latin typeface="Cambria Math" panose="02040503050406030204" pitchFamily="18" charset="0"/>
                            </a:rPr>
                          </m:ctrlPr>
                        </m:sSupPr>
                        <m:e>
                          <m:sSub>
                            <m:sSubPr>
                              <m:ctrlPr>
                                <a:rPr lang="en-US" sz="1550" i="1">
                                  <a:latin typeface="Cambria Math" panose="02040503050406030204" pitchFamily="18" charset="0"/>
                                </a:rPr>
                              </m:ctrlPr>
                            </m:sSubPr>
                            <m:e>
                              <m:r>
                                <a:rPr lang="en-US" sz="1550" b="0" i="1" smtClean="0">
                                  <a:latin typeface="Cambria Math" panose="02040503050406030204" pitchFamily="18" charset="0"/>
                                </a:rPr>
                                <m:t>𝑋</m:t>
                              </m:r>
                            </m:e>
                            <m:sub>
                              <m:r>
                                <a:rPr lang="en-US" sz="1550" b="0" i="1" smtClean="0">
                                  <a:latin typeface="Cambria Math" panose="02040503050406030204" pitchFamily="18" charset="0"/>
                                </a:rPr>
                                <m:t>𝑖</m:t>
                              </m:r>
                            </m:sub>
                          </m:sSub>
                        </m:e>
                        <m:sup>
                          <m:r>
                            <a:rPr lang="en-US" sz="1550" i="1">
                              <a:latin typeface="Cambria Math" panose="02040503050406030204" pitchFamily="18" charset="0"/>
                            </a:rPr>
                            <m:t>∗</m:t>
                          </m:r>
                        </m:sup>
                      </m:sSup>
                    </m:oMath>
                  </m:oMathPara>
                </a14:m>
                <a:endParaRPr lang="en-US" sz="1550" dirty="0"/>
              </a:p>
              <a:p>
                <a:pPr algn="just">
                  <a:spcBef>
                    <a:spcPts val="600"/>
                  </a:spcBef>
                  <a:spcAft>
                    <a:spcPts val="600"/>
                  </a:spcAft>
                </a:pPr>
                <a14:m>
                  <m:oMathPara xmlns:m="http://schemas.openxmlformats.org/officeDocument/2006/math">
                    <m:oMathParaPr>
                      <m:jc m:val="centerGroup"/>
                    </m:oMathParaPr>
                    <m:oMath xmlns:m="http://schemas.openxmlformats.org/officeDocument/2006/math">
                      <m:sSup>
                        <m:sSupPr>
                          <m:ctrlPr>
                            <a:rPr lang="en-US" sz="1550" i="1" smtClean="0">
                              <a:latin typeface="Cambria Math" panose="02040503050406030204" pitchFamily="18" charset="0"/>
                            </a:rPr>
                          </m:ctrlPr>
                        </m:sSupPr>
                        <m:e>
                          <m:r>
                            <a:rPr lang="en-US" sz="1550" b="0" i="1" smtClean="0">
                              <a:latin typeface="Cambria Math" panose="02040503050406030204" pitchFamily="18" charset="0"/>
                            </a:rPr>
                            <m:t>𝑋</m:t>
                          </m:r>
                        </m:e>
                        <m:sup>
                          <m:r>
                            <a:rPr lang="en-US" sz="1550" b="0" i="1" smtClean="0">
                              <a:latin typeface="Cambria Math" panose="02040503050406030204" pitchFamily="18" charset="0"/>
                            </a:rPr>
                            <m:t>∗</m:t>
                          </m:r>
                        </m:sup>
                      </m:sSup>
                      <m:r>
                        <a:rPr lang="en-US" sz="1550" b="0" i="1" smtClean="0">
                          <a:latin typeface="Cambria Math" panose="02040503050406030204" pitchFamily="18" charset="0"/>
                        </a:rPr>
                        <m:t>=</m:t>
                      </m:r>
                      <m:r>
                        <a:rPr lang="en-US" sz="1550" b="0" i="1" smtClean="0">
                          <a:latin typeface="Cambria Math" panose="02040503050406030204" pitchFamily="18" charset="0"/>
                        </a:rPr>
                        <m:t>𝑐𝑎𝑙𝑐𝑢𝑙𝑎𝑡𝑒𝑑</m:t>
                      </m:r>
                      <m:r>
                        <a:rPr lang="en-US" sz="1550" b="0" i="1" smtClean="0">
                          <a:latin typeface="Cambria Math" panose="02040503050406030204" pitchFamily="18" charset="0"/>
                        </a:rPr>
                        <m:t> </m:t>
                      </m:r>
                      <m:r>
                        <a:rPr lang="en-US" sz="1550" b="0" i="1" smtClean="0">
                          <a:latin typeface="Cambria Math" panose="02040503050406030204" pitchFamily="18" charset="0"/>
                        </a:rPr>
                        <m:t>𝑎𝑝𝑝𝑟𝑜𝑥𝑖𝑚𝑎𝑡𝑖𝑜𝑛</m:t>
                      </m:r>
                      <m:r>
                        <a:rPr lang="en-US" sz="1550" b="0" i="1" smtClean="0">
                          <a:latin typeface="Cambria Math" panose="02040503050406030204" pitchFamily="18" charset="0"/>
                        </a:rPr>
                        <m:t> </m:t>
                      </m:r>
                      <m:r>
                        <a:rPr lang="en-US" sz="1550" b="0" i="1" smtClean="0">
                          <a:latin typeface="Cambria Math" panose="02040503050406030204" pitchFamily="18" charset="0"/>
                        </a:rPr>
                        <m:t>𝑡𝑜</m:t>
                      </m:r>
                      <m:r>
                        <a:rPr lang="en-US" sz="1550" b="0" i="1" smtClean="0">
                          <a:latin typeface="Cambria Math" panose="02040503050406030204" pitchFamily="18" charset="0"/>
                        </a:rPr>
                        <m:t> </m:t>
                      </m:r>
                      <m:r>
                        <a:rPr lang="en-US" sz="1550" b="0" i="1" smtClean="0">
                          <a:latin typeface="Cambria Math" panose="02040503050406030204" pitchFamily="18" charset="0"/>
                        </a:rPr>
                        <m:t>𝑣𝑒𝑐𝑡𝑜𝑟</m:t>
                      </m:r>
                      <m:r>
                        <a:rPr lang="en-US" sz="1550" b="0" i="1" smtClean="0">
                          <a:latin typeface="Cambria Math" panose="02040503050406030204" pitchFamily="18" charset="0"/>
                        </a:rPr>
                        <m:t> </m:t>
                      </m:r>
                      <m:r>
                        <a:rPr lang="en-US" sz="1550" b="0" i="1" smtClean="0">
                          <a:latin typeface="Cambria Math" panose="02040503050406030204" pitchFamily="18" charset="0"/>
                        </a:rPr>
                        <m:t>𝑥</m:t>
                      </m:r>
                    </m:oMath>
                  </m:oMathPara>
                </a14:m>
                <a:endParaRPr lang="en-US" sz="1550" b="0" dirty="0"/>
              </a:p>
              <a:p>
                <a:pPr algn="just">
                  <a:spcBef>
                    <a:spcPts val="600"/>
                  </a:spcBef>
                  <a:spcAft>
                    <a:spcPts val="600"/>
                  </a:spcAft>
                </a:pPr>
                <a14:m>
                  <m:oMathPara xmlns:m="http://schemas.openxmlformats.org/officeDocument/2006/math">
                    <m:oMathParaPr>
                      <m:jc m:val="centerGroup"/>
                    </m:oMathParaPr>
                    <m:oMath xmlns:m="http://schemas.openxmlformats.org/officeDocument/2006/math">
                      <m:sSup>
                        <m:sSupPr>
                          <m:ctrlPr>
                            <a:rPr lang="en-US" sz="1550" i="1" smtClean="0">
                              <a:latin typeface="Cambria Math" panose="02040503050406030204" pitchFamily="18" charset="0"/>
                            </a:rPr>
                          </m:ctrlPr>
                        </m:sSupPr>
                        <m:e>
                          <m:r>
                            <a:rPr lang="en-US" sz="1550" b="0" i="1" smtClean="0">
                              <a:latin typeface="Cambria Math" panose="02040503050406030204" pitchFamily="18" charset="0"/>
                            </a:rPr>
                            <m:t>𝑌</m:t>
                          </m:r>
                        </m:e>
                        <m:sup>
                          <m:r>
                            <a:rPr lang="en-US" sz="1550" b="0" i="1" smtClean="0">
                              <a:latin typeface="Cambria Math" panose="02040503050406030204" pitchFamily="18" charset="0"/>
                            </a:rPr>
                            <m:t>∗</m:t>
                          </m:r>
                        </m:sup>
                      </m:sSup>
                      <m:r>
                        <a:rPr lang="en-US" sz="1550" b="0" i="1" smtClean="0">
                          <a:latin typeface="Cambria Math" panose="02040503050406030204" pitchFamily="18" charset="0"/>
                        </a:rPr>
                        <m:t>=</m:t>
                      </m:r>
                      <m:r>
                        <a:rPr lang="en-US" sz="1550" b="0" i="1" smtClean="0">
                          <a:latin typeface="Cambria Math" panose="02040503050406030204" pitchFamily="18" charset="0"/>
                        </a:rPr>
                        <m:t>𝑐𝑎𝑙𝑐𝑢𝑙𝑎𝑡𝑒𝑑</m:t>
                      </m:r>
                      <m:r>
                        <a:rPr lang="en-US" sz="1550" b="0" i="1" smtClean="0">
                          <a:latin typeface="Cambria Math" panose="02040503050406030204" pitchFamily="18" charset="0"/>
                        </a:rPr>
                        <m:t> </m:t>
                      </m:r>
                      <m:r>
                        <a:rPr lang="en-US" sz="1550" b="0" i="1" smtClean="0">
                          <a:latin typeface="Cambria Math" panose="02040503050406030204" pitchFamily="18" charset="0"/>
                        </a:rPr>
                        <m:t>𝑎𝑝𝑝𝑟𝑜𝑥𝑖𝑚𝑎𝑡𝑖𝑜𝑛</m:t>
                      </m:r>
                      <m:r>
                        <a:rPr lang="en-US" sz="1550" b="0" i="1" smtClean="0">
                          <a:latin typeface="Cambria Math" panose="02040503050406030204" pitchFamily="18" charset="0"/>
                        </a:rPr>
                        <m:t> </m:t>
                      </m:r>
                      <m:r>
                        <a:rPr lang="en-US" sz="1550" b="0" i="1" smtClean="0">
                          <a:latin typeface="Cambria Math" panose="02040503050406030204" pitchFamily="18" charset="0"/>
                        </a:rPr>
                        <m:t>𝑡𝑜</m:t>
                      </m:r>
                      <m:r>
                        <a:rPr lang="en-US" sz="1550" b="0" i="1" smtClean="0">
                          <a:latin typeface="Cambria Math" panose="02040503050406030204" pitchFamily="18" charset="0"/>
                        </a:rPr>
                        <m:t> </m:t>
                      </m:r>
                      <m:r>
                        <a:rPr lang="en-US" sz="1550" b="0" i="1" smtClean="0">
                          <a:latin typeface="Cambria Math" panose="02040503050406030204" pitchFamily="18" charset="0"/>
                        </a:rPr>
                        <m:t>𝑣𝑒𝑐𝑡𝑜𝑟</m:t>
                      </m:r>
                      <m:r>
                        <a:rPr lang="en-US" sz="1550" b="0" i="1" smtClean="0">
                          <a:latin typeface="Cambria Math" panose="02040503050406030204" pitchFamily="18" charset="0"/>
                        </a:rPr>
                        <m:t> </m:t>
                      </m:r>
                      <m:r>
                        <a:rPr lang="en-US" sz="1550" b="0" i="1" smtClean="0">
                          <a:latin typeface="Cambria Math" panose="02040503050406030204" pitchFamily="18" charset="0"/>
                        </a:rPr>
                        <m:t>𝑦</m:t>
                      </m:r>
                    </m:oMath>
                  </m:oMathPara>
                </a14:m>
                <a:endParaRPr lang="en-US" sz="1550" b="0" dirty="0"/>
              </a:p>
              <a:p>
                <a:pPr algn="just">
                  <a:spcBef>
                    <a:spcPts val="600"/>
                  </a:spcBef>
                  <a:spcAft>
                    <a:spcPts val="600"/>
                  </a:spcAft>
                </a:pPr>
                <a14:m>
                  <m:oMathPara xmlns:m="http://schemas.openxmlformats.org/officeDocument/2006/math">
                    <m:oMathParaPr>
                      <m:jc m:val="centerGroup"/>
                    </m:oMathParaPr>
                    <m:oMath xmlns:m="http://schemas.openxmlformats.org/officeDocument/2006/math">
                      <m:r>
                        <a:rPr lang="en-US" sz="1550" b="0" i="1" smtClean="0">
                          <a:latin typeface="Cambria Math" panose="02040503050406030204" pitchFamily="18" charset="0"/>
                        </a:rPr>
                        <m:t>𝑎</m:t>
                      </m:r>
                      <m:r>
                        <a:rPr lang="en-US" sz="1550" b="0" i="1" smtClean="0">
                          <a:latin typeface="Cambria Math" panose="02040503050406030204" pitchFamily="18" charset="0"/>
                        </a:rPr>
                        <m:t>,</m:t>
                      </m:r>
                      <m:r>
                        <a:rPr lang="en-US" sz="1550" b="0" i="1" smtClean="0">
                          <a:latin typeface="Cambria Math" panose="02040503050406030204" pitchFamily="18" charset="0"/>
                        </a:rPr>
                        <m:t>𝑏</m:t>
                      </m:r>
                      <m:r>
                        <a:rPr lang="en-US" sz="1550" b="0" i="1" smtClean="0">
                          <a:latin typeface="Cambria Math" panose="02040503050406030204" pitchFamily="18" charset="0"/>
                        </a:rPr>
                        <m:t>=</m:t>
                      </m:r>
                      <m:r>
                        <a:rPr lang="en-US" sz="1550" b="0" i="1" smtClean="0">
                          <a:latin typeface="Cambria Math" panose="02040503050406030204" pitchFamily="18" charset="0"/>
                        </a:rPr>
                        <m:t>𝑙𝑒𝑎𝑟𝑛𝑖𝑛𝑔</m:t>
                      </m:r>
                      <m:r>
                        <a:rPr lang="en-US" sz="1550" b="0" i="1" smtClean="0">
                          <a:latin typeface="Cambria Math" panose="02040503050406030204" pitchFamily="18" charset="0"/>
                        </a:rPr>
                        <m:t> </m:t>
                      </m:r>
                      <m:r>
                        <a:rPr lang="en-US" sz="1550" b="0" i="1" smtClean="0">
                          <a:latin typeface="Cambria Math" panose="02040503050406030204" pitchFamily="18" charset="0"/>
                        </a:rPr>
                        <m:t>𝑟𝑎𝑡𝑒𝑠</m:t>
                      </m:r>
                      <m:r>
                        <a:rPr lang="en-US" sz="1550" b="0" i="1" smtClean="0">
                          <a:latin typeface="Cambria Math" panose="02040503050406030204" pitchFamily="18" charset="0"/>
                        </a:rPr>
                        <m:t> </m:t>
                      </m:r>
                      <m:r>
                        <a:rPr lang="en-US" sz="1550" b="0" i="1" smtClean="0">
                          <a:latin typeface="Cambria Math" panose="02040503050406030204" pitchFamily="18" charset="0"/>
                        </a:rPr>
                        <m:t>𝑓𝑜𝑟</m:t>
                      </m:r>
                      <m:r>
                        <a:rPr lang="en-US" sz="1550" b="0" i="1" smtClean="0">
                          <a:latin typeface="Cambria Math" panose="02040503050406030204" pitchFamily="18" charset="0"/>
                        </a:rPr>
                        <m:t> </m:t>
                      </m:r>
                      <m:r>
                        <a:rPr lang="en-US" sz="1550" b="0" i="1" smtClean="0">
                          <a:latin typeface="Cambria Math" panose="02040503050406030204" pitchFamily="18" charset="0"/>
                        </a:rPr>
                        <m:t>𝑤𝑒𝑖𝑔h𝑡𝑠</m:t>
                      </m:r>
                      <m:r>
                        <a:rPr lang="en-US" sz="1550" b="0" i="1" smtClean="0">
                          <a:latin typeface="Cambria Math" panose="02040503050406030204" pitchFamily="18" charset="0"/>
                        </a:rPr>
                        <m:t> </m:t>
                      </m:r>
                      <m:r>
                        <a:rPr lang="en-US" sz="1550" b="0" i="1" smtClean="0">
                          <a:latin typeface="Cambria Math" panose="02040503050406030204" pitchFamily="18" charset="0"/>
                        </a:rPr>
                        <m:t>𝑜𝑢𝑡</m:t>
                      </m:r>
                      <m:r>
                        <a:rPr lang="en-US" sz="1550" b="0" i="1" smtClean="0">
                          <a:latin typeface="Cambria Math" panose="02040503050406030204" pitchFamily="18" charset="0"/>
                        </a:rPr>
                        <m:t> </m:t>
                      </m:r>
                      <m:r>
                        <a:rPr lang="en-US" sz="1550" b="0" i="1" smtClean="0">
                          <a:latin typeface="Cambria Math" panose="02040503050406030204" pitchFamily="18" charset="0"/>
                        </a:rPr>
                        <m:t>𝑓𝑟𝑜𝑚</m:t>
                      </m:r>
                      <m:r>
                        <a:rPr lang="en-US" sz="1550" b="0" i="1" smtClean="0">
                          <a:latin typeface="Cambria Math" panose="02040503050406030204" pitchFamily="18" charset="0"/>
                        </a:rPr>
                        <m:t> </m:t>
                      </m:r>
                      <m:r>
                        <a:rPr lang="en-US" sz="1550" b="0" i="1" smtClean="0">
                          <a:latin typeface="Cambria Math" panose="02040503050406030204" pitchFamily="18" charset="0"/>
                        </a:rPr>
                        <m:t>𝑐𝑙𝑢𝑠𝑡𝑒𝑟</m:t>
                      </m:r>
                      <m:r>
                        <a:rPr lang="en-US" sz="1550" b="0" i="1" smtClean="0">
                          <a:latin typeface="Cambria Math" panose="02040503050406030204" pitchFamily="18" charset="0"/>
                        </a:rPr>
                        <m:t> </m:t>
                      </m:r>
                      <m:r>
                        <a:rPr lang="en-US" sz="1550" b="0" i="1" smtClean="0">
                          <a:latin typeface="Cambria Math" panose="02040503050406030204" pitchFamily="18" charset="0"/>
                        </a:rPr>
                        <m:t>𝑙𝑎𝑦𝑒𝑟</m:t>
                      </m:r>
                    </m:oMath>
                  </m:oMathPara>
                </a14:m>
                <a:endParaRPr lang="en-US" sz="1550" b="0" dirty="0"/>
              </a:p>
              <a:p>
                <a:pPr algn="just">
                  <a:spcBef>
                    <a:spcPts val="600"/>
                  </a:spcBef>
                  <a:spcAft>
                    <a:spcPts val="600"/>
                  </a:spcAft>
                </a:pPr>
                <a14:m>
                  <m:oMathPara xmlns:m="http://schemas.openxmlformats.org/officeDocument/2006/math">
                    <m:oMathParaPr>
                      <m:jc m:val="centerGroup"/>
                    </m:oMathParaPr>
                    <m:oMath xmlns:m="http://schemas.openxmlformats.org/officeDocument/2006/math">
                      <m:r>
                        <a:rPr lang="en-US" sz="1550" i="1" smtClean="0">
                          <a:latin typeface="Cambria Math" panose="02040503050406030204" pitchFamily="18" charset="0"/>
                          <a:ea typeface="Cambria Math" panose="02040503050406030204" pitchFamily="18" charset="0"/>
                        </a:rPr>
                        <m:t>𝛼</m:t>
                      </m:r>
                      <m:r>
                        <a:rPr lang="en-US" sz="1550" b="0" i="1" smtClean="0">
                          <a:latin typeface="Cambria Math" panose="02040503050406030204" pitchFamily="18" charset="0"/>
                          <a:ea typeface="Cambria Math" panose="02040503050406030204" pitchFamily="18" charset="0"/>
                        </a:rPr>
                        <m:t>, </m:t>
                      </m:r>
                      <m:r>
                        <a:rPr lang="en-US" sz="1550" b="0" i="1" smtClean="0">
                          <a:latin typeface="Cambria Math" panose="02040503050406030204" pitchFamily="18" charset="0"/>
                          <a:ea typeface="Cambria Math" panose="02040503050406030204" pitchFamily="18" charset="0"/>
                        </a:rPr>
                        <m:t>𝛽</m:t>
                      </m:r>
                      <m:r>
                        <a:rPr lang="en-US" sz="1550" b="0" i="1" smtClean="0">
                          <a:latin typeface="Cambria Math" panose="02040503050406030204" pitchFamily="18" charset="0"/>
                          <a:ea typeface="Cambria Math" panose="02040503050406030204" pitchFamily="18" charset="0"/>
                        </a:rPr>
                        <m:t>=</m:t>
                      </m:r>
                      <m:r>
                        <a:rPr lang="en-US" sz="1550" b="0" i="1" smtClean="0">
                          <a:latin typeface="Cambria Math" panose="02040503050406030204" pitchFamily="18" charset="0"/>
                          <a:ea typeface="Cambria Math" panose="02040503050406030204" pitchFamily="18" charset="0"/>
                        </a:rPr>
                        <m:t>𝑙𝑒𝑎𝑟𝑛𝑖𝑛𝑔</m:t>
                      </m:r>
                      <m:r>
                        <a:rPr lang="en-US" sz="1550" b="0" i="1" smtClean="0">
                          <a:latin typeface="Cambria Math" panose="02040503050406030204" pitchFamily="18" charset="0"/>
                          <a:ea typeface="Cambria Math" panose="02040503050406030204" pitchFamily="18" charset="0"/>
                        </a:rPr>
                        <m:t> </m:t>
                      </m:r>
                      <m:r>
                        <a:rPr lang="en-US" sz="1550" b="0" i="1" smtClean="0">
                          <a:latin typeface="Cambria Math" panose="02040503050406030204" pitchFamily="18" charset="0"/>
                          <a:ea typeface="Cambria Math" panose="02040503050406030204" pitchFamily="18" charset="0"/>
                        </a:rPr>
                        <m:t>𝑟𝑎𝑡𝑒𝑠</m:t>
                      </m:r>
                      <m:r>
                        <a:rPr lang="en-US" sz="1550" b="0" i="1" smtClean="0">
                          <a:latin typeface="Cambria Math" panose="02040503050406030204" pitchFamily="18" charset="0"/>
                          <a:ea typeface="Cambria Math" panose="02040503050406030204" pitchFamily="18" charset="0"/>
                        </a:rPr>
                        <m:t> </m:t>
                      </m:r>
                      <m:r>
                        <a:rPr lang="en-US" sz="1550" b="0" i="1" smtClean="0">
                          <a:latin typeface="Cambria Math" panose="02040503050406030204" pitchFamily="18" charset="0"/>
                          <a:ea typeface="Cambria Math" panose="02040503050406030204" pitchFamily="18" charset="0"/>
                        </a:rPr>
                        <m:t>𝑓𝑜𝑟</m:t>
                      </m:r>
                      <m:r>
                        <a:rPr lang="en-US" sz="1550" b="0" i="1" smtClean="0">
                          <a:latin typeface="Cambria Math" panose="02040503050406030204" pitchFamily="18" charset="0"/>
                          <a:ea typeface="Cambria Math" panose="02040503050406030204" pitchFamily="18" charset="0"/>
                        </a:rPr>
                        <m:t> </m:t>
                      </m:r>
                      <m:r>
                        <a:rPr lang="en-US" sz="1550" b="0" i="1" smtClean="0">
                          <a:latin typeface="Cambria Math" panose="02040503050406030204" pitchFamily="18" charset="0"/>
                          <a:ea typeface="Cambria Math" panose="02040503050406030204" pitchFamily="18" charset="0"/>
                        </a:rPr>
                        <m:t>𝑤𝑒𝑖𝑔h𝑡𝑠</m:t>
                      </m:r>
                      <m:r>
                        <a:rPr lang="en-US" sz="1550" b="0" i="1" smtClean="0">
                          <a:latin typeface="Cambria Math" panose="02040503050406030204" pitchFamily="18" charset="0"/>
                          <a:ea typeface="Cambria Math" panose="02040503050406030204" pitchFamily="18" charset="0"/>
                        </a:rPr>
                        <m:t> </m:t>
                      </m:r>
                      <m:r>
                        <a:rPr lang="en-US" sz="1550" b="0" i="1" smtClean="0">
                          <a:latin typeface="Cambria Math" panose="02040503050406030204" pitchFamily="18" charset="0"/>
                          <a:ea typeface="Cambria Math" panose="02040503050406030204" pitchFamily="18" charset="0"/>
                        </a:rPr>
                        <m:t>𝑖𝑛𝑡𝑜</m:t>
                      </m:r>
                      <m:r>
                        <a:rPr lang="en-US" sz="1550" b="0" i="1" smtClean="0">
                          <a:latin typeface="Cambria Math" panose="02040503050406030204" pitchFamily="18" charset="0"/>
                          <a:ea typeface="Cambria Math" panose="02040503050406030204" pitchFamily="18" charset="0"/>
                        </a:rPr>
                        <m:t> </m:t>
                      </m:r>
                      <m:r>
                        <a:rPr lang="en-US" sz="1550" b="0" i="1" smtClean="0">
                          <a:latin typeface="Cambria Math" panose="02040503050406030204" pitchFamily="18" charset="0"/>
                          <a:ea typeface="Cambria Math" panose="02040503050406030204" pitchFamily="18" charset="0"/>
                        </a:rPr>
                        <m:t>𝑐𝑙𝑢𝑠𝑡𝑒𝑟</m:t>
                      </m:r>
                      <m:r>
                        <a:rPr lang="en-US" sz="1550" b="0" i="1" smtClean="0">
                          <a:latin typeface="Cambria Math" panose="02040503050406030204" pitchFamily="18" charset="0"/>
                          <a:ea typeface="Cambria Math" panose="02040503050406030204" pitchFamily="18" charset="0"/>
                        </a:rPr>
                        <m:t> </m:t>
                      </m:r>
                      <m:r>
                        <a:rPr lang="en-US" sz="1550" b="0" i="1" smtClean="0">
                          <a:latin typeface="Cambria Math" panose="02040503050406030204" pitchFamily="18" charset="0"/>
                          <a:ea typeface="Cambria Math" panose="02040503050406030204" pitchFamily="18" charset="0"/>
                        </a:rPr>
                        <m:t>𝑙𝑎𝑦𝑒𝑟</m:t>
                      </m:r>
                    </m:oMath>
                  </m:oMathPara>
                </a14:m>
                <a:endParaRPr lang="en-US" sz="1550" dirty="0"/>
              </a:p>
              <a:p>
                <a:pPr algn="just">
                  <a:spcBef>
                    <a:spcPts val="600"/>
                  </a:spcBef>
                  <a:spcAft>
                    <a:spcPts val="600"/>
                  </a:spcAft>
                </a:pPr>
                <a:r>
                  <a:rPr lang="en-US" sz="1550" dirty="0"/>
                  <a:t>The Learning phase is performed here in two stages. The stopping conditions here may be number of epochs to be reached. So the training process is performed until the number of epochs specified is completed. The reduction in learning rate can also be a stopping condition. The formula for reduction of learning rate is </a:t>
                </a:r>
                <a14:m>
                  <m:oMath xmlns:m="http://schemas.openxmlformats.org/officeDocument/2006/math">
                    <m:r>
                      <a:rPr lang="en-US" sz="1550" i="1" smtClean="0">
                        <a:latin typeface="Cambria Math" panose="02040503050406030204" pitchFamily="18" charset="0"/>
                        <a:ea typeface="Cambria Math" panose="02040503050406030204" pitchFamily="18" charset="0"/>
                      </a:rPr>
                      <m:t>𝛼</m:t>
                    </m:r>
                    <m:d>
                      <m:dPr>
                        <m:ctrlPr>
                          <a:rPr lang="en-IN" sz="1550" b="0" i="1" smtClean="0">
                            <a:latin typeface="Cambria Math" panose="02040503050406030204" pitchFamily="18" charset="0"/>
                            <a:ea typeface="Cambria Math" panose="02040503050406030204" pitchFamily="18" charset="0"/>
                          </a:rPr>
                        </m:ctrlPr>
                      </m:dPr>
                      <m:e>
                        <m:r>
                          <a:rPr lang="en-IN" sz="1550" b="0" i="1" smtClean="0">
                            <a:latin typeface="Cambria Math" panose="02040503050406030204" pitchFamily="18" charset="0"/>
                            <a:ea typeface="Cambria Math" panose="02040503050406030204" pitchFamily="18" charset="0"/>
                          </a:rPr>
                          <m:t>𝑡</m:t>
                        </m:r>
                        <m:r>
                          <a:rPr lang="en-IN" sz="1550" b="0" i="1" smtClean="0">
                            <a:latin typeface="Cambria Math" panose="02040503050406030204" pitchFamily="18" charset="0"/>
                            <a:ea typeface="Cambria Math" panose="02040503050406030204" pitchFamily="18" charset="0"/>
                          </a:rPr>
                          <m:t>+1</m:t>
                        </m:r>
                      </m:e>
                    </m:d>
                    <m:r>
                      <a:rPr lang="en-IN" sz="1550" b="0" i="1" smtClean="0">
                        <a:latin typeface="Cambria Math" panose="02040503050406030204" pitchFamily="18" charset="0"/>
                        <a:ea typeface="Cambria Math" panose="02040503050406030204" pitchFamily="18" charset="0"/>
                      </a:rPr>
                      <m:t>=0.5</m:t>
                    </m:r>
                    <m:r>
                      <a:rPr lang="en-IN" sz="1550" b="0" i="1" smtClean="0">
                        <a:latin typeface="Cambria Math" panose="02040503050406030204" pitchFamily="18" charset="0"/>
                        <a:ea typeface="Cambria Math" panose="02040503050406030204" pitchFamily="18" charset="0"/>
                      </a:rPr>
                      <m:t>𝛼</m:t>
                    </m:r>
                    <m:d>
                      <m:dPr>
                        <m:ctrlPr>
                          <a:rPr lang="en-IN" sz="1550" b="0" i="1" smtClean="0">
                            <a:latin typeface="Cambria Math" panose="02040503050406030204" pitchFamily="18" charset="0"/>
                            <a:ea typeface="Cambria Math" panose="02040503050406030204" pitchFamily="18" charset="0"/>
                          </a:rPr>
                        </m:ctrlPr>
                      </m:dPr>
                      <m:e>
                        <m:r>
                          <a:rPr lang="en-IN" sz="1550" b="0" i="1" smtClean="0">
                            <a:latin typeface="Cambria Math" panose="02040503050406030204" pitchFamily="18" charset="0"/>
                            <a:ea typeface="Cambria Math" panose="02040503050406030204" pitchFamily="18" charset="0"/>
                          </a:rPr>
                          <m:t>𝑡</m:t>
                        </m:r>
                      </m:e>
                    </m:d>
                    <m:r>
                      <a:rPr lang="en-IN" sz="1550" b="0" i="1" smtClean="0">
                        <a:latin typeface="Cambria Math" panose="02040503050406030204" pitchFamily="18" charset="0"/>
                        <a:ea typeface="Cambria Math" panose="02040503050406030204" pitchFamily="18" charset="0"/>
                      </a:rPr>
                      <m:t>,</m:t>
                    </m:r>
                  </m:oMath>
                </a14:m>
                <a:r>
                  <a:rPr lang="en-US" sz="1550" dirty="0"/>
                  <a:t> where </a:t>
                </a:r>
                <a14:m>
                  <m:oMath xmlns:m="http://schemas.openxmlformats.org/officeDocument/2006/math">
                    <m:r>
                      <a:rPr lang="en-IN" sz="1550" i="1">
                        <a:latin typeface="Cambria Math" panose="02040503050406030204" pitchFamily="18" charset="0"/>
                        <a:ea typeface="Cambria Math" panose="02040503050406030204" pitchFamily="18" charset="0"/>
                      </a:rPr>
                      <m:t>𝛼</m:t>
                    </m:r>
                    <m:d>
                      <m:dPr>
                        <m:ctrlPr>
                          <a:rPr lang="en-IN" sz="1550" i="1">
                            <a:latin typeface="Cambria Math" panose="02040503050406030204" pitchFamily="18" charset="0"/>
                            <a:ea typeface="Cambria Math" panose="02040503050406030204" pitchFamily="18" charset="0"/>
                          </a:rPr>
                        </m:ctrlPr>
                      </m:dPr>
                      <m:e>
                        <m:r>
                          <a:rPr lang="en-IN" sz="1550" i="1">
                            <a:latin typeface="Cambria Math" panose="02040503050406030204" pitchFamily="18" charset="0"/>
                            <a:ea typeface="Cambria Math" panose="02040503050406030204" pitchFamily="18" charset="0"/>
                          </a:rPr>
                          <m:t>𝑡</m:t>
                        </m:r>
                      </m:e>
                    </m:d>
                  </m:oMath>
                </a14:m>
                <a:r>
                  <a:rPr lang="en-US" sz="1550" dirty="0"/>
                  <a:t> is learning rate at time instant “t” and </a:t>
                </a:r>
                <a14:m>
                  <m:oMath xmlns:m="http://schemas.openxmlformats.org/officeDocument/2006/math">
                    <m:r>
                      <a:rPr lang="en-US" sz="1550" i="1">
                        <a:latin typeface="Cambria Math" panose="02040503050406030204" pitchFamily="18" charset="0"/>
                        <a:ea typeface="Cambria Math" panose="02040503050406030204" pitchFamily="18" charset="0"/>
                      </a:rPr>
                      <m:t>𝛼</m:t>
                    </m:r>
                    <m:d>
                      <m:dPr>
                        <m:ctrlPr>
                          <a:rPr lang="en-IN" sz="1550" i="1">
                            <a:latin typeface="Cambria Math" panose="02040503050406030204" pitchFamily="18" charset="0"/>
                            <a:ea typeface="Cambria Math" panose="02040503050406030204" pitchFamily="18" charset="0"/>
                          </a:rPr>
                        </m:ctrlPr>
                      </m:dPr>
                      <m:e>
                        <m:r>
                          <a:rPr lang="en-IN" sz="1550" i="1">
                            <a:latin typeface="Cambria Math" panose="02040503050406030204" pitchFamily="18" charset="0"/>
                            <a:ea typeface="Cambria Math" panose="02040503050406030204" pitchFamily="18" charset="0"/>
                          </a:rPr>
                          <m:t>𝑡</m:t>
                        </m:r>
                        <m:r>
                          <a:rPr lang="en-IN" sz="1550" i="1">
                            <a:latin typeface="Cambria Math" panose="02040503050406030204" pitchFamily="18" charset="0"/>
                            <a:ea typeface="Cambria Math" panose="02040503050406030204" pitchFamily="18" charset="0"/>
                          </a:rPr>
                          <m:t>+1</m:t>
                        </m:r>
                      </m:e>
                    </m:d>
                  </m:oMath>
                </a14:m>
                <a:r>
                  <a:rPr lang="en-US" sz="1550" dirty="0"/>
                  <a:t> is learning rate of next epoch for a time instant “t+1”</a:t>
                </a:r>
              </a:p>
              <a:p>
                <a:pPr algn="just">
                  <a:spcBef>
                    <a:spcPts val="600"/>
                  </a:spcBef>
                  <a:spcAft>
                    <a:spcPts val="600"/>
                  </a:spcAft>
                </a:pPr>
                <a:endParaRPr lang="en-US" sz="1550" dirty="0"/>
              </a:p>
            </p:txBody>
          </p:sp>
        </mc:Choice>
        <mc:Fallback xmlns="">
          <p:sp>
            <p:nvSpPr>
              <p:cNvPr id="8" name="Rectangle 7">
                <a:extLst>
                  <a:ext uri="{FF2B5EF4-FFF2-40B4-BE49-F238E27FC236}">
                    <a16:creationId xmlns:a16="http://schemas.microsoft.com/office/drawing/2014/main" id="{D1AB262B-EA37-497E-9592-B850E759A1CB}"/>
                  </a:ext>
                </a:extLst>
              </p:cNvPr>
              <p:cNvSpPr>
                <a:spLocks noRot="1" noChangeAspect="1" noMove="1" noResize="1" noEditPoints="1" noAdjustHandles="1" noChangeArrowheads="1" noChangeShapeType="1" noTextEdit="1"/>
              </p:cNvSpPr>
              <p:nvPr/>
            </p:nvSpPr>
            <p:spPr>
              <a:xfrm>
                <a:off x="381000" y="1223639"/>
                <a:ext cx="8382000" cy="5672066"/>
              </a:xfrm>
              <a:prstGeom prst="rect">
                <a:avLst/>
              </a:prstGeom>
              <a:blipFill>
                <a:blip r:embed="rId2"/>
                <a:stretch>
                  <a:fillRect l="-364" t="-215" r="-291"/>
                </a:stretch>
              </a:blipFill>
            </p:spPr>
            <p:txBody>
              <a:bodyPr/>
              <a:lstStyle/>
              <a:p>
                <a:r>
                  <a:rPr lang="en-IN">
                    <a:noFill/>
                  </a:rPr>
                  <a:t> </a:t>
                </a:r>
              </a:p>
            </p:txBody>
          </p:sp>
        </mc:Fallback>
      </mc:AlternateContent>
      <p:sp>
        <p:nvSpPr>
          <p:cNvPr id="9" name="TextBox 8">
            <a:extLst>
              <a:ext uri="{FF2B5EF4-FFF2-40B4-BE49-F238E27FC236}">
                <a16:creationId xmlns:a16="http://schemas.microsoft.com/office/drawing/2014/main" id="{13FC2C8A-05AF-4FE5-8859-2A8D66363969}"/>
              </a:ext>
            </a:extLst>
          </p:cNvPr>
          <p:cNvSpPr txBox="1"/>
          <p:nvPr/>
        </p:nvSpPr>
        <p:spPr>
          <a:xfrm>
            <a:off x="1676400" y="695980"/>
            <a:ext cx="7391400" cy="523220"/>
          </a:xfrm>
          <a:prstGeom prst="rect">
            <a:avLst/>
          </a:prstGeom>
          <a:noFill/>
        </p:spPr>
        <p:txBody>
          <a:bodyPr wrap="square" rtlCol="0">
            <a:spAutoFit/>
          </a:bodyPr>
          <a:lstStyle/>
          <a:p>
            <a:r>
              <a:rPr lang="en-US" sz="2800" b="1" dirty="0">
                <a:solidFill>
                  <a:schemeClr val="accent2">
                    <a:lumMod val="75000"/>
                  </a:schemeClr>
                </a:solidFill>
                <a:latin typeface="Century Gothic" pitchFamily="34" charset="0"/>
              </a:rPr>
              <a:t>Full CPN (Training Process) </a:t>
            </a:r>
          </a:p>
        </p:txBody>
      </p:sp>
      <mc:AlternateContent xmlns:mc="http://schemas.openxmlformats.org/markup-compatibility/2006">
        <mc:Choice xmlns:p14="http://schemas.microsoft.com/office/powerpoint/2010/main" Requires="p14">
          <p:contentPart p14:bwMode="auto" r:id="rId3">
            <p14:nvContentPartPr>
              <p14:cNvPr id="6" name="Ink 5"/>
              <p14:cNvContentPartPr/>
              <p14:nvPr/>
            </p14:nvContentPartPr>
            <p14:xfrm>
              <a:off x="4900039" y="3794470"/>
              <a:ext cx="559440" cy="78120"/>
            </p14:xfrm>
          </p:contentPart>
        </mc:Choice>
        <mc:Fallback>
          <p:pic>
            <p:nvPicPr>
              <p:cNvPr id="6" name="Ink 5"/>
              <p:cNvPicPr/>
              <p:nvPr/>
            </p:nvPicPr>
            <p:blipFill>
              <a:blip r:embed="rId4"/>
              <a:stretch>
                <a:fillRect/>
              </a:stretch>
            </p:blipFill>
            <p:spPr>
              <a:xfrm>
                <a:off x="4890679" y="3784750"/>
                <a:ext cx="578520" cy="914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0" name="Ink 9"/>
              <p14:cNvContentPartPr/>
              <p14:nvPr/>
            </p14:nvContentPartPr>
            <p14:xfrm>
              <a:off x="1990879" y="4162030"/>
              <a:ext cx="866520" cy="1032480"/>
            </p14:xfrm>
          </p:contentPart>
        </mc:Choice>
        <mc:Fallback>
          <p:pic>
            <p:nvPicPr>
              <p:cNvPr id="10" name="Ink 9"/>
              <p:cNvPicPr/>
              <p:nvPr/>
            </p:nvPicPr>
            <p:blipFill>
              <a:blip r:embed="rId6"/>
              <a:stretch>
                <a:fillRect/>
              </a:stretch>
            </p:blipFill>
            <p:spPr>
              <a:xfrm>
                <a:off x="1973599" y="4152310"/>
                <a:ext cx="893160" cy="10573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5" name="Ink 14"/>
              <p14:cNvContentPartPr/>
              <p14:nvPr/>
            </p14:nvContentPartPr>
            <p14:xfrm>
              <a:off x="1003039" y="1663990"/>
              <a:ext cx="102240" cy="3422160"/>
            </p14:xfrm>
          </p:contentPart>
        </mc:Choice>
        <mc:Fallback>
          <p:pic>
            <p:nvPicPr>
              <p:cNvPr id="15" name="Ink 14"/>
              <p:cNvPicPr/>
              <p:nvPr/>
            </p:nvPicPr>
            <p:blipFill>
              <a:blip r:embed="rId8"/>
              <a:stretch>
                <a:fillRect/>
              </a:stretch>
            </p:blipFill>
            <p:spPr>
              <a:xfrm>
                <a:off x="987559" y="1654630"/>
                <a:ext cx="128160" cy="3448440"/>
              </a:xfrm>
              <a:prstGeom prst="rect">
                <a:avLst/>
              </a:prstGeom>
            </p:spPr>
          </p:pic>
        </mc:Fallback>
      </mc:AlternateContent>
    </p:spTree>
    <p:extLst>
      <p:ext uri="{BB962C8B-B14F-4D97-AF65-F5344CB8AC3E}">
        <p14:creationId xmlns:p14="http://schemas.microsoft.com/office/powerpoint/2010/main" val="34525612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83D098C-82B6-4AFB-9B37-5DD7E0904C7C}"/>
              </a:ext>
            </a:extLst>
          </p:cNvPr>
          <p:cNvSpPr>
            <a:spLocks noGrp="1"/>
          </p:cNvSpPr>
          <p:nvPr>
            <p:ph type="dt" sz="half" idx="10"/>
          </p:nvPr>
        </p:nvSpPr>
        <p:spPr/>
        <p:txBody>
          <a:bodyPr/>
          <a:lstStyle/>
          <a:p>
            <a:fld id="{D8513C87-B01D-432B-95CD-5B196D463A73}" type="datetime1">
              <a:rPr lang="en-US" smtClean="0">
                <a:solidFill>
                  <a:prstClr val="black">
                    <a:tint val="75000"/>
                  </a:prstClr>
                </a:solidFill>
              </a:rPr>
              <a:t>9/17/2021</a:t>
            </a:fld>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EAD18130-146F-4197-9E33-16729171555C}"/>
              </a:ext>
            </a:extLst>
          </p:cNvPr>
          <p:cNvSpPr>
            <a:spLocks noGrp="1"/>
          </p:cNvSpPr>
          <p:nvPr>
            <p:ph type="ftr" sz="quarter" idx="11"/>
          </p:nvPr>
        </p:nvSpPr>
        <p:spPr/>
        <p:txBody>
          <a:bodyPr/>
          <a:lstStyle/>
          <a:p>
            <a:r>
              <a:rPr lang="en-US">
                <a:solidFill>
                  <a:prstClr val="black">
                    <a:tint val="75000"/>
                  </a:prstClr>
                </a:solidFill>
              </a:rPr>
              <a:t>Matching and Self organizing networks</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D37A4659-231E-41A1-9EE5-C02B986F2404}"/>
              </a:ext>
            </a:extLst>
          </p:cNvPr>
          <p:cNvSpPr>
            <a:spLocks noGrp="1"/>
          </p:cNvSpPr>
          <p:nvPr>
            <p:ph type="sldNum" sz="quarter" idx="12"/>
          </p:nvPr>
        </p:nvSpPr>
        <p:spPr/>
        <p:txBody>
          <a:bodyPr/>
          <a:lstStyle/>
          <a:p>
            <a:fld id="{C3B8A444-581C-4B54-A54A-B2D08887D275}" type="slidenum">
              <a:rPr lang="en-US" smtClean="0">
                <a:solidFill>
                  <a:prstClr val="black">
                    <a:tint val="75000"/>
                  </a:prstClr>
                </a:solidFill>
              </a:rPr>
              <a:pPr/>
              <a:t>29</a:t>
            </a:fld>
            <a:endParaRPr lang="en-US" dirty="0">
              <a:solidFill>
                <a:prstClr val="black">
                  <a:tint val="75000"/>
                </a:prstClr>
              </a:solidFill>
            </a:endParaRP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D1AB262B-EA37-497E-9592-B850E759A1CB}"/>
                  </a:ext>
                </a:extLst>
              </p:cNvPr>
              <p:cNvSpPr/>
              <p:nvPr/>
            </p:nvSpPr>
            <p:spPr>
              <a:xfrm>
                <a:off x="381000" y="1307019"/>
                <a:ext cx="8382000" cy="5049331"/>
              </a:xfrm>
              <a:prstGeom prst="rect">
                <a:avLst/>
              </a:prstGeom>
            </p:spPr>
            <p:txBody>
              <a:bodyPr wrap="square">
                <a:spAutoFit/>
              </a:bodyPr>
              <a:lstStyle/>
              <a:p>
                <a:pPr algn="just">
                  <a:spcBef>
                    <a:spcPts val="600"/>
                  </a:spcBef>
                  <a:spcAft>
                    <a:spcPts val="600"/>
                  </a:spcAft>
                </a:pPr>
                <a:r>
                  <a:rPr lang="en-US" sz="1550" dirty="0"/>
                  <a:t>Step 0: set the initial weights and the initial learning rate.</a:t>
                </a:r>
              </a:p>
              <a:p>
                <a:pPr algn="just">
                  <a:spcBef>
                    <a:spcPts val="600"/>
                  </a:spcBef>
                  <a:spcAft>
                    <a:spcPts val="600"/>
                  </a:spcAft>
                </a:pPr>
                <a:r>
                  <a:rPr lang="en-US" sz="1550" dirty="0"/>
                  <a:t>Step 1: Perform Steps 2-7 if stopping condition is false for phase I training.</a:t>
                </a:r>
              </a:p>
              <a:p>
                <a:pPr algn="just">
                  <a:spcBef>
                    <a:spcPts val="600"/>
                  </a:spcBef>
                  <a:spcAft>
                    <a:spcPts val="600"/>
                  </a:spcAft>
                </a:pPr>
                <a:r>
                  <a:rPr lang="en-US" sz="1550" dirty="0"/>
                  <a:t>Step 2: for each of the training input vector pair </a:t>
                </a:r>
                <a14:m>
                  <m:oMath xmlns:m="http://schemas.openxmlformats.org/officeDocument/2006/math">
                    <m:r>
                      <a:rPr lang="en-IN" sz="1550" b="0" i="1" smtClean="0">
                        <a:latin typeface="Cambria Math" panose="02040503050406030204" pitchFamily="18" charset="0"/>
                      </a:rPr>
                      <m:t>𝑥</m:t>
                    </m:r>
                    <m:r>
                      <a:rPr lang="en-IN" sz="1550" b="0" i="1" smtClean="0">
                        <a:latin typeface="Cambria Math" panose="02040503050406030204" pitchFamily="18" charset="0"/>
                      </a:rPr>
                      <m:t>:</m:t>
                    </m:r>
                    <m:r>
                      <a:rPr lang="en-IN" sz="1550" b="0" i="1" smtClean="0">
                        <a:latin typeface="Cambria Math" panose="02040503050406030204" pitchFamily="18" charset="0"/>
                      </a:rPr>
                      <m:t>𝑦</m:t>
                    </m:r>
                  </m:oMath>
                </a14:m>
                <a:r>
                  <a:rPr lang="en-US" sz="1550" dirty="0"/>
                  <a:t> presented, perform steps 3-5.</a:t>
                </a:r>
              </a:p>
              <a:p>
                <a:pPr algn="just">
                  <a:spcBef>
                    <a:spcPts val="600"/>
                  </a:spcBef>
                  <a:spcAft>
                    <a:spcPts val="600"/>
                  </a:spcAft>
                </a:pPr>
                <a:r>
                  <a:rPr lang="en-US" sz="1550" dirty="0"/>
                  <a:t>Step 3: Make the X-input layer activations to vector X. Make the Y-input layer activation to vector Y.</a:t>
                </a:r>
              </a:p>
              <a:p>
                <a:pPr algn="just">
                  <a:spcBef>
                    <a:spcPts val="600"/>
                  </a:spcBef>
                  <a:spcAft>
                    <a:spcPts val="600"/>
                  </a:spcAft>
                </a:pPr>
                <a:r>
                  <a:rPr lang="en-US" sz="1550" dirty="0"/>
                  <a:t>Step 4: find the winning cluster Unit.</a:t>
                </a:r>
              </a:p>
              <a:p>
                <a:pPr algn="just">
                  <a:spcBef>
                    <a:spcPts val="600"/>
                  </a:spcBef>
                  <a:spcAft>
                    <a:spcPts val="600"/>
                  </a:spcAft>
                </a:pPr>
                <a:r>
                  <a:rPr lang="en-US" sz="1550" dirty="0"/>
                  <a:t>If dot product method is used, find the cluster unit </a:t>
                </a:r>
                <a14:m>
                  <m:oMath xmlns:m="http://schemas.openxmlformats.org/officeDocument/2006/math">
                    <m:sSub>
                      <m:sSubPr>
                        <m:ctrlPr>
                          <a:rPr lang="en-US" sz="1550" i="1" smtClean="0">
                            <a:latin typeface="Cambria Math" panose="02040503050406030204" pitchFamily="18" charset="0"/>
                          </a:rPr>
                        </m:ctrlPr>
                      </m:sSubPr>
                      <m:e>
                        <m:r>
                          <a:rPr lang="en-IN" sz="1550" b="0" i="1" smtClean="0">
                            <a:latin typeface="Cambria Math" panose="02040503050406030204" pitchFamily="18" charset="0"/>
                          </a:rPr>
                          <m:t>𝑧</m:t>
                        </m:r>
                      </m:e>
                      <m:sub>
                        <m:r>
                          <a:rPr lang="en-IN" sz="1550" b="0" i="1" smtClean="0">
                            <a:latin typeface="Cambria Math" panose="02040503050406030204" pitchFamily="18" charset="0"/>
                          </a:rPr>
                          <m:t>𝑗</m:t>
                        </m:r>
                      </m:sub>
                    </m:sSub>
                  </m:oMath>
                </a14:m>
                <a:r>
                  <a:rPr lang="en-US" sz="1550" dirty="0"/>
                  <a:t> with target net input; for </a:t>
                </a:r>
                <a14:m>
                  <m:oMath xmlns:m="http://schemas.openxmlformats.org/officeDocument/2006/math">
                    <m:r>
                      <a:rPr lang="en-IN" sz="1550" b="0" i="1" smtClean="0">
                        <a:latin typeface="Cambria Math" panose="02040503050406030204" pitchFamily="18" charset="0"/>
                      </a:rPr>
                      <m:t>𝑗</m:t>
                    </m:r>
                    <m:r>
                      <a:rPr lang="en-IN" sz="1550" b="0" i="1" smtClean="0">
                        <a:latin typeface="Cambria Math" panose="02040503050406030204" pitchFamily="18" charset="0"/>
                      </a:rPr>
                      <m:t>=1 </m:t>
                    </m:r>
                    <m:r>
                      <a:rPr lang="en-IN" sz="1550" b="0" i="1" smtClean="0">
                        <a:latin typeface="Cambria Math" panose="02040503050406030204" pitchFamily="18" charset="0"/>
                      </a:rPr>
                      <m:t>𝑡𝑜</m:t>
                    </m:r>
                    <m:r>
                      <a:rPr lang="en-IN" sz="1550" b="0" i="1" smtClean="0">
                        <a:latin typeface="Cambria Math" panose="02040503050406030204" pitchFamily="18" charset="0"/>
                      </a:rPr>
                      <m:t> </m:t>
                    </m:r>
                    <m:r>
                      <a:rPr lang="en-IN" sz="1550" b="0" i="1" smtClean="0">
                        <a:latin typeface="Cambria Math" panose="02040503050406030204" pitchFamily="18" charset="0"/>
                      </a:rPr>
                      <m:t>𝑝</m:t>
                    </m:r>
                    <m:r>
                      <a:rPr lang="en-IN" sz="1550" b="0" i="1" smtClean="0">
                        <a:latin typeface="Cambria Math" panose="02040503050406030204" pitchFamily="18" charset="0"/>
                      </a:rPr>
                      <m:t>,</m:t>
                    </m:r>
                  </m:oMath>
                </a14:m>
                <a:endParaRPr lang="en-US" sz="1550" dirty="0"/>
              </a:p>
              <a:p>
                <a:pPr algn="just">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sz="1550" i="1" smtClean="0">
                              <a:latin typeface="Cambria Math" panose="02040503050406030204" pitchFamily="18" charset="0"/>
                            </a:rPr>
                          </m:ctrlPr>
                        </m:sSubPr>
                        <m:e>
                          <m:r>
                            <a:rPr lang="en-IN" sz="1550" b="0" i="1" smtClean="0">
                              <a:latin typeface="Cambria Math" panose="02040503050406030204" pitchFamily="18" charset="0"/>
                            </a:rPr>
                            <m:t>𝑧</m:t>
                          </m:r>
                        </m:e>
                        <m:sub>
                          <m:r>
                            <a:rPr lang="en-IN" sz="1550" b="0" i="1" smtClean="0">
                              <a:latin typeface="Cambria Math" panose="02040503050406030204" pitchFamily="18" charset="0"/>
                            </a:rPr>
                            <m:t>𝑖𝑛𝑗</m:t>
                          </m:r>
                        </m:sub>
                      </m:sSub>
                      <m:r>
                        <a:rPr lang="en-IN" sz="1550" b="0" i="1" smtClean="0">
                          <a:latin typeface="Cambria Math" panose="02040503050406030204" pitchFamily="18" charset="0"/>
                        </a:rPr>
                        <m:t>=</m:t>
                      </m:r>
                      <m:nary>
                        <m:naryPr>
                          <m:chr m:val="∑"/>
                          <m:ctrlPr>
                            <a:rPr lang="en-IN" sz="1550" b="0" i="1" smtClean="0">
                              <a:latin typeface="Cambria Math" panose="02040503050406030204" pitchFamily="18" charset="0"/>
                            </a:rPr>
                          </m:ctrlPr>
                        </m:naryPr>
                        <m:sub>
                          <m:r>
                            <m:rPr>
                              <m:brk m:alnAt="23"/>
                            </m:rPr>
                            <a:rPr lang="en-IN" sz="1550" b="0" i="1" smtClean="0">
                              <a:latin typeface="Cambria Math" panose="02040503050406030204" pitchFamily="18" charset="0"/>
                            </a:rPr>
                            <m:t>𝑖</m:t>
                          </m:r>
                          <m:r>
                            <a:rPr lang="en-IN" sz="1550" b="0" i="1" smtClean="0">
                              <a:latin typeface="Cambria Math" panose="02040503050406030204" pitchFamily="18" charset="0"/>
                            </a:rPr>
                            <m:t>=1</m:t>
                          </m:r>
                        </m:sub>
                        <m:sup>
                          <m:r>
                            <a:rPr lang="en-IN" sz="1550" b="0" i="1" smtClean="0">
                              <a:latin typeface="Cambria Math" panose="02040503050406030204" pitchFamily="18" charset="0"/>
                            </a:rPr>
                            <m:t>𝑛</m:t>
                          </m:r>
                        </m:sup>
                        <m:e>
                          <m:sSub>
                            <m:sSubPr>
                              <m:ctrlPr>
                                <a:rPr lang="en-IN" sz="1550" b="0" i="1" smtClean="0">
                                  <a:latin typeface="Cambria Math" panose="02040503050406030204" pitchFamily="18" charset="0"/>
                                </a:rPr>
                              </m:ctrlPr>
                            </m:sSubPr>
                            <m:e>
                              <m:r>
                                <a:rPr lang="en-IN" sz="1550" b="0" i="1" smtClean="0">
                                  <a:latin typeface="Cambria Math" panose="02040503050406030204" pitchFamily="18" charset="0"/>
                                </a:rPr>
                                <m:t>𝑥</m:t>
                              </m:r>
                            </m:e>
                            <m:sub>
                              <m:r>
                                <a:rPr lang="en-IN" sz="1550" b="0" i="1" smtClean="0">
                                  <a:latin typeface="Cambria Math" panose="02040503050406030204" pitchFamily="18" charset="0"/>
                                </a:rPr>
                                <m:t>𝑖</m:t>
                              </m:r>
                            </m:sub>
                          </m:sSub>
                          <m:sSub>
                            <m:sSubPr>
                              <m:ctrlPr>
                                <a:rPr lang="en-IN" sz="1550" b="0" i="1" smtClean="0">
                                  <a:latin typeface="Cambria Math" panose="02040503050406030204" pitchFamily="18" charset="0"/>
                                </a:rPr>
                              </m:ctrlPr>
                            </m:sSubPr>
                            <m:e>
                              <m:r>
                                <a:rPr lang="en-IN" sz="1550" b="0" i="1" smtClean="0">
                                  <a:latin typeface="Cambria Math" panose="02040503050406030204" pitchFamily="18" charset="0"/>
                                </a:rPr>
                                <m:t>𝑣</m:t>
                              </m:r>
                            </m:e>
                            <m:sub>
                              <m:r>
                                <a:rPr lang="en-IN" sz="1550" b="0" i="1" smtClean="0">
                                  <a:latin typeface="Cambria Math" panose="02040503050406030204" pitchFamily="18" charset="0"/>
                                </a:rPr>
                                <m:t>𝑖𝑗</m:t>
                              </m:r>
                            </m:sub>
                          </m:sSub>
                        </m:e>
                      </m:nary>
                      <m:r>
                        <a:rPr lang="en-IN" sz="1550" b="0" i="1" smtClean="0">
                          <a:latin typeface="Cambria Math" panose="02040503050406030204" pitchFamily="18" charset="0"/>
                        </a:rPr>
                        <m:t>+</m:t>
                      </m:r>
                      <m:nary>
                        <m:naryPr>
                          <m:chr m:val="∑"/>
                          <m:ctrlPr>
                            <a:rPr lang="en-IN" sz="1550" b="0" i="1" smtClean="0">
                              <a:latin typeface="Cambria Math" panose="02040503050406030204" pitchFamily="18" charset="0"/>
                            </a:rPr>
                          </m:ctrlPr>
                        </m:naryPr>
                        <m:sub>
                          <m:r>
                            <m:rPr>
                              <m:brk m:alnAt="23"/>
                            </m:rPr>
                            <a:rPr lang="en-IN" sz="1550" b="0" i="1" smtClean="0">
                              <a:latin typeface="Cambria Math" panose="02040503050406030204" pitchFamily="18" charset="0"/>
                            </a:rPr>
                            <m:t>𝑘</m:t>
                          </m:r>
                          <m:r>
                            <a:rPr lang="en-IN" sz="1550" b="0" i="1" smtClean="0">
                              <a:latin typeface="Cambria Math" panose="02040503050406030204" pitchFamily="18" charset="0"/>
                            </a:rPr>
                            <m:t>=1</m:t>
                          </m:r>
                        </m:sub>
                        <m:sup>
                          <m:r>
                            <a:rPr lang="en-IN" sz="1550" b="0" i="1" smtClean="0">
                              <a:latin typeface="Cambria Math" panose="02040503050406030204" pitchFamily="18" charset="0"/>
                            </a:rPr>
                            <m:t>𝑚</m:t>
                          </m:r>
                        </m:sup>
                        <m:e>
                          <m:sSub>
                            <m:sSubPr>
                              <m:ctrlPr>
                                <a:rPr lang="en-IN" sz="1550" b="0" i="1" smtClean="0">
                                  <a:latin typeface="Cambria Math" panose="02040503050406030204" pitchFamily="18" charset="0"/>
                                </a:rPr>
                              </m:ctrlPr>
                            </m:sSubPr>
                            <m:e>
                              <m:r>
                                <a:rPr lang="en-IN" sz="1550" b="0" i="1" smtClean="0">
                                  <a:latin typeface="Cambria Math" panose="02040503050406030204" pitchFamily="18" charset="0"/>
                                </a:rPr>
                                <m:t>𝑦</m:t>
                              </m:r>
                            </m:e>
                            <m:sub>
                              <m:r>
                                <a:rPr lang="en-IN" sz="1550" b="0" i="1" smtClean="0">
                                  <a:latin typeface="Cambria Math" panose="02040503050406030204" pitchFamily="18" charset="0"/>
                                </a:rPr>
                                <m:t>𝑘</m:t>
                              </m:r>
                            </m:sub>
                          </m:sSub>
                          <m:sSub>
                            <m:sSubPr>
                              <m:ctrlPr>
                                <a:rPr lang="en-IN" sz="1550" b="0" i="1" smtClean="0">
                                  <a:latin typeface="Cambria Math" panose="02040503050406030204" pitchFamily="18" charset="0"/>
                                </a:rPr>
                              </m:ctrlPr>
                            </m:sSubPr>
                            <m:e>
                              <m:r>
                                <a:rPr lang="en-IN" sz="1550" b="0" i="1" smtClean="0">
                                  <a:latin typeface="Cambria Math" panose="02040503050406030204" pitchFamily="18" charset="0"/>
                                </a:rPr>
                                <m:t>𝑤</m:t>
                              </m:r>
                            </m:e>
                            <m:sub>
                              <m:r>
                                <a:rPr lang="en-IN" sz="1550" b="0" i="1" smtClean="0">
                                  <a:latin typeface="Cambria Math" panose="02040503050406030204" pitchFamily="18" charset="0"/>
                                </a:rPr>
                                <m:t>𝑘𝑗</m:t>
                              </m:r>
                            </m:sub>
                          </m:sSub>
                        </m:e>
                      </m:nary>
                    </m:oMath>
                  </m:oMathPara>
                </a14:m>
                <a:endParaRPr lang="en-US" sz="1550" dirty="0"/>
              </a:p>
              <a:p>
                <a:pPr algn="just">
                  <a:spcBef>
                    <a:spcPts val="600"/>
                  </a:spcBef>
                  <a:spcAft>
                    <a:spcPts val="600"/>
                  </a:spcAft>
                </a:pPr>
                <a:r>
                  <a:rPr lang="en-US" sz="1550" dirty="0"/>
                  <a:t>If Euclidean distance method is used, find the cluster unit </a:t>
                </a:r>
                <a14:m>
                  <m:oMath xmlns:m="http://schemas.openxmlformats.org/officeDocument/2006/math">
                    <m:sSub>
                      <m:sSubPr>
                        <m:ctrlPr>
                          <a:rPr lang="en-US" sz="1550" i="1" smtClean="0">
                            <a:latin typeface="Cambria Math" panose="02040503050406030204" pitchFamily="18" charset="0"/>
                          </a:rPr>
                        </m:ctrlPr>
                      </m:sSubPr>
                      <m:e>
                        <m:r>
                          <a:rPr lang="en-IN" sz="1550" b="0" i="1" smtClean="0">
                            <a:latin typeface="Cambria Math" panose="02040503050406030204" pitchFamily="18" charset="0"/>
                          </a:rPr>
                          <m:t>𝑧</m:t>
                        </m:r>
                      </m:e>
                      <m:sub>
                        <m:r>
                          <a:rPr lang="en-IN" sz="1550" b="0" i="1" smtClean="0">
                            <a:latin typeface="Cambria Math" panose="02040503050406030204" pitchFamily="18" charset="0"/>
                          </a:rPr>
                          <m:t>𝑗</m:t>
                        </m:r>
                      </m:sub>
                    </m:sSub>
                  </m:oMath>
                </a14:m>
                <a:r>
                  <a:rPr lang="en-US" sz="1550" dirty="0"/>
                  <a:t> whose squared distance from input vectors is the smallest:</a:t>
                </a:r>
              </a:p>
              <a:p>
                <a:pPr algn="just">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sz="1550" i="1" smtClean="0">
                              <a:latin typeface="Cambria Math" panose="02040503050406030204" pitchFamily="18" charset="0"/>
                            </a:rPr>
                          </m:ctrlPr>
                        </m:sSubPr>
                        <m:e>
                          <m:r>
                            <a:rPr lang="en-IN" sz="1550" b="0" i="1" smtClean="0">
                              <a:latin typeface="Cambria Math" panose="02040503050406030204" pitchFamily="18" charset="0"/>
                            </a:rPr>
                            <m:t>𝐷</m:t>
                          </m:r>
                        </m:e>
                        <m:sub>
                          <m:r>
                            <a:rPr lang="en-IN" sz="1550" b="0" i="1" smtClean="0">
                              <a:latin typeface="Cambria Math" panose="02040503050406030204" pitchFamily="18" charset="0"/>
                            </a:rPr>
                            <m:t>𝑗</m:t>
                          </m:r>
                        </m:sub>
                      </m:sSub>
                      <m:r>
                        <a:rPr lang="en-IN" sz="1550" b="0" i="1" smtClean="0">
                          <a:latin typeface="Cambria Math" panose="02040503050406030204" pitchFamily="18" charset="0"/>
                        </a:rPr>
                        <m:t>=</m:t>
                      </m:r>
                      <m:nary>
                        <m:naryPr>
                          <m:chr m:val="∑"/>
                          <m:ctrlPr>
                            <a:rPr lang="en-IN" sz="1550" b="0" i="1" smtClean="0">
                              <a:latin typeface="Cambria Math" panose="02040503050406030204" pitchFamily="18" charset="0"/>
                            </a:rPr>
                          </m:ctrlPr>
                        </m:naryPr>
                        <m:sub>
                          <m:r>
                            <m:rPr>
                              <m:brk m:alnAt="23"/>
                            </m:rPr>
                            <a:rPr lang="en-IN" sz="1550" b="0" i="1" smtClean="0">
                              <a:latin typeface="Cambria Math" panose="02040503050406030204" pitchFamily="18" charset="0"/>
                            </a:rPr>
                            <m:t>𝑖</m:t>
                          </m:r>
                          <m:r>
                            <a:rPr lang="en-IN" sz="1550" b="0" i="1" smtClean="0">
                              <a:latin typeface="Cambria Math" panose="02040503050406030204" pitchFamily="18" charset="0"/>
                            </a:rPr>
                            <m:t>=1</m:t>
                          </m:r>
                        </m:sub>
                        <m:sup>
                          <m:r>
                            <a:rPr lang="en-IN" sz="1550" b="0" i="1" smtClean="0">
                              <a:latin typeface="Cambria Math" panose="02040503050406030204" pitchFamily="18" charset="0"/>
                            </a:rPr>
                            <m:t>𝑛</m:t>
                          </m:r>
                        </m:sup>
                        <m:e>
                          <m:sSup>
                            <m:sSupPr>
                              <m:ctrlPr>
                                <a:rPr lang="en-IN" sz="1550" b="0" i="1" smtClean="0">
                                  <a:latin typeface="Cambria Math" panose="02040503050406030204" pitchFamily="18" charset="0"/>
                                </a:rPr>
                              </m:ctrlPr>
                            </m:sSupPr>
                            <m:e>
                              <m:d>
                                <m:dPr>
                                  <m:ctrlPr>
                                    <a:rPr lang="en-IN" sz="1550" b="0" i="1" smtClean="0">
                                      <a:latin typeface="Cambria Math" panose="02040503050406030204" pitchFamily="18" charset="0"/>
                                    </a:rPr>
                                  </m:ctrlPr>
                                </m:dPr>
                                <m:e>
                                  <m:sSub>
                                    <m:sSubPr>
                                      <m:ctrlPr>
                                        <a:rPr lang="en-IN" sz="1550" b="0" i="1" smtClean="0">
                                          <a:latin typeface="Cambria Math" panose="02040503050406030204" pitchFamily="18" charset="0"/>
                                        </a:rPr>
                                      </m:ctrlPr>
                                    </m:sSubPr>
                                    <m:e>
                                      <m:r>
                                        <a:rPr lang="en-IN" sz="1550" b="0" i="1" smtClean="0">
                                          <a:latin typeface="Cambria Math" panose="02040503050406030204" pitchFamily="18" charset="0"/>
                                        </a:rPr>
                                        <m:t>𝑥</m:t>
                                      </m:r>
                                    </m:e>
                                    <m:sub>
                                      <m:r>
                                        <a:rPr lang="en-IN" sz="1550" b="0" i="1" smtClean="0">
                                          <a:latin typeface="Cambria Math" panose="02040503050406030204" pitchFamily="18" charset="0"/>
                                        </a:rPr>
                                        <m:t>𝑖</m:t>
                                      </m:r>
                                    </m:sub>
                                  </m:sSub>
                                  <m:r>
                                    <a:rPr lang="en-IN" sz="1550" b="0" i="1" smtClean="0">
                                      <a:latin typeface="Cambria Math" panose="02040503050406030204" pitchFamily="18" charset="0"/>
                                    </a:rPr>
                                    <m:t>−</m:t>
                                  </m:r>
                                  <m:sSub>
                                    <m:sSubPr>
                                      <m:ctrlPr>
                                        <a:rPr lang="en-IN" sz="1550" b="0" i="1" smtClean="0">
                                          <a:latin typeface="Cambria Math" panose="02040503050406030204" pitchFamily="18" charset="0"/>
                                        </a:rPr>
                                      </m:ctrlPr>
                                    </m:sSubPr>
                                    <m:e>
                                      <m:r>
                                        <a:rPr lang="en-IN" sz="1550" b="0" i="1" smtClean="0">
                                          <a:latin typeface="Cambria Math" panose="02040503050406030204" pitchFamily="18" charset="0"/>
                                        </a:rPr>
                                        <m:t>𝑣</m:t>
                                      </m:r>
                                    </m:e>
                                    <m:sub>
                                      <m:r>
                                        <a:rPr lang="en-IN" sz="1550" b="0" i="1" smtClean="0">
                                          <a:latin typeface="Cambria Math" panose="02040503050406030204" pitchFamily="18" charset="0"/>
                                        </a:rPr>
                                        <m:t>𝑖𝑗</m:t>
                                      </m:r>
                                    </m:sub>
                                  </m:sSub>
                                </m:e>
                              </m:d>
                            </m:e>
                            <m:sup>
                              <m:r>
                                <a:rPr lang="en-IN" sz="1550" b="0" i="1" smtClean="0">
                                  <a:latin typeface="Cambria Math" panose="02040503050406030204" pitchFamily="18" charset="0"/>
                                </a:rPr>
                                <m:t>2</m:t>
                              </m:r>
                            </m:sup>
                          </m:sSup>
                        </m:e>
                      </m:nary>
                      <m:r>
                        <a:rPr lang="en-IN" sz="1550" b="0" i="1" smtClean="0">
                          <a:latin typeface="Cambria Math" panose="02040503050406030204" pitchFamily="18" charset="0"/>
                        </a:rPr>
                        <m:t>+</m:t>
                      </m:r>
                      <m:nary>
                        <m:naryPr>
                          <m:chr m:val="∑"/>
                          <m:ctrlPr>
                            <a:rPr lang="en-IN" sz="1550" b="0" i="1" smtClean="0">
                              <a:latin typeface="Cambria Math" panose="02040503050406030204" pitchFamily="18" charset="0"/>
                            </a:rPr>
                          </m:ctrlPr>
                        </m:naryPr>
                        <m:sub>
                          <m:r>
                            <m:rPr>
                              <m:brk m:alnAt="23"/>
                            </m:rPr>
                            <a:rPr lang="en-IN" sz="1550" b="0" i="1" smtClean="0">
                              <a:latin typeface="Cambria Math" panose="02040503050406030204" pitchFamily="18" charset="0"/>
                            </a:rPr>
                            <m:t>𝑘</m:t>
                          </m:r>
                          <m:r>
                            <a:rPr lang="en-IN" sz="1550" b="0" i="1" smtClean="0">
                              <a:latin typeface="Cambria Math" panose="02040503050406030204" pitchFamily="18" charset="0"/>
                            </a:rPr>
                            <m:t>=1</m:t>
                          </m:r>
                        </m:sub>
                        <m:sup>
                          <m:r>
                            <a:rPr lang="en-IN" sz="1550" b="0" i="1" smtClean="0">
                              <a:latin typeface="Cambria Math" panose="02040503050406030204" pitchFamily="18" charset="0"/>
                            </a:rPr>
                            <m:t>𝑚</m:t>
                          </m:r>
                        </m:sup>
                        <m:e>
                          <m:sSup>
                            <m:sSupPr>
                              <m:ctrlPr>
                                <a:rPr lang="en-IN" sz="1550" b="0" i="1" smtClean="0">
                                  <a:latin typeface="Cambria Math" panose="02040503050406030204" pitchFamily="18" charset="0"/>
                                </a:rPr>
                              </m:ctrlPr>
                            </m:sSupPr>
                            <m:e>
                              <m:d>
                                <m:dPr>
                                  <m:ctrlPr>
                                    <a:rPr lang="en-IN" sz="1550" b="0" i="1" smtClean="0">
                                      <a:latin typeface="Cambria Math" panose="02040503050406030204" pitchFamily="18" charset="0"/>
                                    </a:rPr>
                                  </m:ctrlPr>
                                </m:dPr>
                                <m:e>
                                  <m:sSub>
                                    <m:sSubPr>
                                      <m:ctrlPr>
                                        <a:rPr lang="en-IN" sz="1550" b="0" i="1" smtClean="0">
                                          <a:latin typeface="Cambria Math" panose="02040503050406030204" pitchFamily="18" charset="0"/>
                                        </a:rPr>
                                      </m:ctrlPr>
                                    </m:sSubPr>
                                    <m:e>
                                      <m:r>
                                        <a:rPr lang="en-IN" sz="1550" b="0" i="1" smtClean="0">
                                          <a:latin typeface="Cambria Math" panose="02040503050406030204" pitchFamily="18" charset="0"/>
                                        </a:rPr>
                                        <m:t>𝑦</m:t>
                                      </m:r>
                                    </m:e>
                                    <m:sub>
                                      <m:r>
                                        <a:rPr lang="en-IN" sz="1550" b="0" i="1" smtClean="0">
                                          <a:latin typeface="Cambria Math" panose="02040503050406030204" pitchFamily="18" charset="0"/>
                                        </a:rPr>
                                        <m:t>𝑘</m:t>
                                      </m:r>
                                    </m:sub>
                                  </m:sSub>
                                  <m:r>
                                    <a:rPr lang="en-IN" sz="1550" b="0" i="1" smtClean="0">
                                      <a:latin typeface="Cambria Math" panose="02040503050406030204" pitchFamily="18" charset="0"/>
                                    </a:rPr>
                                    <m:t>−</m:t>
                                  </m:r>
                                  <m:sSub>
                                    <m:sSubPr>
                                      <m:ctrlPr>
                                        <a:rPr lang="en-IN" sz="1550" b="0" i="1" smtClean="0">
                                          <a:latin typeface="Cambria Math" panose="02040503050406030204" pitchFamily="18" charset="0"/>
                                        </a:rPr>
                                      </m:ctrlPr>
                                    </m:sSubPr>
                                    <m:e>
                                      <m:r>
                                        <a:rPr lang="en-IN" sz="1550" b="0" i="1" smtClean="0">
                                          <a:latin typeface="Cambria Math" panose="02040503050406030204" pitchFamily="18" charset="0"/>
                                        </a:rPr>
                                        <m:t>𝑤</m:t>
                                      </m:r>
                                    </m:e>
                                    <m:sub>
                                      <m:r>
                                        <a:rPr lang="en-IN" sz="1550" b="0" i="1" smtClean="0">
                                          <a:latin typeface="Cambria Math" panose="02040503050406030204" pitchFamily="18" charset="0"/>
                                        </a:rPr>
                                        <m:t>𝑘𝑗</m:t>
                                      </m:r>
                                    </m:sub>
                                  </m:sSub>
                                </m:e>
                              </m:d>
                            </m:e>
                            <m:sup>
                              <m:r>
                                <a:rPr lang="en-IN" sz="1550" b="0" i="1" smtClean="0">
                                  <a:latin typeface="Cambria Math" panose="02040503050406030204" pitchFamily="18" charset="0"/>
                                </a:rPr>
                                <m:t>2</m:t>
                              </m:r>
                            </m:sup>
                          </m:sSup>
                        </m:e>
                      </m:nary>
                    </m:oMath>
                  </m:oMathPara>
                </a14:m>
                <a:endParaRPr lang="en-US" sz="1550" dirty="0"/>
              </a:p>
              <a:p>
                <a:pPr algn="just">
                  <a:spcBef>
                    <a:spcPts val="600"/>
                  </a:spcBef>
                  <a:spcAft>
                    <a:spcPts val="600"/>
                  </a:spcAft>
                </a:pPr>
                <a:r>
                  <a:rPr lang="en-US" sz="1550" dirty="0"/>
                  <a:t>If there occurs a tie in case of selection of winner unit, the unit with the smallest index is the winner. Take the winner unit index as J.</a:t>
                </a:r>
              </a:p>
            </p:txBody>
          </p:sp>
        </mc:Choice>
        <mc:Fallback xmlns="">
          <p:sp>
            <p:nvSpPr>
              <p:cNvPr id="8" name="Rectangle 7">
                <a:extLst>
                  <a:ext uri="{FF2B5EF4-FFF2-40B4-BE49-F238E27FC236}">
                    <a16:creationId xmlns:a16="http://schemas.microsoft.com/office/drawing/2014/main" id="{D1AB262B-EA37-497E-9592-B850E759A1CB}"/>
                  </a:ext>
                </a:extLst>
              </p:cNvPr>
              <p:cNvSpPr>
                <a:spLocks noRot="1" noChangeAspect="1" noMove="1" noResize="1" noEditPoints="1" noAdjustHandles="1" noChangeArrowheads="1" noChangeShapeType="1" noTextEdit="1"/>
              </p:cNvSpPr>
              <p:nvPr/>
            </p:nvSpPr>
            <p:spPr>
              <a:xfrm>
                <a:off x="381000" y="1307019"/>
                <a:ext cx="8382000" cy="5049331"/>
              </a:xfrm>
              <a:prstGeom prst="rect">
                <a:avLst/>
              </a:prstGeom>
              <a:blipFill>
                <a:blip r:embed="rId2"/>
                <a:stretch>
                  <a:fillRect l="-364" t="-121" r="-291" b="-483"/>
                </a:stretch>
              </a:blipFill>
            </p:spPr>
            <p:txBody>
              <a:bodyPr/>
              <a:lstStyle/>
              <a:p>
                <a:r>
                  <a:rPr lang="en-IN">
                    <a:noFill/>
                  </a:rPr>
                  <a:t> </a:t>
                </a:r>
              </a:p>
            </p:txBody>
          </p:sp>
        </mc:Fallback>
      </mc:AlternateContent>
      <p:sp>
        <p:nvSpPr>
          <p:cNvPr id="9" name="TextBox 8">
            <a:extLst>
              <a:ext uri="{FF2B5EF4-FFF2-40B4-BE49-F238E27FC236}">
                <a16:creationId xmlns:a16="http://schemas.microsoft.com/office/drawing/2014/main" id="{13FC2C8A-05AF-4FE5-8859-2A8D66363969}"/>
              </a:ext>
            </a:extLst>
          </p:cNvPr>
          <p:cNvSpPr txBox="1"/>
          <p:nvPr/>
        </p:nvSpPr>
        <p:spPr>
          <a:xfrm>
            <a:off x="1676400" y="695980"/>
            <a:ext cx="7391400" cy="523220"/>
          </a:xfrm>
          <a:prstGeom prst="rect">
            <a:avLst/>
          </a:prstGeom>
          <a:noFill/>
        </p:spPr>
        <p:txBody>
          <a:bodyPr wrap="square" rtlCol="0">
            <a:spAutoFit/>
          </a:bodyPr>
          <a:lstStyle/>
          <a:p>
            <a:r>
              <a:rPr lang="en-US" sz="2800" b="1" dirty="0">
                <a:solidFill>
                  <a:schemeClr val="accent2">
                    <a:lumMod val="75000"/>
                  </a:schemeClr>
                </a:solidFill>
                <a:latin typeface="Century Gothic" pitchFamily="34" charset="0"/>
              </a:rPr>
              <a:t>Training Algorithm</a:t>
            </a:r>
          </a:p>
        </p:txBody>
      </p:sp>
      <mc:AlternateContent xmlns:mc="http://schemas.openxmlformats.org/markup-compatibility/2006">
        <mc:Choice xmlns:p14="http://schemas.microsoft.com/office/powerpoint/2010/main" Requires="p14">
          <p:contentPart p14:bwMode="auto" r:id="rId3">
            <p14:nvContentPartPr>
              <p14:cNvPr id="6" name="Ink 5"/>
              <p14:cNvContentPartPr/>
              <p14:nvPr/>
            </p14:nvContentPartPr>
            <p14:xfrm>
              <a:off x="1871359" y="2058910"/>
              <a:ext cx="889560" cy="21960"/>
            </p14:xfrm>
          </p:contentPart>
        </mc:Choice>
        <mc:Fallback>
          <p:pic>
            <p:nvPicPr>
              <p:cNvPr id="6" name="Ink 5"/>
              <p:cNvPicPr/>
              <p:nvPr/>
            </p:nvPicPr>
            <p:blipFill>
              <a:blip r:embed="rId4"/>
              <a:stretch>
                <a:fillRect/>
              </a:stretch>
            </p:blipFill>
            <p:spPr>
              <a:xfrm>
                <a:off x="1861279" y="2046670"/>
                <a:ext cx="91908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0" name="Ink 9"/>
              <p14:cNvContentPartPr/>
              <p14:nvPr/>
            </p14:nvContentPartPr>
            <p14:xfrm>
              <a:off x="3372559" y="2480110"/>
              <a:ext cx="4937040" cy="1929240"/>
            </p14:xfrm>
          </p:contentPart>
        </mc:Choice>
        <mc:Fallback>
          <p:pic>
            <p:nvPicPr>
              <p:cNvPr id="10" name="Ink 9"/>
              <p:cNvPicPr/>
              <p:nvPr/>
            </p:nvPicPr>
            <p:blipFill>
              <a:blip r:embed="rId6"/>
              <a:stretch>
                <a:fillRect/>
              </a:stretch>
            </p:blipFill>
            <p:spPr>
              <a:xfrm>
                <a:off x="3362479" y="2461750"/>
                <a:ext cx="4964400" cy="19656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4" name="Ink 13"/>
              <p14:cNvContentPartPr/>
              <p14:nvPr/>
            </p14:nvContentPartPr>
            <p14:xfrm>
              <a:off x="1223359" y="3212350"/>
              <a:ext cx="1808280" cy="47160"/>
            </p14:xfrm>
          </p:contentPart>
        </mc:Choice>
        <mc:Fallback>
          <p:pic>
            <p:nvPicPr>
              <p:cNvPr id="14" name="Ink 13"/>
              <p:cNvPicPr/>
              <p:nvPr/>
            </p:nvPicPr>
            <p:blipFill>
              <a:blip r:embed="rId8"/>
              <a:stretch>
                <a:fillRect/>
              </a:stretch>
            </p:blipFill>
            <p:spPr>
              <a:xfrm>
                <a:off x="1210759" y="3192550"/>
                <a:ext cx="1840680" cy="741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8" name="Ink 17"/>
              <p14:cNvContentPartPr/>
              <p14:nvPr/>
            </p14:nvContentPartPr>
            <p14:xfrm>
              <a:off x="2962879" y="5447950"/>
              <a:ext cx="3379320" cy="273240"/>
            </p14:xfrm>
          </p:contentPart>
        </mc:Choice>
        <mc:Fallback>
          <p:pic>
            <p:nvPicPr>
              <p:cNvPr id="18" name="Ink 17"/>
              <p:cNvPicPr/>
              <p:nvPr/>
            </p:nvPicPr>
            <p:blipFill>
              <a:blip r:embed="rId10"/>
              <a:stretch>
                <a:fillRect/>
              </a:stretch>
            </p:blipFill>
            <p:spPr>
              <a:xfrm>
                <a:off x="2954599" y="5444710"/>
                <a:ext cx="3399840" cy="279720"/>
              </a:xfrm>
              <a:prstGeom prst="rect">
                <a:avLst/>
              </a:prstGeom>
            </p:spPr>
          </p:pic>
        </mc:Fallback>
      </mc:AlternateContent>
    </p:spTree>
    <p:extLst>
      <p:ext uri="{BB962C8B-B14F-4D97-AF65-F5344CB8AC3E}">
        <p14:creationId xmlns:p14="http://schemas.microsoft.com/office/powerpoint/2010/main" val="3496096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3</a:t>
            </a:fld>
            <a:endParaRPr lang="en-US" dirty="0"/>
          </a:p>
        </p:txBody>
      </p:sp>
      <p:sp>
        <p:nvSpPr>
          <p:cNvPr id="6" name="TextBox 5"/>
          <p:cNvSpPr txBox="1"/>
          <p:nvPr/>
        </p:nvSpPr>
        <p:spPr>
          <a:xfrm>
            <a:off x="1676400" y="695980"/>
            <a:ext cx="7391400" cy="461665"/>
          </a:xfrm>
          <a:prstGeom prst="rect">
            <a:avLst/>
          </a:prstGeom>
          <a:noFill/>
        </p:spPr>
        <p:txBody>
          <a:bodyPr wrap="square" rtlCol="0">
            <a:spAutoFit/>
          </a:bodyPr>
          <a:lstStyle/>
          <a:p>
            <a:r>
              <a:rPr lang="en-US" sz="2400" b="1" dirty="0">
                <a:solidFill>
                  <a:schemeClr val="accent2">
                    <a:lumMod val="75000"/>
                  </a:schemeClr>
                </a:solidFill>
                <a:latin typeface="Century Gothic" pitchFamily="34" charset="0"/>
              </a:rPr>
              <a:t>Learning Vector Quantization (Architecture)</a:t>
            </a:r>
          </a:p>
        </p:txBody>
      </p:sp>
      <p:sp>
        <p:nvSpPr>
          <p:cNvPr id="26" name="Rectangle 25"/>
          <p:cNvSpPr/>
          <p:nvPr/>
        </p:nvSpPr>
        <p:spPr>
          <a:xfrm>
            <a:off x="381000" y="1379577"/>
            <a:ext cx="8382000" cy="2277547"/>
          </a:xfrm>
          <a:prstGeom prst="rect">
            <a:avLst/>
          </a:prstGeom>
        </p:spPr>
        <p:txBody>
          <a:bodyPr wrap="square">
            <a:spAutoFit/>
          </a:bodyPr>
          <a:lstStyle/>
          <a:p>
            <a:pPr marL="342900" indent="-342900" algn="just">
              <a:spcBef>
                <a:spcPts val="600"/>
              </a:spcBef>
              <a:spcAft>
                <a:spcPts val="600"/>
              </a:spcAft>
              <a:buFont typeface="Arial" panose="020B0604020202020204" pitchFamily="34" charset="0"/>
              <a:buChar char="•"/>
            </a:pPr>
            <a:r>
              <a:rPr lang="en-US" sz="1600" dirty="0"/>
              <a:t>Figure shows the architecture of LVQ, which is almost the same as that of KSOFM, with the difference being that in the case of LVQ, the topological structure at the output unit is not being considered.</a:t>
            </a:r>
          </a:p>
          <a:p>
            <a:pPr marL="342900" indent="-342900" algn="just">
              <a:spcBef>
                <a:spcPts val="600"/>
              </a:spcBef>
              <a:spcAft>
                <a:spcPts val="600"/>
              </a:spcAft>
              <a:buFont typeface="Arial" panose="020B0604020202020204" pitchFamily="34" charset="0"/>
              <a:buChar char="•"/>
            </a:pPr>
            <a:r>
              <a:rPr lang="en-US" sz="1600" dirty="0"/>
              <a:t>Here each output unit has knowledge about what a known class represents.</a:t>
            </a:r>
          </a:p>
          <a:p>
            <a:pPr marL="342900" indent="-342900" algn="just">
              <a:spcBef>
                <a:spcPts val="600"/>
              </a:spcBef>
              <a:spcAft>
                <a:spcPts val="600"/>
              </a:spcAft>
              <a:buFont typeface="Arial" panose="020B0604020202020204" pitchFamily="34" charset="0"/>
              <a:buChar char="•"/>
            </a:pPr>
            <a:r>
              <a:rPr lang="en-US" sz="1600" dirty="0"/>
              <a:t>From figure it can be noticed that there exist input layer with “n” units and output layer with “m” units.</a:t>
            </a:r>
          </a:p>
          <a:p>
            <a:pPr marL="342900" indent="-342900" algn="just">
              <a:spcBef>
                <a:spcPts val="600"/>
              </a:spcBef>
              <a:spcAft>
                <a:spcPts val="600"/>
              </a:spcAft>
              <a:buFont typeface="Arial" panose="020B0604020202020204" pitchFamily="34" charset="0"/>
              <a:buChar char="•"/>
            </a:pPr>
            <a:r>
              <a:rPr lang="en-US" sz="1600" dirty="0"/>
              <a:t>The layers are found to be fully interconnected with weighted linkage acting over the links. </a:t>
            </a:r>
          </a:p>
        </p:txBody>
      </p:sp>
      <p:sp>
        <p:nvSpPr>
          <p:cNvPr id="2" name="Date Placeholder 1">
            <a:extLst>
              <a:ext uri="{FF2B5EF4-FFF2-40B4-BE49-F238E27FC236}">
                <a16:creationId xmlns:a16="http://schemas.microsoft.com/office/drawing/2014/main" id="{D8D95BAE-58EE-4F62-BE25-374A7C355DF6}"/>
              </a:ext>
            </a:extLst>
          </p:cNvPr>
          <p:cNvSpPr>
            <a:spLocks noGrp="1"/>
          </p:cNvSpPr>
          <p:nvPr>
            <p:ph type="dt" sz="half" idx="10"/>
          </p:nvPr>
        </p:nvSpPr>
        <p:spPr/>
        <p:txBody>
          <a:bodyPr/>
          <a:lstStyle/>
          <a:p>
            <a:fld id="{A74F7547-F7EA-472A-81B0-AFBDB585C69C}" type="datetime1">
              <a:rPr lang="en-US" smtClean="0">
                <a:solidFill>
                  <a:prstClr val="black">
                    <a:tint val="75000"/>
                  </a:prstClr>
                </a:solidFill>
              </a:rPr>
              <a:t>9/17/2021</a:t>
            </a:fld>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F5050981-4C90-44CB-A918-1566C30A04A2}"/>
              </a:ext>
            </a:extLst>
          </p:cNvPr>
          <p:cNvSpPr>
            <a:spLocks noGrp="1"/>
          </p:cNvSpPr>
          <p:nvPr>
            <p:ph type="ftr" sz="quarter" idx="11"/>
          </p:nvPr>
        </p:nvSpPr>
        <p:spPr/>
        <p:txBody>
          <a:bodyPr/>
          <a:lstStyle/>
          <a:p>
            <a:r>
              <a:rPr lang="en-US" dirty="0">
                <a:solidFill>
                  <a:prstClr val="black">
                    <a:tint val="75000"/>
                  </a:prstClr>
                </a:solidFill>
              </a:rPr>
              <a:t>Matching and Self organizing networks</a:t>
            </a:r>
          </a:p>
        </p:txBody>
      </p:sp>
      <p:pic>
        <p:nvPicPr>
          <p:cNvPr id="7" name="Picture 6">
            <a:extLst>
              <a:ext uri="{FF2B5EF4-FFF2-40B4-BE49-F238E27FC236}">
                <a16:creationId xmlns:a16="http://schemas.microsoft.com/office/drawing/2014/main" id="{99A069D6-3675-4910-8E1C-B1A678792E7E}"/>
              </a:ext>
            </a:extLst>
          </p:cNvPr>
          <p:cNvPicPr>
            <a:picLocks noChangeAspect="1"/>
          </p:cNvPicPr>
          <p:nvPr/>
        </p:nvPicPr>
        <p:blipFill>
          <a:blip r:embed="rId2"/>
          <a:stretch>
            <a:fillRect/>
          </a:stretch>
        </p:blipFill>
        <p:spPr>
          <a:xfrm>
            <a:off x="1914525" y="3657123"/>
            <a:ext cx="5314950" cy="2746791"/>
          </a:xfrm>
          <a:prstGeom prst="rect">
            <a:avLst/>
          </a:prstGeom>
        </p:spPr>
      </p:pic>
    </p:spTree>
    <p:extLst>
      <p:ext uri="{BB962C8B-B14F-4D97-AF65-F5344CB8AC3E}">
        <p14:creationId xmlns:p14="http://schemas.microsoft.com/office/powerpoint/2010/main" val="32234747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83D098C-82B6-4AFB-9B37-5DD7E0904C7C}"/>
              </a:ext>
            </a:extLst>
          </p:cNvPr>
          <p:cNvSpPr>
            <a:spLocks noGrp="1"/>
          </p:cNvSpPr>
          <p:nvPr>
            <p:ph type="dt" sz="half" idx="10"/>
          </p:nvPr>
        </p:nvSpPr>
        <p:spPr/>
        <p:txBody>
          <a:bodyPr/>
          <a:lstStyle/>
          <a:p>
            <a:fld id="{D8513C87-B01D-432B-95CD-5B196D463A73}" type="datetime1">
              <a:rPr lang="en-US" smtClean="0">
                <a:solidFill>
                  <a:prstClr val="black">
                    <a:tint val="75000"/>
                  </a:prstClr>
                </a:solidFill>
              </a:rPr>
              <a:t>9/17/2021</a:t>
            </a:fld>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EAD18130-146F-4197-9E33-16729171555C}"/>
              </a:ext>
            </a:extLst>
          </p:cNvPr>
          <p:cNvSpPr>
            <a:spLocks noGrp="1"/>
          </p:cNvSpPr>
          <p:nvPr>
            <p:ph type="ftr" sz="quarter" idx="11"/>
          </p:nvPr>
        </p:nvSpPr>
        <p:spPr/>
        <p:txBody>
          <a:bodyPr/>
          <a:lstStyle/>
          <a:p>
            <a:r>
              <a:rPr lang="en-US">
                <a:solidFill>
                  <a:prstClr val="black">
                    <a:tint val="75000"/>
                  </a:prstClr>
                </a:solidFill>
              </a:rPr>
              <a:t>Matching and Self organizing networks</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D37A4659-231E-41A1-9EE5-C02B986F2404}"/>
              </a:ext>
            </a:extLst>
          </p:cNvPr>
          <p:cNvSpPr>
            <a:spLocks noGrp="1"/>
          </p:cNvSpPr>
          <p:nvPr>
            <p:ph type="sldNum" sz="quarter" idx="12"/>
          </p:nvPr>
        </p:nvSpPr>
        <p:spPr/>
        <p:txBody>
          <a:bodyPr/>
          <a:lstStyle/>
          <a:p>
            <a:fld id="{C3B8A444-581C-4B54-A54A-B2D08887D275}" type="slidenum">
              <a:rPr lang="en-US" smtClean="0">
                <a:solidFill>
                  <a:prstClr val="black">
                    <a:tint val="75000"/>
                  </a:prstClr>
                </a:solidFill>
              </a:rPr>
              <a:pPr/>
              <a:t>30</a:t>
            </a:fld>
            <a:endParaRPr lang="en-US" dirty="0">
              <a:solidFill>
                <a:prstClr val="black">
                  <a:tint val="75000"/>
                </a:prstClr>
              </a:solidFill>
            </a:endParaRP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D1AB262B-EA37-497E-9592-B850E759A1CB}"/>
                  </a:ext>
                </a:extLst>
              </p:cNvPr>
              <p:cNvSpPr/>
              <p:nvPr/>
            </p:nvSpPr>
            <p:spPr>
              <a:xfrm>
                <a:off x="381000" y="1307019"/>
                <a:ext cx="8382000" cy="4935005"/>
              </a:xfrm>
              <a:prstGeom prst="rect">
                <a:avLst/>
              </a:prstGeom>
            </p:spPr>
            <p:txBody>
              <a:bodyPr wrap="square">
                <a:spAutoFit/>
              </a:bodyPr>
              <a:lstStyle/>
              <a:p>
                <a:pPr algn="just">
                  <a:spcBef>
                    <a:spcPts val="600"/>
                  </a:spcBef>
                  <a:spcAft>
                    <a:spcPts val="600"/>
                  </a:spcAft>
                </a:pPr>
                <a:r>
                  <a:rPr lang="en-US" sz="1550" dirty="0"/>
                  <a:t>Step 5: Update the weights over the calculate winner unit </a:t>
                </a:r>
                <a14:m>
                  <m:oMath xmlns:m="http://schemas.openxmlformats.org/officeDocument/2006/math">
                    <m:sSub>
                      <m:sSubPr>
                        <m:ctrlPr>
                          <a:rPr lang="en-US" sz="1550" i="1" smtClean="0">
                            <a:latin typeface="Cambria Math" panose="02040503050406030204" pitchFamily="18" charset="0"/>
                          </a:rPr>
                        </m:ctrlPr>
                      </m:sSubPr>
                      <m:e>
                        <m:r>
                          <a:rPr lang="en-IN" sz="1550" b="0" i="1" smtClean="0">
                            <a:latin typeface="Cambria Math" panose="02040503050406030204" pitchFamily="18" charset="0"/>
                          </a:rPr>
                          <m:t>𝑧</m:t>
                        </m:r>
                      </m:e>
                      <m:sub>
                        <m:r>
                          <a:rPr lang="en-IN" sz="1550" b="0" i="1" smtClean="0">
                            <a:latin typeface="Cambria Math" panose="02040503050406030204" pitchFamily="18" charset="0"/>
                          </a:rPr>
                          <m:t>𝑗</m:t>
                        </m:r>
                      </m:sub>
                    </m:sSub>
                  </m:oMath>
                </a14:m>
                <a:r>
                  <a:rPr lang="en-US" sz="1550" dirty="0"/>
                  <a:t>.</a:t>
                </a:r>
              </a:p>
              <a:p>
                <a:pPr algn="just">
                  <a:spcBef>
                    <a:spcPts val="600"/>
                  </a:spcBef>
                  <a:spcAft>
                    <a:spcPts val="600"/>
                  </a:spcAft>
                </a:pPr>
                <a14:m>
                  <m:oMathPara xmlns:m="http://schemas.openxmlformats.org/officeDocument/2006/math">
                    <m:oMathParaPr>
                      <m:jc m:val="centerGroup"/>
                    </m:oMathParaPr>
                    <m:oMath xmlns:m="http://schemas.openxmlformats.org/officeDocument/2006/math">
                      <m:r>
                        <a:rPr lang="en-IN" sz="1550" b="0" i="1" smtClean="0">
                          <a:latin typeface="Cambria Math" panose="02040503050406030204" pitchFamily="18" charset="0"/>
                        </a:rPr>
                        <m:t>𝑓𝑜𝑟</m:t>
                      </m:r>
                      <m:r>
                        <a:rPr lang="en-IN" sz="1550" b="0" i="1" smtClean="0">
                          <a:latin typeface="Cambria Math" panose="02040503050406030204" pitchFamily="18" charset="0"/>
                        </a:rPr>
                        <m:t> </m:t>
                      </m:r>
                      <m:r>
                        <a:rPr lang="en-IN" sz="1550" b="0" i="1" smtClean="0">
                          <a:latin typeface="Cambria Math" panose="02040503050406030204" pitchFamily="18" charset="0"/>
                        </a:rPr>
                        <m:t>𝑖</m:t>
                      </m:r>
                      <m:r>
                        <a:rPr lang="en-IN" sz="1550" b="0" i="1" smtClean="0">
                          <a:latin typeface="Cambria Math" panose="02040503050406030204" pitchFamily="18" charset="0"/>
                        </a:rPr>
                        <m:t>=1 </m:t>
                      </m:r>
                      <m:r>
                        <a:rPr lang="en-IN" sz="1550" b="0" i="1" smtClean="0">
                          <a:latin typeface="Cambria Math" panose="02040503050406030204" pitchFamily="18" charset="0"/>
                        </a:rPr>
                        <m:t>𝑡𝑜</m:t>
                      </m:r>
                      <m:r>
                        <a:rPr lang="en-IN" sz="1550" b="0" i="1" smtClean="0">
                          <a:latin typeface="Cambria Math" panose="02040503050406030204" pitchFamily="18" charset="0"/>
                        </a:rPr>
                        <m:t> </m:t>
                      </m:r>
                      <m:r>
                        <a:rPr lang="en-IN" sz="1550" b="0" i="1" smtClean="0">
                          <a:latin typeface="Cambria Math" panose="02040503050406030204" pitchFamily="18" charset="0"/>
                        </a:rPr>
                        <m:t>𝑛</m:t>
                      </m:r>
                      <m:r>
                        <a:rPr lang="en-IN" sz="1550" b="0" i="1" smtClean="0">
                          <a:latin typeface="Cambria Math" panose="02040503050406030204" pitchFamily="18" charset="0"/>
                        </a:rPr>
                        <m:t>, </m:t>
                      </m:r>
                      <m:sSub>
                        <m:sSubPr>
                          <m:ctrlPr>
                            <a:rPr lang="en-IN" sz="1550" b="0" i="1" smtClean="0">
                              <a:latin typeface="Cambria Math" panose="02040503050406030204" pitchFamily="18" charset="0"/>
                            </a:rPr>
                          </m:ctrlPr>
                        </m:sSubPr>
                        <m:e>
                          <m:r>
                            <a:rPr lang="en-IN" sz="1550" b="0" i="1" smtClean="0">
                              <a:latin typeface="Cambria Math" panose="02040503050406030204" pitchFamily="18" charset="0"/>
                            </a:rPr>
                            <m:t>𝑣</m:t>
                          </m:r>
                        </m:e>
                        <m:sub>
                          <m:r>
                            <a:rPr lang="en-IN" sz="1550" b="0" i="1" smtClean="0">
                              <a:latin typeface="Cambria Math" panose="02040503050406030204" pitchFamily="18" charset="0"/>
                            </a:rPr>
                            <m:t>𝑖𝐽</m:t>
                          </m:r>
                        </m:sub>
                      </m:sSub>
                      <m:d>
                        <m:dPr>
                          <m:ctrlPr>
                            <a:rPr lang="en-IN" sz="1550" b="0" i="1" smtClean="0">
                              <a:latin typeface="Cambria Math" panose="02040503050406030204" pitchFamily="18" charset="0"/>
                            </a:rPr>
                          </m:ctrlPr>
                        </m:dPr>
                        <m:e>
                          <m:r>
                            <a:rPr lang="en-IN" sz="1550" b="0" i="1" smtClean="0">
                              <a:latin typeface="Cambria Math" panose="02040503050406030204" pitchFamily="18" charset="0"/>
                            </a:rPr>
                            <m:t>𝑛𝑒𝑤</m:t>
                          </m:r>
                        </m:e>
                      </m:d>
                      <m:r>
                        <a:rPr lang="en-IN" sz="1550" b="0" i="1" smtClean="0">
                          <a:latin typeface="Cambria Math" panose="02040503050406030204" pitchFamily="18" charset="0"/>
                        </a:rPr>
                        <m:t>=</m:t>
                      </m:r>
                      <m:sSub>
                        <m:sSubPr>
                          <m:ctrlPr>
                            <a:rPr lang="en-IN" sz="1550" b="0" i="1" smtClean="0">
                              <a:latin typeface="Cambria Math" panose="02040503050406030204" pitchFamily="18" charset="0"/>
                            </a:rPr>
                          </m:ctrlPr>
                        </m:sSubPr>
                        <m:e>
                          <m:r>
                            <a:rPr lang="en-IN" sz="1550" b="0" i="1" smtClean="0">
                              <a:latin typeface="Cambria Math" panose="02040503050406030204" pitchFamily="18" charset="0"/>
                            </a:rPr>
                            <m:t>𝑣</m:t>
                          </m:r>
                        </m:e>
                        <m:sub>
                          <m:r>
                            <a:rPr lang="en-IN" sz="1550" b="0" i="1" smtClean="0">
                              <a:latin typeface="Cambria Math" panose="02040503050406030204" pitchFamily="18" charset="0"/>
                            </a:rPr>
                            <m:t>𝑖𝐽</m:t>
                          </m:r>
                        </m:sub>
                      </m:sSub>
                      <m:d>
                        <m:dPr>
                          <m:ctrlPr>
                            <a:rPr lang="en-IN" sz="1550" b="0" i="1" smtClean="0">
                              <a:latin typeface="Cambria Math" panose="02040503050406030204" pitchFamily="18" charset="0"/>
                            </a:rPr>
                          </m:ctrlPr>
                        </m:dPr>
                        <m:e>
                          <m:r>
                            <a:rPr lang="en-IN" sz="1550" b="0" i="1" smtClean="0">
                              <a:latin typeface="Cambria Math" panose="02040503050406030204" pitchFamily="18" charset="0"/>
                            </a:rPr>
                            <m:t>𝑜𝑙𝑑</m:t>
                          </m:r>
                        </m:e>
                      </m:d>
                      <m:r>
                        <a:rPr lang="en-IN" sz="1550" b="0" i="1" smtClean="0">
                          <a:latin typeface="Cambria Math" panose="02040503050406030204" pitchFamily="18" charset="0"/>
                        </a:rPr>
                        <m:t>+</m:t>
                      </m:r>
                      <m:r>
                        <a:rPr lang="en-IN" sz="1550" b="0" i="1" smtClean="0">
                          <a:latin typeface="Cambria Math" panose="02040503050406030204" pitchFamily="18" charset="0"/>
                          <a:ea typeface="Cambria Math" panose="02040503050406030204" pitchFamily="18" charset="0"/>
                        </a:rPr>
                        <m:t>𝛼</m:t>
                      </m:r>
                      <m:d>
                        <m:dPr>
                          <m:begChr m:val="["/>
                          <m:endChr m:val="]"/>
                          <m:ctrlPr>
                            <a:rPr lang="en-IN" sz="1550" b="0" i="1" smtClean="0">
                              <a:latin typeface="Cambria Math" panose="02040503050406030204" pitchFamily="18" charset="0"/>
                              <a:ea typeface="Cambria Math" panose="02040503050406030204" pitchFamily="18" charset="0"/>
                            </a:rPr>
                          </m:ctrlPr>
                        </m:dPr>
                        <m:e>
                          <m:sSub>
                            <m:sSubPr>
                              <m:ctrlPr>
                                <a:rPr lang="en-IN" sz="1550" b="0" i="1" smtClean="0">
                                  <a:latin typeface="Cambria Math" panose="02040503050406030204" pitchFamily="18" charset="0"/>
                                  <a:ea typeface="Cambria Math" panose="02040503050406030204" pitchFamily="18" charset="0"/>
                                </a:rPr>
                              </m:ctrlPr>
                            </m:sSubPr>
                            <m:e>
                              <m:r>
                                <a:rPr lang="en-IN" sz="1550" b="0" i="1" smtClean="0">
                                  <a:latin typeface="Cambria Math" panose="02040503050406030204" pitchFamily="18" charset="0"/>
                                  <a:ea typeface="Cambria Math" panose="02040503050406030204" pitchFamily="18" charset="0"/>
                                </a:rPr>
                                <m:t>𝑥</m:t>
                              </m:r>
                            </m:e>
                            <m:sub>
                              <m:r>
                                <a:rPr lang="en-IN" sz="1550" b="0" i="1" smtClean="0">
                                  <a:latin typeface="Cambria Math" panose="02040503050406030204" pitchFamily="18" charset="0"/>
                                  <a:ea typeface="Cambria Math" panose="02040503050406030204" pitchFamily="18" charset="0"/>
                                </a:rPr>
                                <m:t>𝑖</m:t>
                              </m:r>
                            </m:sub>
                          </m:sSub>
                          <m:r>
                            <a:rPr lang="en-IN" sz="1550" b="0" i="1" smtClean="0">
                              <a:latin typeface="Cambria Math" panose="02040503050406030204" pitchFamily="18" charset="0"/>
                              <a:ea typeface="Cambria Math" panose="02040503050406030204" pitchFamily="18" charset="0"/>
                            </a:rPr>
                            <m:t>−</m:t>
                          </m:r>
                          <m:sSub>
                            <m:sSubPr>
                              <m:ctrlPr>
                                <a:rPr lang="en-IN" sz="1550" b="0" i="1" smtClean="0">
                                  <a:latin typeface="Cambria Math" panose="02040503050406030204" pitchFamily="18" charset="0"/>
                                  <a:ea typeface="Cambria Math" panose="02040503050406030204" pitchFamily="18" charset="0"/>
                                </a:rPr>
                              </m:ctrlPr>
                            </m:sSubPr>
                            <m:e>
                              <m:r>
                                <a:rPr lang="en-IN" sz="1550" b="0" i="1" smtClean="0">
                                  <a:latin typeface="Cambria Math" panose="02040503050406030204" pitchFamily="18" charset="0"/>
                                  <a:ea typeface="Cambria Math" panose="02040503050406030204" pitchFamily="18" charset="0"/>
                                </a:rPr>
                                <m:t>𝑣</m:t>
                              </m:r>
                            </m:e>
                            <m:sub>
                              <m:r>
                                <a:rPr lang="en-IN" sz="1550" b="0" i="1" smtClean="0">
                                  <a:latin typeface="Cambria Math" panose="02040503050406030204" pitchFamily="18" charset="0"/>
                                  <a:ea typeface="Cambria Math" panose="02040503050406030204" pitchFamily="18" charset="0"/>
                                </a:rPr>
                                <m:t>𝑖𝐽</m:t>
                              </m:r>
                            </m:sub>
                          </m:sSub>
                          <m:r>
                            <a:rPr lang="en-IN" sz="1550" b="0" i="1" smtClean="0">
                              <a:latin typeface="Cambria Math" panose="02040503050406030204" pitchFamily="18" charset="0"/>
                              <a:ea typeface="Cambria Math" panose="02040503050406030204" pitchFamily="18" charset="0"/>
                            </a:rPr>
                            <m:t>(</m:t>
                          </m:r>
                          <m:r>
                            <a:rPr lang="en-IN" sz="1550" b="0" i="1" smtClean="0">
                              <a:latin typeface="Cambria Math" panose="02040503050406030204" pitchFamily="18" charset="0"/>
                              <a:ea typeface="Cambria Math" panose="02040503050406030204" pitchFamily="18" charset="0"/>
                            </a:rPr>
                            <m:t>𝑜𝑙𝑑</m:t>
                          </m:r>
                          <m:r>
                            <a:rPr lang="en-IN" sz="1550" b="0" i="1" smtClean="0">
                              <a:latin typeface="Cambria Math" panose="02040503050406030204" pitchFamily="18" charset="0"/>
                              <a:ea typeface="Cambria Math" panose="02040503050406030204" pitchFamily="18" charset="0"/>
                            </a:rPr>
                            <m:t>)</m:t>
                          </m:r>
                        </m:e>
                      </m:d>
                    </m:oMath>
                  </m:oMathPara>
                </a14:m>
                <a:endParaRPr lang="en-IN" sz="1550" b="0" dirty="0">
                  <a:ea typeface="Cambria Math" panose="02040503050406030204" pitchFamily="18" charset="0"/>
                </a:endParaRPr>
              </a:p>
              <a:p>
                <a:pPr algn="just">
                  <a:spcBef>
                    <a:spcPts val="600"/>
                  </a:spcBef>
                  <a:spcAft>
                    <a:spcPts val="600"/>
                  </a:spcAft>
                </a:pPr>
                <a14:m>
                  <m:oMathPara xmlns:m="http://schemas.openxmlformats.org/officeDocument/2006/math">
                    <m:oMathParaPr>
                      <m:jc m:val="centerGroup"/>
                    </m:oMathParaPr>
                    <m:oMath xmlns:m="http://schemas.openxmlformats.org/officeDocument/2006/math">
                      <m:r>
                        <a:rPr lang="en-IN" sz="1550" b="0" i="1" smtClean="0">
                          <a:latin typeface="Cambria Math" panose="02040503050406030204" pitchFamily="18" charset="0"/>
                        </a:rPr>
                        <m:t>𝑓𝑜𝑟</m:t>
                      </m:r>
                      <m:r>
                        <a:rPr lang="en-IN" sz="1550" b="0" i="1" smtClean="0">
                          <a:latin typeface="Cambria Math" panose="02040503050406030204" pitchFamily="18" charset="0"/>
                        </a:rPr>
                        <m:t> </m:t>
                      </m:r>
                      <m:r>
                        <a:rPr lang="en-IN" sz="1550" b="0" i="1" smtClean="0">
                          <a:latin typeface="Cambria Math" panose="02040503050406030204" pitchFamily="18" charset="0"/>
                        </a:rPr>
                        <m:t>𝑘</m:t>
                      </m:r>
                      <m:r>
                        <a:rPr lang="en-IN" sz="1550" b="0" i="1" smtClean="0">
                          <a:latin typeface="Cambria Math" panose="02040503050406030204" pitchFamily="18" charset="0"/>
                        </a:rPr>
                        <m:t>=1 </m:t>
                      </m:r>
                      <m:r>
                        <a:rPr lang="en-IN" sz="1550" b="0" i="1" smtClean="0">
                          <a:latin typeface="Cambria Math" panose="02040503050406030204" pitchFamily="18" charset="0"/>
                        </a:rPr>
                        <m:t>𝑡𝑜</m:t>
                      </m:r>
                      <m:r>
                        <a:rPr lang="en-IN" sz="1550" b="0" i="1" smtClean="0">
                          <a:latin typeface="Cambria Math" panose="02040503050406030204" pitchFamily="18" charset="0"/>
                        </a:rPr>
                        <m:t> </m:t>
                      </m:r>
                      <m:r>
                        <a:rPr lang="en-IN" sz="1550" b="0" i="1" smtClean="0">
                          <a:latin typeface="Cambria Math" panose="02040503050406030204" pitchFamily="18" charset="0"/>
                        </a:rPr>
                        <m:t>𝑚</m:t>
                      </m:r>
                      <m:r>
                        <a:rPr lang="en-IN" sz="1550" b="0" i="1" smtClean="0">
                          <a:latin typeface="Cambria Math" panose="02040503050406030204" pitchFamily="18" charset="0"/>
                        </a:rPr>
                        <m:t>, </m:t>
                      </m:r>
                      <m:sSub>
                        <m:sSubPr>
                          <m:ctrlPr>
                            <a:rPr lang="en-IN" sz="1550" b="0" i="1" smtClean="0">
                              <a:latin typeface="Cambria Math" panose="02040503050406030204" pitchFamily="18" charset="0"/>
                            </a:rPr>
                          </m:ctrlPr>
                        </m:sSubPr>
                        <m:e>
                          <m:r>
                            <a:rPr lang="en-IN" sz="1550" b="0" i="1" smtClean="0">
                              <a:latin typeface="Cambria Math" panose="02040503050406030204" pitchFamily="18" charset="0"/>
                            </a:rPr>
                            <m:t>𝑤</m:t>
                          </m:r>
                        </m:e>
                        <m:sub>
                          <m:r>
                            <a:rPr lang="en-IN" sz="1550" b="0" i="1" smtClean="0">
                              <a:latin typeface="Cambria Math" panose="02040503050406030204" pitchFamily="18" charset="0"/>
                            </a:rPr>
                            <m:t>𝑘𝐽</m:t>
                          </m:r>
                        </m:sub>
                      </m:sSub>
                      <m:d>
                        <m:dPr>
                          <m:ctrlPr>
                            <a:rPr lang="en-IN" sz="1550" b="0" i="1" smtClean="0">
                              <a:latin typeface="Cambria Math" panose="02040503050406030204" pitchFamily="18" charset="0"/>
                            </a:rPr>
                          </m:ctrlPr>
                        </m:dPr>
                        <m:e>
                          <m:r>
                            <a:rPr lang="en-IN" sz="1550" b="0" i="1" smtClean="0">
                              <a:latin typeface="Cambria Math" panose="02040503050406030204" pitchFamily="18" charset="0"/>
                            </a:rPr>
                            <m:t>𝑛𝑒𝑤</m:t>
                          </m:r>
                        </m:e>
                      </m:d>
                      <m:r>
                        <a:rPr lang="en-IN" sz="1550" b="0" i="1" smtClean="0">
                          <a:latin typeface="Cambria Math" panose="02040503050406030204" pitchFamily="18" charset="0"/>
                        </a:rPr>
                        <m:t>=</m:t>
                      </m:r>
                      <m:sSub>
                        <m:sSubPr>
                          <m:ctrlPr>
                            <a:rPr lang="en-IN" sz="1550" b="0" i="1" smtClean="0">
                              <a:latin typeface="Cambria Math" panose="02040503050406030204" pitchFamily="18" charset="0"/>
                            </a:rPr>
                          </m:ctrlPr>
                        </m:sSubPr>
                        <m:e>
                          <m:r>
                            <a:rPr lang="en-IN" sz="1550" b="0" i="1" smtClean="0">
                              <a:latin typeface="Cambria Math" panose="02040503050406030204" pitchFamily="18" charset="0"/>
                            </a:rPr>
                            <m:t>𝑤</m:t>
                          </m:r>
                        </m:e>
                        <m:sub>
                          <m:r>
                            <a:rPr lang="en-IN" sz="1550" b="0" i="1" smtClean="0">
                              <a:latin typeface="Cambria Math" panose="02040503050406030204" pitchFamily="18" charset="0"/>
                            </a:rPr>
                            <m:t>𝑘𝐽</m:t>
                          </m:r>
                        </m:sub>
                      </m:sSub>
                      <m:d>
                        <m:dPr>
                          <m:ctrlPr>
                            <a:rPr lang="en-IN" sz="1550" b="0" i="1" smtClean="0">
                              <a:latin typeface="Cambria Math" panose="02040503050406030204" pitchFamily="18" charset="0"/>
                            </a:rPr>
                          </m:ctrlPr>
                        </m:dPr>
                        <m:e>
                          <m:r>
                            <a:rPr lang="en-IN" sz="1550" b="0" i="1" smtClean="0">
                              <a:latin typeface="Cambria Math" panose="02040503050406030204" pitchFamily="18" charset="0"/>
                            </a:rPr>
                            <m:t>𝑜𝑙𝑑</m:t>
                          </m:r>
                        </m:e>
                      </m:d>
                      <m:r>
                        <a:rPr lang="en-IN" sz="1550" b="0" i="1" smtClean="0">
                          <a:latin typeface="Cambria Math" panose="02040503050406030204" pitchFamily="18" charset="0"/>
                        </a:rPr>
                        <m:t>+</m:t>
                      </m:r>
                      <m:r>
                        <a:rPr lang="en-IN" sz="1550" b="0" i="1" smtClean="0">
                          <a:latin typeface="Cambria Math" panose="02040503050406030204" pitchFamily="18" charset="0"/>
                          <a:ea typeface="Cambria Math" panose="02040503050406030204" pitchFamily="18" charset="0"/>
                        </a:rPr>
                        <m:t>𝛽</m:t>
                      </m:r>
                      <m:d>
                        <m:dPr>
                          <m:begChr m:val="["/>
                          <m:endChr m:val="]"/>
                          <m:ctrlPr>
                            <a:rPr lang="en-IN" sz="1550" b="0" i="1" smtClean="0">
                              <a:latin typeface="Cambria Math" panose="02040503050406030204" pitchFamily="18" charset="0"/>
                              <a:ea typeface="Cambria Math" panose="02040503050406030204" pitchFamily="18" charset="0"/>
                            </a:rPr>
                          </m:ctrlPr>
                        </m:dPr>
                        <m:e>
                          <m:sSub>
                            <m:sSubPr>
                              <m:ctrlPr>
                                <a:rPr lang="en-IN" sz="1550" b="0" i="1" smtClean="0">
                                  <a:latin typeface="Cambria Math" panose="02040503050406030204" pitchFamily="18" charset="0"/>
                                  <a:ea typeface="Cambria Math" panose="02040503050406030204" pitchFamily="18" charset="0"/>
                                </a:rPr>
                              </m:ctrlPr>
                            </m:sSubPr>
                            <m:e>
                              <m:r>
                                <a:rPr lang="en-IN" sz="1550" b="0" i="1" smtClean="0">
                                  <a:latin typeface="Cambria Math" panose="02040503050406030204" pitchFamily="18" charset="0"/>
                                  <a:ea typeface="Cambria Math" panose="02040503050406030204" pitchFamily="18" charset="0"/>
                                </a:rPr>
                                <m:t>𝑦</m:t>
                              </m:r>
                            </m:e>
                            <m:sub>
                              <m:r>
                                <a:rPr lang="en-IN" sz="1550" b="0" i="1" smtClean="0">
                                  <a:latin typeface="Cambria Math" panose="02040503050406030204" pitchFamily="18" charset="0"/>
                                  <a:ea typeface="Cambria Math" panose="02040503050406030204" pitchFamily="18" charset="0"/>
                                </a:rPr>
                                <m:t>𝑘</m:t>
                              </m:r>
                            </m:sub>
                          </m:sSub>
                          <m:r>
                            <a:rPr lang="en-IN" sz="1550" b="0" i="1" smtClean="0">
                              <a:latin typeface="Cambria Math" panose="02040503050406030204" pitchFamily="18" charset="0"/>
                              <a:ea typeface="Cambria Math" panose="02040503050406030204" pitchFamily="18" charset="0"/>
                            </a:rPr>
                            <m:t>−</m:t>
                          </m:r>
                          <m:sSub>
                            <m:sSubPr>
                              <m:ctrlPr>
                                <a:rPr lang="en-IN" sz="1550" b="0" i="1" smtClean="0">
                                  <a:latin typeface="Cambria Math" panose="02040503050406030204" pitchFamily="18" charset="0"/>
                                  <a:ea typeface="Cambria Math" panose="02040503050406030204" pitchFamily="18" charset="0"/>
                                </a:rPr>
                              </m:ctrlPr>
                            </m:sSubPr>
                            <m:e>
                              <m:r>
                                <a:rPr lang="en-IN" sz="1550" b="0" i="1" smtClean="0">
                                  <a:latin typeface="Cambria Math" panose="02040503050406030204" pitchFamily="18" charset="0"/>
                                  <a:ea typeface="Cambria Math" panose="02040503050406030204" pitchFamily="18" charset="0"/>
                                </a:rPr>
                                <m:t>𝑤</m:t>
                              </m:r>
                            </m:e>
                            <m:sub>
                              <m:r>
                                <a:rPr lang="en-IN" sz="1550" b="0" i="1" smtClean="0">
                                  <a:latin typeface="Cambria Math" panose="02040503050406030204" pitchFamily="18" charset="0"/>
                                  <a:ea typeface="Cambria Math" panose="02040503050406030204" pitchFamily="18" charset="0"/>
                                </a:rPr>
                                <m:t>𝑘𝐽</m:t>
                              </m:r>
                            </m:sub>
                          </m:sSub>
                          <m:r>
                            <a:rPr lang="en-IN" sz="1550" b="0" i="1" smtClean="0">
                              <a:latin typeface="Cambria Math" panose="02040503050406030204" pitchFamily="18" charset="0"/>
                              <a:ea typeface="Cambria Math" panose="02040503050406030204" pitchFamily="18" charset="0"/>
                            </a:rPr>
                            <m:t>(</m:t>
                          </m:r>
                          <m:r>
                            <a:rPr lang="en-IN" sz="1550" b="0" i="1" smtClean="0">
                              <a:latin typeface="Cambria Math" panose="02040503050406030204" pitchFamily="18" charset="0"/>
                              <a:ea typeface="Cambria Math" panose="02040503050406030204" pitchFamily="18" charset="0"/>
                            </a:rPr>
                            <m:t>𝑜𝑙𝑑</m:t>
                          </m:r>
                          <m:r>
                            <a:rPr lang="en-IN" sz="1550" b="0" i="1" smtClean="0">
                              <a:latin typeface="Cambria Math" panose="02040503050406030204" pitchFamily="18" charset="0"/>
                              <a:ea typeface="Cambria Math" panose="02040503050406030204" pitchFamily="18" charset="0"/>
                            </a:rPr>
                            <m:t>)</m:t>
                          </m:r>
                        </m:e>
                      </m:d>
                      <m:r>
                        <a:rPr lang="en-IN" sz="1550" b="0" i="1" smtClean="0">
                          <a:latin typeface="Cambria Math" panose="02040503050406030204" pitchFamily="18" charset="0"/>
                        </a:rPr>
                        <m:t> </m:t>
                      </m:r>
                    </m:oMath>
                  </m:oMathPara>
                </a14:m>
                <a:endParaRPr lang="en-US" sz="1550" dirty="0"/>
              </a:p>
              <a:p>
                <a:pPr algn="just">
                  <a:spcBef>
                    <a:spcPts val="600"/>
                  </a:spcBef>
                  <a:spcAft>
                    <a:spcPts val="600"/>
                  </a:spcAft>
                </a:pPr>
                <a:r>
                  <a:rPr lang="en-US" sz="1550" dirty="0"/>
                  <a:t>Step 6: Reduce the learning rates.</a:t>
                </a:r>
              </a:p>
              <a:p>
                <a:pPr algn="just">
                  <a:spcBef>
                    <a:spcPts val="600"/>
                  </a:spcBef>
                  <a:spcAft>
                    <a:spcPts val="600"/>
                  </a:spcAft>
                </a:pPr>
                <a14:m>
                  <m:oMathPara xmlns:m="http://schemas.openxmlformats.org/officeDocument/2006/math">
                    <m:oMathParaPr>
                      <m:jc m:val="centerGroup"/>
                    </m:oMathParaPr>
                    <m:oMath xmlns:m="http://schemas.openxmlformats.org/officeDocument/2006/math">
                      <m:r>
                        <a:rPr lang="en-US" sz="1550" i="1" smtClean="0">
                          <a:latin typeface="Cambria Math" panose="02040503050406030204" pitchFamily="18" charset="0"/>
                          <a:ea typeface="Cambria Math" panose="02040503050406030204" pitchFamily="18" charset="0"/>
                        </a:rPr>
                        <m:t>𝛼</m:t>
                      </m:r>
                      <m:d>
                        <m:dPr>
                          <m:ctrlPr>
                            <a:rPr lang="en-IN" sz="1550" b="0" i="1" smtClean="0">
                              <a:latin typeface="Cambria Math" panose="02040503050406030204" pitchFamily="18" charset="0"/>
                              <a:ea typeface="Cambria Math" panose="02040503050406030204" pitchFamily="18" charset="0"/>
                            </a:rPr>
                          </m:ctrlPr>
                        </m:dPr>
                        <m:e>
                          <m:r>
                            <a:rPr lang="en-IN" sz="1550" b="0" i="1" smtClean="0">
                              <a:latin typeface="Cambria Math" panose="02040503050406030204" pitchFamily="18" charset="0"/>
                              <a:ea typeface="Cambria Math" panose="02040503050406030204" pitchFamily="18" charset="0"/>
                            </a:rPr>
                            <m:t>𝑡</m:t>
                          </m:r>
                          <m:r>
                            <a:rPr lang="en-IN" sz="1550" b="0" i="1" smtClean="0">
                              <a:latin typeface="Cambria Math" panose="02040503050406030204" pitchFamily="18" charset="0"/>
                              <a:ea typeface="Cambria Math" panose="02040503050406030204" pitchFamily="18" charset="0"/>
                            </a:rPr>
                            <m:t>+1</m:t>
                          </m:r>
                        </m:e>
                      </m:d>
                      <m:r>
                        <a:rPr lang="en-IN" sz="1550" b="0" i="1" smtClean="0">
                          <a:latin typeface="Cambria Math" panose="02040503050406030204" pitchFamily="18" charset="0"/>
                          <a:ea typeface="Cambria Math" panose="02040503050406030204" pitchFamily="18" charset="0"/>
                        </a:rPr>
                        <m:t>=0.5</m:t>
                      </m:r>
                      <m:r>
                        <a:rPr lang="en-IN" sz="1550" b="0" i="1" smtClean="0">
                          <a:latin typeface="Cambria Math" panose="02040503050406030204" pitchFamily="18" charset="0"/>
                          <a:ea typeface="Cambria Math" panose="02040503050406030204" pitchFamily="18" charset="0"/>
                        </a:rPr>
                        <m:t>𝛼</m:t>
                      </m:r>
                      <m:d>
                        <m:dPr>
                          <m:ctrlPr>
                            <a:rPr lang="en-IN" sz="1550" b="0" i="1" smtClean="0">
                              <a:latin typeface="Cambria Math" panose="02040503050406030204" pitchFamily="18" charset="0"/>
                              <a:ea typeface="Cambria Math" panose="02040503050406030204" pitchFamily="18" charset="0"/>
                            </a:rPr>
                          </m:ctrlPr>
                        </m:dPr>
                        <m:e>
                          <m:r>
                            <a:rPr lang="en-IN" sz="1550" b="0" i="1" smtClean="0">
                              <a:latin typeface="Cambria Math" panose="02040503050406030204" pitchFamily="18" charset="0"/>
                              <a:ea typeface="Cambria Math" panose="02040503050406030204" pitchFamily="18" charset="0"/>
                            </a:rPr>
                            <m:t>𝑡</m:t>
                          </m:r>
                        </m:e>
                      </m:d>
                      <m:r>
                        <a:rPr lang="en-IN" sz="1550" b="0" i="1" smtClean="0">
                          <a:latin typeface="Cambria Math" panose="02040503050406030204" pitchFamily="18" charset="0"/>
                          <a:ea typeface="Cambria Math" panose="02040503050406030204" pitchFamily="18" charset="0"/>
                        </a:rPr>
                        <m:t>;      </m:t>
                      </m:r>
                      <m:r>
                        <a:rPr lang="en-IN" sz="1550" b="0" i="1" smtClean="0">
                          <a:latin typeface="Cambria Math" panose="02040503050406030204" pitchFamily="18" charset="0"/>
                          <a:ea typeface="Cambria Math" panose="02040503050406030204" pitchFamily="18" charset="0"/>
                        </a:rPr>
                        <m:t>𝛽</m:t>
                      </m:r>
                      <m:d>
                        <m:dPr>
                          <m:ctrlPr>
                            <a:rPr lang="en-IN" sz="1550" b="0" i="1" smtClean="0">
                              <a:latin typeface="Cambria Math" panose="02040503050406030204" pitchFamily="18" charset="0"/>
                              <a:ea typeface="Cambria Math" panose="02040503050406030204" pitchFamily="18" charset="0"/>
                            </a:rPr>
                          </m:ctrlPr>
                        </m:dPr>
                        <m:e>
                          <m:r>
                            <a:rPr lang="en-IN" sz="1550" b="0" i="1" smtClean="0">
                              <a:latin typeface="Cambria Math" panose="02040503050406030204" pitchFamily="18" charset="0"/>
                              <a:ea typeface="Cambria Math" panose="02040503050406030204" pitchFamily="18" charset="0"/>
                            </a:rPr>
                            <m:t>𝑡</m:t>
                          </m:r>
                          <m:r>
                            <a:rPr lang="en-IN" sz="1550" b="0" i="1" smtClean="0">
                              <a:latin typeface="Cambria Math" panose="02040503050406030204" pitchFamily="18" charset="0"/>
                              <a:ea typeface="Cambria Math" panose="02040503050406030204" pitchFamily="18" charset="0"/>
                            </a:rPr>
                            <m:t>+1</m:t>
                          </m:r>
                        </m:e>
                      </m:d>
                      <m:r>
                        <a:rPr lang="en-IN" sz="1550" b="0" i="1" smtClean="0">
                          <a:latin typeface="Cambria Math" panose="02040503050406030204" pitchFamily="18" charset="0"/>
                          <a:ea typeface="Cambria Math" panose="02040503050406030204" pitchFamily="18" charset="0"/>
                        </a:rPr>
                        <m:t>=0.5</m:t>
                      </m:r>
                      <m:r>
                        <a:rPr lang="en-IN" sz="1550" b="0" i="1" smtClean="0">
                          <a:latin typeface="Cambria Math" panose="02040503050406030204" pitchFamily="18" charset="0"/>
                          <a:ea typeface="Cambria Math" panose="02040503050406030204" pitchFamily="18" charset="0"/>
                        </a:rPr>
                        <m:t>𝛽</m:t>
                      </m:r>
                      <m:r>
                        <a:rPr lang="en-IN" sz="1550" b="0" i="1" smtClean="0">
                          <a:latin typeface="Cambria Math" panose="02040503050406030204" pitchFamily="18" charset="0"/>
                          <a:ea typeface="Cambria Math" panose="02040503050406030204" pitchFamily="18" charset="0"/>
                        </a:rPr>
                        <m:t>(</m:t>
                      </m:r>
                      <m:r>
                        <a:rPr lang="en-IN" sz="1550" b="0" i="1" smtClean="0">
                          <a:latin typeface="Cambria Math" panose="02040503050406030204" pitchFamily="18" charset="0"/>
                          <a:ea typeface="Cambria Math" panose="02040503050406030204" pitchFamily="18" charset="0"/>
                        </a:rPr>
                        <m:t>𝑡</m:t>
                      </m:r>
                      <m:r>
                        <a:rPr lang="en-IN" sz="1550" b="0" i="1" smtClean="0">
                          <a:latin typeface="Cambria Math" panose="02040503050406030204" pitchFamily="18" charset="0"/>
                          <a:ea typeface="Cambria Math" panose="02040503050406030204" pitchFamily="18" charset="0"/>
                        </a:rPr>
                        <m:t>)</m:t>
                      </m:r>
                    </m:oMath>
                  </m:oMathPara>
                </a14:m>
                <a:endParaRPr lang="en-US" sz="1550" dirty="0"/>
              </a:p>
              <a:p>
                <a:pPr algn="just">
                  <a:spcBef>
                    <a:spcPts val="600"/>
                  </a:spcBef>
                  <a:spcAft>
                    <a:spcPts val="600"/>
                  </a:spcAft>
                </a:pPr>
                <a:r>
                  <a:rPr lang="en-US" sz="1550" dirty="0"/>
                  <a:t>Step 7: Test for stopping condition for Phase I training.</a:t>
                </a:r>
              </a:p>
              <a:p>
                <a:pPr algn="just">
                  <a:spcBef>
                    <a:spcPts val="600"/>
                  </a:spcBef>
                  <a:spcAft>
                    <a:spcPts val="600"/>
                  </a:spcAft>
                </a:pPr>
                <a:r>
                  <a:rPr lang="en-US" sz="1550" dirty="0"/>
                  <a:t>Step 8: perform Steps 9-15 when stopping condition false for Phase-II training.</a:t>
                </a:r>
              </a:p>
              <a:p>
                <a:pPr algn="just">
                  <a:spcBef>
                    <a:spcPts val="600"/>
                  </a:spcBef>
                  <a:spcAft>
                    <a:spcPts val="600"/>
                  </a:spcAft>
                </a:pPr>
                <a:r>
                  <a:rPr lang="en-US" sz="1550" dirty="0"/>
                  <a:t>Step 9: Perform steps 10-13 for each training input pair </a:t>
                </a:r>
                <a14:m>
                  <m:oMath xmlns:m="http://schemas.openxmlformats.org/officeDocument/2006/math">
                    <m:r>
                      <m:rPr>
                        <m:sty m:val="p"/>
                      </m:rPr>
                      <a:rPr lang="en-IN" sz="1550" b="0" i="0" smtClean="0">
                        <a:latin typeface="Cambria Math" panose="02040503050406030204" pitchFamily="18" charset="0"/>
                      </a:rPr>
                      <m:t>x</m:t>
                    </m:r>
                    <m:r>
                      <a:rPr lang="en-IN" sz="1550" b="0" i="1" smtClean="0">
                        <a:latin typeface="Cambria Math" panose="02040503050406030204" pitchFamily="18" charset="0"/>
                      </a:rPr>
                      <m:t>:</m:t>
                    </m:r>
                    <m:r>
                      <a:rPr lang="en-IN" sz="1550" b="0" i="1" smtClean="0">
                        <a:latin typeface="Cambria Math" panose="02040503050406030204" pitchFamily="18" charset="0"/>
                      </a:rPr>
                      <m:t>𝑦</m:t>
                    </m:r>
                  </m:oMath>
                </a14:m>
                <a:r>
                  <a:rPr lang="en-US" sz="1550" dirty="0"/>
                  <a:t>. Here </a:t>
                </a:r>
                <a14:m>
                  <m:oMath xmlns:m="http://schemas.openxmlformats.org/officeDocument/2006/math">
                    <m:r>
                      <a:rPr lang="en-IN" sz="1550" i="1">
                        <a:latin typeface="Cambria Math" panose="02040503050406030204" pitchFamily="18" charset="0"/>
                        <a:ea typeface="Cambria Math" panose="02040503050406030204" pitchFamily="18" charset="0"/>
                      </a:rPr>
                      <m:t>𝛼</m:t>
                    </m:r>
                  </m:oMath>
                </a14:m>
                <a:r>
                  <a:rPr lang="en-US" sz="1550" dirty="0"/>
                  <a:t> and </a:t>
                </a:r>
                <a14:m>
                  <m:oMath xmlns:m="http://schemas.openxmlformats.org/officeDocument/2006/math">
                    <m:r>
                      <a:rPr lang="en-IN" sz="1550" i="1">
                        <a:latin typeface="Cambria Math" panose="02040503050406030204" pitchFamily="18" charset="0"/>
                        <a:ea typeface="Cambria Math" panose="02040503050406030204" pitchFamily="18" charset="0"/>
                      </a:rPr>
                      <m:t>𝛽</m:t>
                    </m:r>
                  </m:oMath>
                </a14:m>
                <a:r>
                  <a:rPr lang="en-US" sz="1550" dirty="0"/>
                  <a:t> are small constant values.</a:t>
                </a:r>
              </a:p>
              <a:p>
                <a:pPr algn="just">
                  <a:spcBef>
                    <a:spcPts val="600"/>
                  </a:spcBef>
                  <a:spcAft>
                    <a:spcPts val="600"/>
                  </a:spcAft>
                </a:pPr>
                <a:r>
                  <a:rPr lang="en-US" sz="1550" dirty="0"/>
                  <a:t>Step 10: make the X-input layer activations to vector x. make the Y-input layer activations to vector y.</a:t>
                </a:r>
              </a:p>
              <a:p>
                <a:pPr algn="just">
                  <a:spcBef>
                    <a:spcPts val="600"/>
                  </a:spcBef>
                  <a:spcAft>
                    <a:spcPts val="600"/>
                  </a:spcAft>
                </a:pPr>
                <a:r>
                  <a:rPr lang="en-US" sz="1550" dirty="0"/>
                  <a:t>Step 11: find the winning cluster unit.</a:t>
                </a:r>
              </a:p>
              <a:p>
                <a:pPr algn="just">
                  <a:spcBef>
                    <a:spcPts val="600"/>
                  </a:spcBef>
                  <a:spcAft>
                    <a:spcPts val="600"/>
                  </a:spcAft>
                </a:pPr>
                <a:r>
                  <a:rPr lang="en-US" sz="1550" dirty="0"/>
                  <a:t>If dot product method is used, find the cluster unit </a:t>
                </a:r>
                <a14:m>
                  <m:oMath xmlns:m="http://schemas.openxmlformats.org/officeDocument/2006/math">
                    <m:sSub>
                      <m:sSubPr>
                        <m:ctrlPr>
                          <a:rPr lang="en-US" sz="1550" i="1" smtClean="0">
                            <a:latin typeface="Cambria Math" panose="02040503050406030204" pitchFamily="18" charset="0"/>
                          </a:rPr>
                        </m:ctrlPr>
                      </m:sSubPr>
                      <m:e>
                        <m:r>
                          <a:rPr lang="en-IN" sz="1550" b="0" i="1" smtClean="0">
                            <a:latin typeface="Cambria Math" panose="02040503050406030204" pitchFamily="18" charset="0"/>
                          </a:rPr>
                          <m:t>𝑧</m:t>
                        </m:r>
                      </m:e>
                      <m:sub>
                        <m:r>
                          <a:rPr lang="en-IN" sz="1550" b="0" i="1" smtClean="0">
                            <a:latin typeface="Cambria Math" panose="02040503050406030204" pitchFamily="18" charset="0"/>
                          </a:rPr>
                          <m:t>𝑗</m:t>
                        </m:r>
                      </m:sub>
                    </m:sSub>
                  </m:oMath>
                </a14:m>
                <a:r>
                  <a:rPr lang="en-US" sz="1550" dirty="0"/>
                  <a:t> with target net input; for </a:t>
                </a:r>
                <a14:m>
                  <m:oMath xmlns:m="http://schemas.openxmlformats.org/officeDocument/2006/math">
                    <m:r>
                      <a:rPr lang="en-IN" sz="1550" b="0" i="1" smtClean="0">
                        <a:latin typeface="Cambria Math" panose="02040503050406030204" pitchFamily="18" charset="0"/>
                      </a:rPr>
                      <m:t>𝑗</m:t>
                    </m:r>
                    <m:r>
                      <a:rPr lang="en-IN" sz="1550" b="0" i="1" smtClean="0">
                        <a:latin typeface="Cambria Math" panose="02040503050406030204" pitchFamily="18" charset="0"/>
                      </a:rPr>
                      <m:t>=1 </m:t>
                    </m:r>
                    <m:r>
                      <a:rPr lang="en-IN" sz="1550" b="0" i="1" smtClean="0">
                        <a:latin typeface="Cambria Math" panose="02040503050406030204" pitchFamily="18" charset="0"/>
                      </a:rPr>
                      <m:t>𝑡𝑜</m:t>
                    </m:r>
                    <m:r>
                      <a:rPr lang="en-IN" sz="1550" b="0" i="1" smtClean="0">
                        <a:latin typeface="Cambria Math" panose="02040503050406030204" pitchFamily="18" charset="0"/>
                      </a:rPr>
                      <m:t> </m:t>
                    </m:r>
                    <m:r>
                      <a:rPr lang="en-IN" sz="1550" b="0" i="1" smtClean="0">
                        <a:latin typeface="Cambria Math" panose="02040503050406030204" pitchFamily="18" charset="0"/>
                      </a:rPr>
                      <m:t>𝑝</m:t>
                    </m:r>
                    <m:r>
                      <a:rPr lang="en-IN" sz="1550" b="0" i="1" smtClean="0">
                        <a:latin typeface="Cambria Math" panose="02040503050406030204" pitchFamily="18" charset="0"/>
                      </a:rPr>
                      <m:t>,</m:t>
                    </m:r>
                  </m:oMath>
                </a14:m>
                <a:endParaRPr lang="en-US" sz="1550" dirty="0"/>
              </a:p>
              <a:p>
                <a:pPr algn="just">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sz="1550" i="1" smtClean="0">
                              <a:latin typeface="Cambria Math" panose="02040503050406030204" pitchFamily="18" charset="0"/>
                            </a:rPr>
                          </m:ctrlPr>
                        </m:sSubPr>
                        <m:e>
                          <m:r>
                            <a:rPr lang="en-IN" sz="1550" b="0" i="1" smtClean="0">
                              <a:latin typeface="Cambria Math" panose="02040503050406030204" pitchFamily="18" charset="0"/>
                            </a:rPr>
                            <m:t>𝑧</m:t>
                          </m:r>
                        </m:e>
                        <m:sub>
                          <m:r>
                            <a:rPr lang="en-IN" sz="1550" b="0" i="1" smtClean="0">
                              <a:latin typeface="Cambria Math" panose="02040503050406030204" pitchFamily="18" charset="0"/>
                            </a:rPr>
                            <m:t>𝑖𝑛𝑗</m:t>
                          </m:r>
                        </m:sub>
                      </m:sSub>
                      <m:r>
                        <a:rPr lang="en-IN" sz="1550" b="0" i="1" smtClean="0">
                          <a:latin typeface="Cambria Math" panose="02040503050406030204" pitchFamily="18" charset="0"/>
                        </a:rPr>
                        <m:t>=</m:t>
                      </m:r>
                      <m:nary>
                        <m:naryPr>
                          <m:chr m:val="∑"/>
                          <m:ctrlPr>
                            <a:rPr lang="en-IN" sz="1550" b="0" i="1" smtClean="0">
                              <a:latin typeface="Cambria Math" panose="02040503050406030204" pitchFamily="18" charset="0"/>
                            </a:rPr>
                          </m:ctrlPr>
                        </m:naryPr>
                        <m:sub>
                          <m:r>
                            <m:rPr>
                              <m:brk m:alnAt="23"/>
                            </m:rPr>
                            <a:rPr lang="en-IN" sz="1550" b="0" i="1" smtClean="0">
                              <a:latin typeface="Cambria Math" panose="02040503050406030204" pitchFamily="18" charset="0"/>
                            </a:rPr>
                            <m:t>𝑖</m:t>
                          </m:r>
                          <m:r>
                            <a:rPr lang="en-IN" sz="1550" b="0" i="1" smtClean="0">
                              <a:latin typeface="Cambria Math" panose="02040503050406030204" pitchFamily="18" charset="0"/>
                            </a:rPr>
                            <m:t>=1</m:t>
                          </m:r>
                        </m:sub>
                        <m:sup>
                          <m:r>
                            <a:rPr lang="en-IN" sz="1550" b="0" i="1" smtClean="0">
                              <a:latin typeface="Cambria Math" panose="02040503050406030204" pitchFamily="18" charset="0"/>
                            </a:rPr>
                            <m:t>𝑛</m:t>
                          </m:r>
                        </m:sup>
                        <m:e>
                          <m:sSub>
                            <m:sSubPr>
                              <m:ctrlPr>
                                <a:rPr lang="en-IN" sz="1550" b="0" i="1" smtClean="0">
                                  <a:latin typeface="Cambria Math" panose="02040503050406030204" pitchFamily="18" charset="0"/>
                                </a:rPr>
                              </m:ctrlPr>
                            </m:sSubPr>
                            <m:e>
                              <m:r>
                                <a:rPr lang="en-IN" sz="1550" b="0" i="1" smtClean="0">
                                  <a:latin typeface="Cambria Math" panose="02040503050406030204" pitchFamily="18" charset="0"/>
                                </a:rPr>
                                <m:t>𝑥</m:t>
                              </m:r>
                            </m:e>
                            <m:sub>
                              <m:r>
                                <a:rPr lang="en-IN" sz="1550" b="0" i="1" smtClean="0">
                                  <a:latin typeface="Cambria Math" panose="02040503050406030204" pitchFamily="18" charset="0"/>
                                </a:rPr>
                                <m:t>𝑖</m:t>
                              </m:r>
                            </m:sub>
                          </m:sSub>
                          <m:sSub>
                            <m:sSubPr>
                              <m:ctrlPr>
                                <a:rPr lang="en-IN" sz="1550" b="0" i="1" smtClean="0">
                                  <a:latin typeface="Cambria Math" panose="02040503050406030204" pitchFamily="18" charset="0"/>
                                </a:rPr>
                              </m:ctrlPr>
                            </m:sSubPr>
                            <m:e>
                              <m:r>
                                <a:rPr lang="en-IN" sz="1550" b="0" i="1" smtClean="0">
                                  <a:latin typeface="Cambria Math" panose="02040503050406030204" pitchFamily="18" charset="0"/>
                                </a:rPr>
                                <m:t>𝑣</m:t>
                              </m:r>
                            </m:e>
                            <m:sub>
                              <m:r>
                                <a:rPr lang="en-IN" sz="1550" b="0" i="1" smtClean="0">
                                  <a:latin typeface="Cambria Math" panose="02040503050406030204" pitchFamily="18" charset="0"/>
                                </a:rPr>
                                <m:t>𝑖𝑗</m:t>
                              </m:r>
                            </m:sub>
                          </m:sSub>
                        </m:e>
                      </m:nary>
                      <m:r>
                        <a:rPr lang="en-IN" sz="1550" b="0" i="1" smtClean="0">
                          <a:latin typeface="Cambria Math" panose="02040503050406030204" pitchFamily="18" charset="0"/>
                        </a:rPr>
                        <m:t>+</m:t>
                      </m:r>
                      <m:nary>
                        <m:naryPr>
                          <m:chr m:val="∑"/>
                          <m:ctrlPr>
                            <a:rPr lang="en-IN" sz="1550" b="0" i="1" smtClean="0">
                              <a:latin typeface="Cambria Math" panose="02040503050406030204" pitchFamily="18" charset="0"/>
                            </a:rPr>
                          </m:ctrlPr>
                        </m:naryPr>
                        <m:sub>
                          <m:r>
                            <m:rPr>
                              <m:brk m:alnAt="23"/>
                            </m:rPr>
                            <a:rPr lang="en-IN" sz="1550" b="0" i="1" smtClean="0">
                              <a:latin typeface="Cambria Math" panose="02040503050406030204" pitchFamily="18" charset="0"/>
                            </a:rPr>
                            <m:t>𝑘</m:t>
                          </m:r>
                          <m:r>
                            <a:rPr lang="en-IN" sz="1550" b="0" i="1" smtClean="0">
                              <a:latin typeface="Cambria Math" panose="02040503050406030204" pitchFamily="18" charset="0"/>
                            </a:rPr>
                            <m:t>=1</m:t>
                          </m:r>
                        </m:sub>
                        <m:sup>
                          <m:r>
                            <a:rPr lang="en-IN" sz="1550" b="0" i="1" smtClean="0">
                              <a:latin typeface="Cambria Math" panose="02040503050406030204" pitchFamily="18" charset="0"/>
                            </a:rPr>
                            <m:t>𝑚</m:t>
                          </m:r>
                        </m:sup>
                        <m:e>
                          <m:sSub>
                            <m:sSubPr>
                              <m:ctrlPr>
                                <a:rPr lang="en-IN" sz="1550" b="0" i="1" smtClean="0">
                                  <a:latin typeface="Cambria Math" panose="02040503050406030204" pitchFamily="18" charset="0"/>
                                </a:rPr>
                              </m:ctrlPr>
                            </m:sSubPr>
                            <m:e>
                              <m:r>
                                <a:rPr lang="en-IN" sz="1550" b="0" i="1" smtClean="0">
                                  <a:latin typeface="Cambria Math" panose="02040503050406030204" pitchFamily="18" charset="0"/>
                                </a:rPr>
                                <m:t>𝑦</m:t>
                              </m:r>
                            </m:e>
                            <m:sub>
                              <m:r>
                                <a:rPr lang="en-IN" sz="1550" b="0" i="1" smtClean="0">
                                  <a:latin typeface="Cambria Math" panose="02040503050406030204" pitchFamily="18" charset="0"/>
                                </a:rPr>
                                <m:t>𝑘</m:t>
                              </m:r>
                            </m:sub>
                          </m:sSub>
                          <m:sSub>
                            <m:sSubPr>
                              <m:ctrlPr>
                                <a:rPr lang="en-IN" sz="1550" b="0" i="1" smtClean="0">
                                  <a:latin typeface="Cambria Math" panose="02040503050406030204" pitchFamily="18" charset="0"/>
                                </a:rPr>
                              </m:ctrlPr>
                            </m:sSubPr>
                            <m:e>
                              <m:r>
                                <a:rPr lang="en-IN" sz="1550" b="0" i="1" smtClean="0">
                                  <a:latin typeface="Cambria Math" panose="02040503050406030204" pitchFamily="18" charset="0"/>
                                </a:rPr>
                                <m:t>𝑤</m:t>
                              </m:r>
                            </m:e>
                            <m:sub>
                              <m:r>
                                <a:rPr lang="en-IN" sz="1550" b="0" i="1" smtClean="0">
                                  <a:latin typeface="Cambria Math" panose="02040503050406030204" pitchFamily="18" charset="0"/>
                                </a:rPr>
                                <m:t>𝑘𝑗</m:t>
                              </m:r>
                            </m:sub>
                          </m:sSub>
                        </m:e>
                      </m:nary>
                    </m:oMath>
                  </m:oMathPara>
                </a14:m>
                <a:endParaRPr lang="en-US" sz="1550" dirty="0"/>
              </a:p>
            </p:txBody>
          </p:sp>
        </mc:Choice>
        <mc:Fallback xmlns="">
          <p:sp>
            <p:nvSpPr>
              <p:cNvPr id="8" name="Rectangle 7">
                <a:extLst>
                  <a:ext uri="{FF2B5EF4-FFF2-40B4-BE49-F238E27FC236}">
                    <a16:creationId xmlns:a16="http://schemas.microsoft.com/office/drawing/2014/main" id="{D1AB262B-EA37-497E-9592-B850E759A1CB}"/>
                  </a:ext>
                </a:extLst>
              </p:cNvPr>
              <p:cNvSpPr>
                <a:spLocks noRot="1" noChangeAspect="1" noMove="1" noResize="1" noEditPoints="1" noAdjustHandles="1" noChangeArrowheads="1" noChangeShapeType="1" noTextEdit="1"/>
              </p:cNvSpPr>
              <p:nvPr/>
            </p:nvSpPr>
            <p:spPr>
              <a:xfrm>
                <a:off x="381000" y="1307019"/>
                <a:ext cx="8382000" cy="4935005"/>
              </a:xfrm>
              <a:prstGeom prst="rect">
                <a:avLst/>
              </a:prstGeom>
              <a:blipFill>
                <a:blip r:embed="rId2"/>
                <a:stretch>
                  <a:fillRect l="-364"/>
                </a:stretch>
              </a:blipFill>
            </p:spPr>
            <p:txBody>
              <a:bodyPr/>
              <a:lstStyle/>
              <a:p>
                <a:r>
                  <a:rPr lang="en-IN">
                    <a:noFill/>
                  </a:rPr>
                  <a:t> </a:t>
                </a:r>
              </a:p>
            </p:txBody>
          </p:sp>
        </mc:Fallback>
      </mc:AlternateContent>
      <p:sp>
        <p:nvSpPr>
          <p:cNvPr id="9" name="TextBox 8">
            <a:extLst>
              <a:ext uri="{FF2B5EF4-FFF2-40B4-BE49-F238E27FC236}">
                <a16:creationId xmlns:a16="http://schemas.microsoft.com/office/drawing/2014/main" id="{13FC2C8A-05AF-4FE5-8859-2A8D66363969}"/>
              </a:ext>
            </a:extLst>
          </p:cNvPr>
          <p:cNvSpPr txBox="1"/>
          <p:nvPr/>
        </p:nvSpPr>
        <p:spPr>
          <a:xfrm>
            <a:off x="1676400" y="695980"/>
            <a:ext cx="7391400" cy="523220"/>
          </a:xfrm>
          <a:prstGeom prst="rect">
            <a:avLst/>
          </a:prstGeom>
          <a:noFill/>
        </p:spPr>
        <p:txBody>
          <a:bodyPr wrap="square" rtlCol="0">
            <a:spAutoFit/>
          </a:bodyPr>
          <a:lstStyle/>
          <a:p>
            <a:r>
              <a:rPr lang="en-US" sz="2800" b="1" dirty="0">
                <a:solidFill>
                  <a:schemeClr val="accent2">
                    <a:lumMod val="75000"/>
                  </a:schemeClr>
                </a:solidFill>
                <a:latin typeface="Century Gothic" pitchFamily="34" charset="0"/>
              </a:rPr>
              <a:t>Training Algorithm</a:t>
            </a:r>
          </a:p>
        </p:txBody>
      </p:sp>
      <mc:AlternateContent xmlns:mc="http://schemas.openxmlformats.org/markup-compatibility/2006">
        <mc:Choice xmlns:p14="http://schemas.microsoft.com/office/powerpoint/2010/main" Requires="p14">
          <p:contentPart p14:bwMode="auto" r:id="rId3">
            <p14:nvContentPartPr>
              <p14:cNvPr id="6" name="Ink 5"/>
              <p14:cNvContentPartPr/>
              <p14:nvPr/>
            </p14:nvContentPartPr>
            <p14:xfrm>
              <a:off x="1582279" y="1672607"/>
              <a:ext cx="68400" cy="721080"/>
            </p14:xfrm>
          </p:contentPart>
        </mc:Choice>
        <mc:Fallback>
          <p:pic>
            <p:nvPicPr>
              <p:cNvPr id="6" name="Ink 5"/>
              <p:cNvPicPr/>
              <p:nvPr/>
            </p:nvPicPr>
            <p:blipFill>
              <a:blip r:embed="rId4"/>
              <a:stretch>
                <a:fillRect/>
              </a:stretch>
            </p:blipFill>
            <p:spPr>
              <a:xfrm>
                <a:off x="1569679" y="1658927"/>
                <a:ext cx="95760" cy="7506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2" name="Ink 11"/>
              <p14:cNvContentPartPr/>
              <p14:nvPr/>
            </p14:nvContentPartPr>
            <p14:xfrm>
              <a:off x="1188079" y="2684207"/>
              <a:ext cx="3248280" cy="480240"/>
            </p14:xfrm>
          </p:contentPart>
        </mc:Choice>
        <mc:Fallback>
          <p:pic>
            <p:nvPicPr>
              <p:cNvPr id="12" name="Ink 11"/>
              <p:cNvPicPr/>
              <p:nvPr/>
            </p:nvPicPr>
            <p:blipFill>
              <a:blip r:embed="rId6"/>
              <a:stretch>
                <a:fillRect/>
              </a:stretch>
            </p:blipFill>
            <p:spPr>
              <a:xfrm>
                <a:off x="1174759" y="2680247"/>
                <a:ext cx="3278160" cy="4975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4" name="Ink 13"/>
              <p14:cNvContentPartPr/>
              <p14:nvPr/>
            </p14:nvContentPartPr>
            <p14:xfrm>
              <a:off x="5609239" y="4129607"/>
              <a:ext cx="2736720" cy="78120"/>
            </p14:xfrm>
          </p:contentPart>
        </mc:Choice>
        <mc:Fallback>
          <p:pic>
            <p:nvPicPr>
              <p:cNvPr id="14" name="Ink 13"/>
              <p:cNvPicPr/>
              <p:nvPr/>
            </p:nvPicPr>
            <p:blipFill>
              <a:blip r:embed="rId8"/>
              <a:stretch>
                <a:fillRect/>
              </a:stretch>
            </p:blipFill>
            <p:spPr>
              <a:xfrm>
                <a:off x="5599519" y="4114847"/>
                <a:ext cx="2762640" cy="1058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8" name="Ink 17"/>
              <p14:cNvContentPartPr/>
              <p14:nvPr/>
            </p14:nvContentPartPr>
            <p14:xfrm>
              <a:off x="5613559" y="4643687"/>
              <a:ext cx="2929680" cy="96120"/>
            </p14:xfrm>
          </p:contentPart>
        </mc:Choice>
        <mc:Fallback>
          <p:pic>
            <p:nvPicPr>
              <p:cNvPr id="18" name="Ink 17"/>
              <p:cNvPicPr/>
              <p:nvPr/>
            </p:nvPicPr>
            <p:blipFill>
              <a:blip r:embed="rId10"/>
              <a:stretch>
                <a:fillRect/>
              </a:stretch>
            </p:blipFill>
            <p:spPr>
              <a:xfrm>
                <a:off x="5604199" y="4640087"/>
                <a:ext cx="2956680" cy="1126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0" name="Ink 19"/>
              <p14:cNvContentPartPr/>
              <p14:nvPr/>
            </p14:nvContentPartPr>
            <p14:xfrm>
              <a:off x="4595119" y="4646207"/>
              <a:ext cx="242640" cy="43200"/>
            </p14:xfrm>
          </p:contentPart>
        </mc:Choice>
        <mc:Fallback>
          <p:pic>
            <p:nvPicPr>
              <p:cNvPr id="20" name="Ink 19"/>
              <p:cNvPicPr/>
              <p:nvPr/>
            </p:nvPicPr>
            <p:blipFill>
              <a:blip r:embed="rId12"/>
              <a:stretch>
                <a:fillRect/>
              </a:stretch>
            </p:blipFill>
            <p:spPr>
              <a:xfrm>
                <a:off x="4585759" y="4636487"/>
                <a:ext cx="26136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1" name="Ink 20"/>
              <p14:cNvContentPartPr/>
              <p14:nvPr/>
            </p14:nvContentPartPr>
            <p14:xfrm>
              <a:off x="1323439" y="4975247"/>
              <a:ext cx="2418480" cy="162000"/>
            </p14:xfrm>
          </p:contentPart>
        </mc:Choice>
        <mc:Fallback>
          <p:pic>
            <p:nvPicPr>
              <p:cNvPr id="21" name="Ink 20"/>
              <p:cNvPicPr/>
              <p:nvPr/>
            </p:nvPicPr>
            <p:blipFill>
              <a:blip r:embed="rId14"/>
              <a:stretch>
                <a:fillRect/>
              </a:stretch>
            </p:blipFill>
            <p:spPr>
              <a:xfrm>
                <a:off x="1314439" y="4957607"/>
                <a:ext cx="244512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3" name="Ink 22"/>
              <p14:cNvContentPartPr/>
              <p14:nvPr/>
            </p14:nvContentPartPr>
            <p14:xfrm>
              <a:off x="3211279" y="6169727"/>
              <a:ext cx="1651320" cy="214920"/>
            </p14:xfrm>
          </p:contentPart>
        </mc:Choice>
        <mc:Fallback>
          <p:pic>
            <p:nvPicPr>
              <p:cNvPr id="23" name="Ink 22"/>
              <p:cNvPicPr/>
              <p:nvPr/>
            </p:nvPicPr>
            <p:blipFill>
              <a:blip r:embed="rId16"/>
              <a:stretch>
                <a:fillRect/>
              </a:stretch>
            </p:blipFill>
            <p:spPr>
              <a:xfrm>
                <a:off x="3200839" y="6166127"/>
                <a:ext cx="1680840" cy="230040"/>
              </a:xfrm>
              <a:prstGeom prst="rect">
                <a:avLst/>
              </a:prstGeom>
            </p:spPr>
          </p:pic>
        </mc:Fallback>
      </mc:AlternateContent>
    </p:spTree>
    <p:extLst>
      <p:ext uri="{BB962C8B-B14F-4D97-AF65-F5344CB8AC3E}">
        <p14:creationId xmlns:p14="http://schemas.microsoft.com/office/powerpoint/2010/main" val="27666940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83D098C-82B6-4AFB-9B37-5DD7E0904C7C}"/>
              </a:ext>
            </a:extLst>
          </p:cNvPr>
          <p:cNvSpPr>
            <a:spLocks noGrp="1"/>
          </p:cNvSpPr>
          <p:nvPr>
            <p:ph type="dt" sz="half" idx="10"/>
          </p:nvPr>
        </p:nvSpPr>
        <p:spPr/>
        <p:txBody>
          <a:bodyPr/>
          <a:lstStyle/>
          <a:p>
            <a:fld id="{D8513C87-B01D-432B-95CD-5B196D463A73}" type="datetime1">
              <a:rPr lang="en-US" smtClean="0">
                <a:solidFill>
                  <a:prstClr val="black">
                    <a:tint val="75000"/>
                  </a:prstClr>
                </a:solidFill>
              </a:rPr>
              <a:t>9/17/2021</a:t>
            </a:fld>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EAD18130-146F-4197-9E33-16729171555C}"/>
              </a:ext>
            </a:extLst>
          </p:cNvPr>
          <p:cNvSpPr>
            <a:spLocks noGrp="1"/>
          </p:cNvSpPr>
          <p:nvPr>
            <p:ph type="ftr" sz="quarter" idx="11"/>
          </p:nvPr>
        </p:nvSpPr>
        <p:spPr/>
        <p:txBody>
          <a:bodyPr/>
          <a:lstStyle/>
          <a:p>
            <a:r>
              <a:rPr lang="en-US">
                <a:solidFill>
                  <a:prstClr val="black">
                    <a:tint val="75000"/>
                  </a:prstClr>
                </a:solidFill>
              </a:rPr>
              <a:t>Matching and Self organizing networks</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D37A4659-231E-41A1-9EE5-C02B986F2404}"/>
              </a:ext>
            </a:extLst>
          </p:cNvPr>
          <p:cNvSpPr>
            <a:spLocks noGrp="1"/>
          </p:cNvSpPr>
          <p:nvPr>
            <p:ph type="sldNum" sz="quarter" idx="12"/>
          </p:nvPr>
        </p:nvSpPr>
        <p:spPr/>
        <p:txBody>
          <a:bodyPr/>
          <a:lstStyle/>
          <a:p>
            <a:fld id="{C3B8A444-581C-4B54-A54A-B2D08887D275}" type="slidenum">
              <a:rPr lang="en-US" smtClean="0">
                <a:solidFill>
                  <a:prstClr val="black">
                    <a:tint val="75000"/>
                  </a:prstClr>
                </a:solidFill>
              </a:rPr>
              <a:pPr/>
              <a:t>31</a:t>
            </a:fld>
            <a:endParaRPr lang="en-US" dirty="0">
              <a:solidFill>
                <a:prstClr val="black">
                  <a:tint val="75000"/>
                </a:prstClr>
              </a:solidFill>
            </a:endParaRP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D1AB262B-EA37-497E-9592-B850E759A1CB}"/>
                  </a:ext>
                </a:extLst>
              </p:cNvPr>
              <p:cNvSpPr/>
              <p:nvPr/>
            </p:nvSpPr>
            <p:spPr>
              <a:xfrm>
                <a:off x="381000" y="1307019"/>
                <a:ext cx="8382000" cy="5265352"/>
              </a:xfrm>
              <a:prstGeom prst="rect">
                <a:avLst/>
              </a:prstGeom>
            </p:spPr>
            <p:txBody>
              <a:bodyPr wrap="square">
                <a:spAutoFit/>
              </a:bodyPr>
              <a:lstStyle/>
              <a:p>
                <a:pPr algn="just">
                  <a:spcBef>
                    <a:spcPts val="600"/>
                  </a:spcBef>
                  <a:spcAft>
                    <a:spcPts val="600"/>
                  </a:spcAft>
                </a:pPr>
                <a:r>
                  <a:rPr lang="en-US" sz="1550" dirty="0"/>
                  <a:t>If Euclidean distance method is used, find the cluster unit </a:t>
                </a:r>
                <a14:m>
                  <m:oMath xmlns:m="http://schemas.openxmlformats.org/officeDocument/2006/math">
                    <m:sSub>
                      <m:sSubPr>
                        <m:ctrlPr>
                          <a:rPr lang="en-US" sz="1550" i="1">
                            <a:latin typeface="Cambria Math" panose="02040503050406030204" pitchFamily="18" charset="0"/>
                          </a:rPr>
                        </m:ctrlPr>
                      </m:sSubPr>
                      <m:e>
                        <m:r>
                          <a:rPr lang="en-IN" sz="1550" i="1">
                            <a:latin typeface="Cambria Math" panose="02040503050406030204" pitchFamily="18" charset="0"/>
                          </a:rPr>
                          <m:t>𝑧</m:t>
                        </m:r>
                      </m:e>
                      <m:sub>
                        <m:r>
                          <a:rPr lang="en-IN" sz="1550" i="1">
                            <a:latin typeface="Cambria Math" panose="02040503050406030204" pitchFamily="18" charset="0"/>
                          </a:rPr>
                          <m:t>𝑗</m:t>
                        </m:r>
                      </m:sub>
                    </m:sSub>
                  </m:oMath>
                </a14:m>
                <a:r>
                  <a:rPr lang="en-US" sz="1550" dirty="0"/>
                  <a:t> whose squared distance from input vectors is the smallest:</a:t>
                </a:r>
              </a:p>
              <a:p>
                <a:pPr algn="just">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sz="1550" i="1">
                              <a:latin typeface="Cambria Math" panose="02040503050406030204" pitchFamily="18" charset="0"/>
                            </a:rPr>
                          </m:ctrlPr>
                        </m:sSubPr>
                        <m:e>
                          <m:r>
                            <a:rPr lang="en-IN" sz="1550" i="1">
                              <a:latin typeface="Cambria Math" panose="02040503050406030204" pitchFamily="18" charset="0"/>
                            </a:rPr>
                            <m:t>𝐷</m:t>
                          </m:r>
                        </m:e>
                        <m:sub>
                          <m:r>
                            <a:rPr lang="en-IN" sz="1550" i="1">
                              <a:latin typeface="Cambria Math" panose="02040503050406030204" pitchFamily="18" charset="0"/>
                            </a:rPr>
                            <m:t>𝑗</m:t>
                          </m:r>
                        </m:sub>
                      </m:sSub>
                      <m:r>
                        <a:rPr lang="en-IN" sz="1550" i="1">
                          <a:latin typeface="Cambria Math" panose="02040503050406030204" pitchFamily="18" charset="0"/>
                        </a:rPr>
                        <m:t>=</m:t>
                      </m:r>
                      <m:nary>
                        <m:naryPr>
                          <m:chr m:val="∑"/>
                          <m:ctrlPr>
                            <a:rPr lang="en-IN" sz="1550" i="1">
                              <a:latin typeface="Cambria Math" panose="02040503050406030204" pitchFamily="18" charset="0"/>
                            </a:rPr>
                          </m:ctrlPr>
                        </m:naryPr>
                        <m:sub>
                          <m:r>
                            <m:rPr>
                              <m:brk m:alnAt="23"/>
                            </m:rPr>
                            <a:rPr lang="en-IN" sz="1550" i="1">
                              <a:latin typeface="Cambria Math" panose="02040503050406030204" pitchFamily="18" charset="0"/>
                            </a:rPr>
                            <m:t>𝑖</m:t>
                          </m:r>
                          <m:r>
                            <a:rPr lang="en-IN" sz="1550" i="1">
                              <a:latin typeface="Cambria Math" panose="02040503050406030204" pitchFamily="18" charset="0"/>
                            </a:rPr>
                            <m:t>=1</m:t>
                          </m:r>
                        </m:sub>
                        <m:sup>
                          <m:r>
                            <a:rPr lang="en-IN" sz="1550" i="1">
                              <a:latin typeface="Cambria Math" panose="02040503050406030204" pitchFamily="18" charset="0"/>
                            </a:rPr>
                            <m:t>𝑛</m:t>
                          </m:r>
                        </m:sup>
                        <m:e>
                          <m:sSup>
                            <m:sSupPr>
                              <m:ctrlPr>
                                <a:rPr lang="en-IN" sz="1550" i="1">
                                  <a:latin typeface="Cambria Math" panose="02040503050406030204" pitchFamily="18" charset="0"/>
                                </a:rPr>
                              </m:ctrlPr>
                            </m:sSupPr>
                            <m:e>
                              <m:d>
                                <m:dPr>
                                  <m:ctrlPr>
                                    <a:rPr lang="en-IN" sz="1550" i="1">
                                      <a:latin typeface="Cambria Math" panose="02040503050406030204" pitchFamily="18" charset="0"/>
                                    </a:rPr>
                                  </m:ctrlPr>
                                </m:dPr>
                                <m:e>
                                  <m:sSub>
                                    <m:sSubPr>
                                      <m:ctrlPr>
                                        <a:rPr lang="en-IN" sz="1550" i="1">
                                          <a:latin typeface="Cambria Math" panose="02040503050406030204" pitchFamily="18" charset="0"/>
                                        </a:rPr>
                                      </m:ctrlPr>
                                    </m:sSubPr>
                                    <m:e>
                                      <m:r>
                                        <a:rPr lang="en-IN" sz="1550" i="1">
                                          <a:latin typeface="Cambria Math" panose="02040503050406030204" pitchFamily="18" charset="0"/>
                                        </a:rPr>
                                        <m:t>𝑥</m:t>
                                      </m:r>
                                    </m:e>
                                    <m:sub>
                                      <m:r>
                                        <a:rPr lang="en-IN" sz="1550" i="1">
                                          <a:latin typeface="Cambria Math" panose="02040503050406030204" pitchFamily="18" charset="0"/>
                                        </a:rPr>
                                        <m:t>𝑖</m:t>
                                      </m:r>
                                    </m:sub>
                                  </m:sSub>
                                  <m:r>
                                    <a:rPr lang="en-IN" sz="1550" i="1">
                                      <a:latin typeface="Cambria Math" panose="02040503050406030204" pitchFamily="18" charset="0"/>
                                    </a:rPr>
                                    <m:t>−</m:t>
                                  </m:r>
                                  <m:sSub>
                                    <m:sSubPr>
                                      <m:ctrlPr>
                                        <a:rPr lang="en-IN" sz="1550" i="1">
                                          <a:latin typeface="Cambria Math" panose="02040503050406030204" pitchFamily="18" charset="0"/>
                                        </a:rPr>
                                      </m:ctrlPr>
                                    </m:sSubPr>
                                    <m:e>
                                      <m:r>
                                        <a:rPr lang="en-IN" sz="1550" i="1">
                                          <a:latin typeface="Cambria Math" panose="02040503050406030204" pitchFamily="18" charset="0"/>
                                        </a:rPr>
                                        <m:t>𝑣</m:t>
                                      </m:r>
                                    </m:e>
                                    <m:sub>
                                      <m:r>
                                        <a:rPr lang="en-IN" sz="1550" i="1">
                                          <a:latin typeface="Cambria Math" panose="02040503050406030204" pitchFamily="18" charset="0"/>
                                        </a:rPr>
                                        <m:t>𝑖𝑗</m:t>
                                      </m:r>
                                    </m:sub>
                                  </m:sSub>
                                </m:e>
                              </m:d>
                            </m:e>
                            <m:sup>
                              <m:r>
                                <a:rPr lang="en-IN" sz="1550" i="1">
                                  <a:latin typeface="Cambria Math" panose="02040503050406030204" pitchFamily="18" charset="0"/>
                                </a:rPr>
                                <m:t>2</m:t>
                              </m:r>
                            </m:sup>
                          </m:sSup>
                        </m:e>
                      </m:nary>
                      <m:r>
                        <a:rPr lang="en-IN" sz="1550" i="1">
                          <a:latin typeface="Cambria Math" panose="02040503050406030204" pitchFamily="18" charset="0"/>
                        </a:rPr>
                        <m:t>+</m:t>
                      </m:r>
                      <m:nary>
                        <m:naryPr>
                          <m:chr m:val="∑"/>
                          <m:ctrlPr>
                            <a:rPr lang="en-IN" sz="1550" i="1">
                              <a:latin typeface="Cambria Math" panose="02040503050406030204" pitchFamily="18" charset="0"/>
                            </a:rPr>
                          </m:ctrlPr>
                        </m:naryPr>
                        <m:sub>
                          <m:r>
                            <m:rPr>
                              <m:brk m:alnAt="23"/>
                            </m:rPr>
                            <a:rPr lang="en-IN" sz="1550" i="1">
                              <a:latin typeface="Cambria Math" panose="02040503050406030204" pitchFamily="18" charset="0"/>
                            </a:rPr>
                            <m:t>𝑘</m:t>
                          </m:r>
                          <m:r>
                            <a:rPr lang="en-IN" sz="1550" i="1">
                              <a:latin typeface="Cambria Math" panose="02040503050406030204" pitchFamily="18" charset="0"/>
                            </a:rPr>
                            <m:t>=1</m:t>
                          </m:r>
                        </m:sub>
                        <m:sup>
                          <m:r>
                            <a:rPr lang="en-IN" sz="1550" i="1">
                              <a:latin typeface="Cambria Math" panose="02040503050406030204" pitchFamily="18" charset="0"/>
                            </a:rPr>
                            <m:t>𝑚</m:t>
                          </m:r>
                        </m:sup>
                        <m:e>
                          <m:sSup>
                            <m:sSupPr>
                              <m:ctrlPr>
                                <a:rPr lang="en-IN" sz="1550" i="1">
                                  <a:latin typeface="Cambria Math" panose="02040503050406030204" pitchFamily="18" charset="0"/>
                                </a:rPr>
                              </m:ctrlPr>
                            </m:sSupPr>
                            <m:e>
                              <m:d>
                                <m:dPr>
                                  <m:ctrlPr>
                                    <a:rPr lang="en-IN" sz="1550" i="1">
                                      <a:latin typeface="Cambria Math" panose="02040503050406030204" pitchFamily="18" charset="0"/>
                                    </a:rPr>
                                  </m:ctrlPr>
                                </m:dPr>
                                <m:e>
                                  <m:sSub>
                                    <m:sSubPr>
                                      <m:ctrlPr>
                                        <a:rPr lang="en-IN" sz="1550" i="1">
                                          <a:latin typeface="Cambria Math" panose="02040503050406030204" pitchFamily="18" charset="0"/>
                                        </a:rPr>
                                      </m:ctrlPr>
                                    </m:sSubPr>
                                    <m:e>
                                      <m:r>
                                        <a:rPr lang="en-IN" sz="1550" i="1">
                                          <a:latin typeface="Cambria Math" panose="02040503050406030204" pitchFamily="18" charset="0"/>
                                        </a:rPr>
                                        <m:t>𝑦</m:t>
                                      </m:r>
                                    </m:e>
                                    <m:sub>
                                      <m:r>
                                        <a:rPr lang="en-IN" sz="1550" i="1">
                                          <a:latin typeface="Cambria Math" panose="02040503050406030204" pitchFamily="18" charset="0"/>
                                        </a:rPr>
                                        <m:t>𝑘</m:t>
                                      </m:r>
                                    </m:sub>
                                  </m:sSub>
                                  <m:r>
                                    <a:rPr lang="en-IN" sz="1550" i="1">
                                      <a:latin typeface="Cambria Math" panose="02040503050406030204" pitchFamily="18" charset="0"/>
                                    </a:rPr>
                                    <m:t>−</m:t>
                                  </m:r>
                                  <m:sSub>
                                    <m:sSubPr>
                                      <m:ctrlPr>
                                        <a:rPr lang="en-IN" sz="1550" i="1">
                                          <a:latin typeface="Cambria Math" panose="02040503050406030204" pitchFamily="18" charset="0"/>
                                        </a:rPr>
                                      </m:ctrlPr>
                                    </m:sSubPr>
                                    <m:e>
                                      <m:r>
                                        <a:rPr lang="en-IN" sz="1550" i="1">
                                          <a:latin typeface="Cambria Math" panose="02040503050406030204" pitchFamily="18" charset="0"/>
                                        </a:rPr>
                                        <m:t>𝑤</m:t>
                                      </m:r>
                                    </m:e>
                                    <m:sub>
                                      <m:r>
                                        <a:rPr lang="en-IN" sz="1550" i="1">
                                          <a:latin typeface="Cambria Math" panose="02040503050406030204" pitchFamily="18" charset="0"/>
                                        </a:rPr>
                                        <m:t>𝑘𝑗</m:t>
                                      </m:r>
                                    </m:sub>
                                  </m:sSub>
                                </m:e>
                              </m:d>
                            </m:e>
                            <m:sup>
                              <m:r>
                                <a:rPr lang="en-IN" sz="1550" i="1">
                                  <a:latin typeface="Cambria Math" panose="02040503050406030204" pitchFamily="18" charset="0"/>
                                </a:rPr>
                                <m:t>2</m:t>
                              </m:r>
                            </m:sup>
                          </m:sSup>
                        </m:e>
                      </m:nary>
                    </m:oMath>
                  </m:oMathPara>
                </a14:m>
                <a:endParaRPr lang="en-US" sz="1550" dirty="0"/>
              </a:p>
              <a:p>
                <a:pPr algn="just">
                  <a:spcBef>
                    <a:spcPts val="600"/>
                  </a:spcBef>
                  <a:spcAft>
                    <a:spcPts val="600"/>
                  </a:spcAft>
                </a:pPr>
                <a:r>
                  <a:rPr lang="en-US" sz="1550" dirty="0"/>
                  <a:t>If there occurs a tie in case of selection of winner unit, the unit with the smallest index is the winner. Take the winner unit index as J.</a:t>
                </a:r>
              </a:p>
              <a:p>
                <a:pPr algn="just">
                  <a:spcBef>
                    <a:spcPts val="600"/>
                  </a:spcBef>
                  <a:spcAft>
                    <a:spcPts val="600"/>
                  </a:spcAft>
                </a:pPr>
                <a:r>
                  <a:rPr lang="en-US" sz="1550" dirty="0"/>
                  <a:t>Step 12: update the weights entering into unit </a:t>
                </a:r>
                <a14:m>
                  <m:oMath xmlns:m="http://schemas.openxmlformats.org/officeDocument/2006/math">
                    <m:sSub>
                      <m:sSubPr>
                        <m:ctrlPr>
                          <a:rPr lang="en-US" sz="1550" i="1" smtClean="0">
                            <a:latin typeface="Cambria Math" panose="02040503050406030204" pitchFamily="18" charset="0"/>
                          </a:rPr>
                        </m:ctrlPr>
                      </m:sSubPr>
                      <m:e>
                        <m:r>
                          <a:rPr lang="en-IN" sz="1550" b="0" i="1" smtClean="0">
                            <a:latin typeface="Cambria Math" panose="02040503050406030204" pitchFamily="18" charset="0"/>
                          </a:rPr>
                          <m:t>𝑧</m:t>
                        </m:r>
                      </m:e>
                      <m:sub>
                        <m:r>
                          <a:rPr lang="en-IN" sz="1550" b="0" i="1" smtClean="0">
                            <a:latin typeface="Cambria Math" panose="02040503050406030204" pitchFamily="18" charset="0"/>
                          </a:rPr>
                          <m:t>𝐽</m:t>
                        </m:r>
                      </m:sub>
                    </m:sSub>
                  </m:oMath>
                </a14:m>
                <a:r>
                  <a:rPr lang="en-US" sz="1550" dirty="0"/>
                  <a:t>.</a:t>
                </a:r>
              </a:p>
              <a:p>
                <a:pPr algn="just">
                  <a:spcBef>
                    <a:spcPts val="600"/>
                  </a:spcBef>
                  <a:spcAft>
                    <a:spcPts val="600"/>
                  </a:spcAft>
                </a:pPr>
                <a14:m>
                  <m:oMathPara xmlns:m="http://schemas.openxmlformats.org/officeDocument/2006/math">
                    <m:oMathParaPr>
                      <m:jc m:val="centerGroup"/>
                    </m:oMathParaPr>
                    <m:oMath xmlns:m="http://schemas.openxmlformats.org/officeDocument/2006/math">
                      <m:r>
                        <a:rPr lang="en-IN" sz="1550" b="0" i="1" smtClean="0">
                          <a:latin typeface="Cambria Math" panose="02040503050406030204" pitchFamily="18" charset="0"/>
                        </a:rPr>
                        <m:t>𝑓𝑜𝑟</m:t>
                      </m:r>
                      <m:r>
                        <a:rPr lang="en-IN" sz="1550" b="0" i="1" smtClean="0">
                          <a:latin typeface="Cambria Math" panose="02040503050406030204" pitchFamily="18" charset="0"/>
                        </a:rPr>
                        <m:t> </m:t>
                      </m:r>
                      <m:r>
                        <a:rPr lang="en-IN" sz="1550" b="0" i="1" smtClean="0">
                          <a:latin typeface="Cambria Math" panose="02040503050406030204" pitchFamily="18" charset="0"/>
                        </a:rPr>
                        <m:t>𝑖</m:t>
                      </m:r>
                      <m:r>
                        <a:rPr lang="en-IN" sz="1550" b="0" i="1" smtClean="0">
                          <a:latin typeface="Cambria Math" panose="02040503050406030204" pitchFamily="18" charset="0"/>
                        </a:rPr>
                        <m:t>=1 </m:t>
                      </m:r>
                      <m:r>
                        <a:rPr lang="en-IN" sz="1550" b="0" i="1" smtClean="0">
                          <a:latin typeface="Cambria Math" panose="02040503050406030204" pitchFamily="18" charset="0"/>
                        </a:rPr>
                        <m:t>𝑡𝑜</m:t>
                      </m:r>
                      <m:r>
                        <a:rPr lang="en-IN" sz="1550" b="0" i="1" smtClean="0">
                          <a:latin typeface="Cambria Math" panose="02040503050406030204" pitchFamily="18" charset="0"/>
                        </a:rPr>
                        <m:t> </m:t>
                      </m:r>
                      <m:r>
                        <a:rPr lang="en-IN" sz="1550" b="0" i="1" smtClean="0">
                          <a:latin typeface="Cambria Math" panose="02040503050406030204" pitchFamily="18" charset="0"/>
                        </a:rPr>
                        <m:t>𝑛</m:t>
                      </m:r>
                      <m:r>
                        <a:rPr lang="en-IN" sz="1550" b="0" i="1" smtClean="0">
                          <a:latin typeface="Cambria Math" panose="02040503050406030204" pitchFamily="18" charset="0"/>
                        </a:rPr>
                        <m:t>, </m:t>
                      </m:r>
                      <m:sSub>
                        <m:sSubPr>
                          <m:ctrlPr>
                            <a:rPr lang="en-IN" sz="1550" b="0" i="1" smtClean="0">
                              <a:latin typeface="Cambria Math" panose="02040503050406030204" pitchFamily="18" charset="0"/>
                            </a:rPr>
                          </m:ctrlPr>
                        </m:sSubPr>
                        <m:e>
                          <m:r>
                            <a:rPr lang="en-IN" sz="1550" b="0" i="1" smtClean="0">
                              <a:latin typeface="Cambria Math" panose="02040503050406030204" pitchFamily="18" charset="0"/>
                            </a:rPr>
                            <m:t>𝑣</m:t>
                          </m:r>
                        </m:e>
                        <m:sub>
                          <m:r>
                            <a:rPr lang="en-IN" sz="1550" b="0" i="1" smtClean="0">
                              <a:latin typeface="Cambria Math" panose="02040503050406030204" pitchFamily="18" charset="0"/>
                            </a:rPr>
                            <m:t>𝑖𝐽</m:t>
                          </m:r>
                        </m:sub>
                      </m:sSub>
                      <m:d>
                        <m:dPr>
                          <m:ctrlPr>
                            <a:rPr lang="en-IN" sz="1550" b="0" i="1" smtClean="0">
                              <a:latin typeface="Cambria Math" panose="02040503050406030204" pitchFamily="18" charset="0"/>
                            </a:rPr>
                          </m:ctrlPr>
                        </m:dPr>
                        <m:e>
                          <m:r>
                            <a:rPr lang="en-IN" sz="1550" b="0" i="1" smtClean="0">
                              <a:latin typeface="Cambria Math" panose="02040503050406030204" pitchFamily="18" charset="0"/>
                            </a:rPr>
                            <m:t>𝑛𝑒𝑤</m:t>
                          </m:r>
                        </m:e>
                      </m:d>
                      <m:r>
                        <a:rPr lang="en-IN" sz="1550" b="0" i="1" smtClean="0">
                          <a:latin typeface="Cambria Math" panose="02040503050406030204" pitchFamily="18" charset="0"/>
                        </a:rPr>
                        <m:t>=</m:t>
                      </m:r>
                      <m:sSub>
                        <m:sSubPr>
                          <m:ctrlPr>
                            <a:rPr lang="en-IN" sz="1550" b="0" i="1" smtClean="0">
                              <a:latin typeface="Cambria Math" panose="02040503050406030204" pitchFamily="18" charset="0"/>
                            </a:rPr>
                          </m:ctrlPr>
                        </m:sSubPr>
                        <m:e>
                          <m:r>
                            <a:rPr lang="en-IN" sz="1550" b="0" i="1" smtClean="0">
                              <a:latin typeface="Cambria Math" panose="02040503050406030204" pitchFamily="18" charset="0"/>
                            </a:rPr>
                            <m:t>𝑣</m:t>
                          </m:r>
                        </m:e>
                        <m:sub>
                          <m:r>
                            <a:rPr lang="en-IN" sz="1550" b="0" i="1" smtClean="0">
                              <a:latin typeface="Cambria Math" panose="02040503050406030204" pitchFamily="18" charset="0"/>
                            </a:rPr>
                            <m:t>𝑖𝐽</m:t>
                          </m:r>
                        </m:sub>
                      </m:sSub>
                      <m:d>
                        <m:dPr>
                          <m:ctrlPr>
                            <a:rPr lang="en-IN" sz="1550" b="0" i="1" smtClean="0">
                              <a:latin typeface="Cambria Math" panose="02040503050406030204" pitchFamily="18" charset="0"/>
                            </a:rPr>
                          </m:ctrlPr>
                        </m:dPr>
                        <m:e>
                          <m:r>
                            <a:rPr lang="en-IN" sz="1550" b="0" i="1" smtClean="0">
                              <a:latin typeface="Cambria Math" panose="02040503050406030204" pitchFamily="18" charset="0"/>
                            </a:rPr>
                            <m:t>𝑜𝑙𝑑</m:t>
                          </m:r>
                        </m:e>
                      </m:d>
                      <m:r>
                        <a:rPr lang="en-IN" sz="1550" b="0" i="1" smtClean="0">
                          <a:latin typeface="Cambria Math" panose="02040503050406030204" pitchFamily="18" charset="0"/>
                        </a:rPr>
                        <m:t>+</m:t>
                      </m:r>
                      <m:r>
                        <a:rPr lang="en-IN" sz="1550" b="0" i="1" smtClean="0">
                          <a:latin typeface="Cambria Math" panose="02040503050406030204" pitchFamily="18" charset="0"/>
                          <a:ea typeface="Cambria Math" panose="02040503050406030204" pitchFamily="18" charset="0"/>
                        </a:rPr>
                        <m:t>𝛼</m:t>
                      </m:r>
                      <m:d>
                        <m:dPr>
                          <m:begChr m:val="["/>
                          <m:endChr m:val="]"/>
                          <m:ctrlPr>
                            <a:rPr lang="en-IN" sz="1550" b="0" i="1" smtClean="0">
                              <a:latin typeface="Cambria Math" panose="02040503050406030204" pitchFamily="18" charset="0"/>
                              <a:ea typeface="Cambria Math" panose="02040503050406030204" pitchFamily="18" charset="0"/>
                            </a:rPr>
                          </m:ctrlPr>
                        </m:dPr>
                        <m:e>
                          <m:sSub>
                            <m:sSubPr>
                              <m:ctrlPr>
                                <a:rPr lang="en-IN" sz="1550" b="0" i="1" smtClean="0">
                                  <a:latin typeface="Cambria Math" panose="02040503050406030204" pitchFamily="18" charset="0"/>
                                  <a:ea typeface="Cambria Math" panose="02040503050406030204" pitchFamily="18" charset="0"/>
                                </a:rPr>
                              </m:ctrlPr>
                            </m:sSubPr>
                            <m:e>
                              <m:r>
                                <a:rPr lang="en-IN" sz="1550" b="0" i="1" smtClean="0">
                                  <a:latin typeface="Cambria Math" panose="02040503050406030204" pitchFamily="18" charset="0"/>
                                  <a:ea typeface="Cambria Math" panose="02040503050406030204" pitchFamily="18" charset="0"/>
                                </a:rPr>
                                <m:t>𝑥</m:t>
                              </m:r>
                            </m:e>
                            <m:sub>
                              <m:r>
                                <a:rPr lang="en-IN" sz="1550" b="0" i="1" smtClean="0">
                                  <a:latin typeface="Cambria Math" panose="02040503050406030204" pitchFamily="18" charset="0"/>
                                  <a:ea typeface="Cambria Math" panose="02040503050406030204" pitchFamily="18" charset="0"/>
                                </a:rPr>
                                <m:t>𝑖</m:t>
                              </m:r>
                            </m:sub>
                          </m:sSub>
                          <m:r>
                            <a:rPr lang="en-IN" sz="1550" b="0" i="1" smtClean="0">
                              <a:latin typeface="Cambria Math" panose="02040503050406030204" pitchFamily="18" charset="0"/>
                              <a:ea typeface="Cambria Math" panose="02040503050406030204" pitchFamily="18" charset="0"/>
                            </a:rPr>
                            <m:t>−</m:t>
                          </m:r>
                          <m:sSub>
                            <m:sSubPr>
                              <m:ctrlPr>
                                <a:rPr lang="en-IN" sz="1550" b="0" i="1" smtClean="0">
                                  <a:latin typeface="Cambria Math" panose="02040503050406030204" pitchFamily="18" charset="0"/>
                                  <a:ea typeface="Cambria Math" panose="02040503050406030204" pitchFamily="18" charset="0"/>
                                </a:rPr>
                              </m:ctrlPr>
                            </m:sSubPr>
                            <m:e>
                              <m:r>
                                <a:rPr lang="en-IN" sz="1550" b="0" i="1" smtClean="0">
                                  <a:latin typeface="Cambria Math" panose="02040503050406030204" pitchFamily="18" charset="0"/>
                                  <a:ea typeface="Cambria Math" panose="02040503050406030204" pitchFamily="18" charset="0"/>
                                </a:rPr>
                                <m:t>𝑣</m:t>
                              </m:r>
                            </m:e>
                            <m:sub>
                              <m:r>
                                <a:rPr lang="en-IN" sz="1550" b="0" i="1" smtClean="0">
                                  <a:latin typeface="Cambria Math" panose="02040503050406030204" pitchFamily="18" charset="0"/>
                                  <a:ea typeface="Cambria Math" panose="02040503050406030204" pitchFamily="18" charset="0"/>
                                </a:rPr>
                                <m:t>𝑖𝐽</m:t>
                              </m:r>
                            </m:sub>
                          </m:sSub>
                          <m:r>
                            <a:rPr lang="en-IN" sz="1550" b="0" i="1" smtClean="0">
                              <a:latin typeface="Cambria Math" panose="02040503050406030204" pitchFamily="18" charset="0"/>
                              <a:ea typeface="Cambria Math" panose="02040503050406030204" pitchFamily="18" charset="0"/>
                            </a:rPr>
                            <m:t>(</m:t>
                          </m:r>
                          <m:r>
                            <a:rPr lang="en-IN" sz="1550" b="0" i="1" smtClean="0">
                              <a:latin typeface="Cambria Math" panose="02040503050406030204" pitchFamily="18" charset="0"/>
                              <a:ea typeface="Cambria Math" panose="02040503050406030204" pitchFamily="18" charset="0"/>
                            </a:rPr>
                            <m:t>𝑜𝑙𝑑</m:t>
                          </m:r>
                          <m:r>
                            <a:rPr lang="en-IN" sz="1550" b="0" i="1" smtClean="0">
                              <a:latin typeface="Cambria Math" panose="02040503050406030204" pitchFamily="18" charset="0"/>
                              <a:ea typeface="Cambria Math" panose="02040503050406030204" pitchFamily="18" charset="0"/>
                            </a:rPr>
                            <m:t>)</m:t>
                          </m:r>
                        </m:e>
                      </m:d>
                    </m:oMath>
                  </m:oMathPara>
                </a14:m>
                <a:endParaRPr lang="en-IN" sz="1550" b="0" dirty="0">
                  <a:ea typeface="Cambria Math" panose="02040503050406030204" pitchFamily="18" charset="0"/>
                </a:endParaRPr>
              </a:p>
              <a:p>
                <a:pPr algn="just">
                  <a:spcBef>
                    <a:spcPts val="600"/>
                  </a:spcBef>
                  <a:spcAft>
                    <a:spcPts val="600"/>
                  </a:spcAft>
                </a:pPr>
                <a14:m>
                  <m:oMathPara xmlns:m="http://schemas.openxmlformats.org/officeDocument/2006/math">
                    <m:oMathParaPr>
                      <m:jc m:val="centerGroup"/>
                    </m:oMathParaPr>
                    <m:oMath xmlns:m="http://schemas.openxmlformats.org/officeDocument/2006/math">
                      <m:r>
                        <a:rPr lang="en-IN" sz="1550" b="0" i="1" smtClean="0">
                          <a:latin typeface="Cambria Math" panose="02040503050406030204" pitchFamily="18" charset="0"/>
                        </a:rPr>
                        <m:t>𝑓𝑜𝑟</m:t>
                      </m:r>
                      <m:r>
                        <a:rPr lang="en-IN" sz="1550" b="0" i="1" smtClean="0">
                          <a:latin typeface="Cambria Math" panose="02040503050406030204" pitchFamily="18" charset="0"/>
                        </a:rPr>
                        <m:t> </m:t>
                      </m:r>
                      <m:r>
                        <a:rPr lang="en-IN" sz="1550" b="0" i="1" smtClean="0">
                          <a:latin typeface="Cambria Math" panose="02040503050406030204" pitchFamily="18" charset="0"/>
                        </a:rPr>
                        <m:t>𝑘</m:t>
                      </m:r>
                      <m:r>
                        <a:rPr lang="en-IN" sz="1550" b="0" i="1" smtClean="0">
                          <a:latin typeface="Cambria Math" panose="02040503050406030204" pitchFamily="18" charset="0"/>
                        </a:rPr>
                        <m:t>=1 </m:t>
                      </m:r>
                      <m:r>
                        <a:rPr lang="en-IN" sz="1550" b="0" i="1" smtClean="0">
                          <a:latin typeface="Cambria Math" panose="02040503050406030204" pitchFamily="18" charset="0"/>
                        </a:rPr>
                        <m:t>𝑡𝑜</m:t>
                      </m:r>
                      <m:r>
                        <a:rPr lang="en-IN" sz="1550" b="0" i="1" smtClean="0">
                          <a:latin typeface="Cambria Math" panose="02040503050406030204" pitchFamily="18" charset="0"/>
                        </a:rPr>
                        <m:t> </m:t>
                      </m:r>
                      <m:r>
                        <a:rPr lang="en-IN" sz="1550" b="0" i="1" smtClean="0">
                          <a:latin typeface="Cambria Math" panose="02040503050406030204" pitchFamily="18" charset="0"/>
                        </a:rPr>
                        <m:t>𝑚</m:t>
                      </m:r>
                      <m:r>
                        <a:rPr lang="en-IN" sz="1550" b="0" i="1" smtClean="0">
                          <a:latin typeface="Cambria Math" panose="02040503050406030204" pitchFamily="18" charset="0"/>
                        </a:rPr>
                        <m:t>, </m:t>
                      </m:r>
                      <m:sSub>
                        <m:sSubPr>
                          <m:ctrlPr>
                            <a:rPr lang="en-IN" sz="1550" b="0" i="1" smtClean="0">
                              <a:latin typeface="Cambria Math" panose="02040503050406030204" pitchFamily="18" charset="0"/>
                            </a:rPr>
                          </m:ctrlPr>
                        </m:sSubPr>
                        <m:e>
                          <m:r>
                            <a:rPr lang="en-IN" sz="1550" b="0" i="1" smtClean="0">
                              <a:latin typeface="Cambria Math" panose="02040503050406030204" pitchFamily="18" charset="0"/>
                            </a:rPr>
                            <m:t>𝑤</m:t>
                          </m:r>
                        </m:e>
                        <m:sub>
                          <m:r>
                            <a:rPr lang="en-IN" sz="1550" b="0" i="1" smtClean="0">
                              <a:latin typeface="Cambria Math" panose="02040503050406030204" pitchFamily="18" charset="0"/>
                            </a:rPr>
                            <m:t>𝑘𝐽</m:t>
                          </m:r>
                        </m:sub>
                      </m:sSub>
                      <m:d>
                        <m:dPr>
                          <m:ctrlPr>
                            <a:rPr lang="en-IN" sz="1550" b="0" i="1" smtClean="0">
                              <a:latin typeface="Cambria Math" panose="02040503050406030204" pitchFamily="18" charset="0"/>
                            </a:rPr>
                          </m:ctrlPr>
                        </m:dPr>
                        <m:e>
                          <m:r>
                            <a:rPr lang="en-IN" sz="1550" b="0" i="1" smtClean="0">
                              <a:latin typeface="Cambria Math" panose="02040503050406030204" pitchFamily="18" charset="0"/>
                            </a:rPr>
                            <m:t>𝑛𝑒𝑤</m:t>
                          </m:r>
                        </m:e>
                      </m:d>
                      <m:r>
                        <a:rPr lang="en-IN" sz="1550" b="0" i="1" smtClean="0">
                          <a:latin typeface="Cambria Math" panose="02040503050406030204" pitchFamily="18" charset="0"/>
                        </a:rPr>
                        <m:t>=</m:t>
                      </m:r>
                      <m:sSub>
                        <m:sSubPr>
                          <m:ctrlPr>
                            <a:rPr lang="en-IN" sz="1550" b="0" i="1" smtClean="0">
                              <a:latin typeface="Cambria Math" panose="02040503050406030204" pitchFamily="18" charset="0"/>
                            </a:rPr>
                          </m:ctrlPr>
                        </m:sSubPr>
                        <m:e>
                          <m:r>
                            <a:rPr lang="en-IN" sz="1550" b="0" i="1" smtClean="0">
                              <a:latin typeface="Cambria Math" panose="02040503050406030204" pitchFamily="18" charset="0"/>
                            </a:rPr>
                            <m:t>𝑤</m:t>
                          </m:r>
                        </m:e>
                        <m:sub>
                          <m:r>
                            <a:rPr lang="en-IN" sz="1550" b="0" i="1" smtClean="0">
                              <a:latin typeface="Cambria Math" panose="02040503050406030204" pitchFamily="18" charset="0"/>
                            </a:rPr>
                            <m:t>𝑘𝐽</m:t>
                          </m:r>
                        </m:sub>
                      </m:sSub>
                      <m:d>
                        <m:dPr>
                          <m:ctrlPr>
                            <a:rPr lang="en-IN" sz="1550" b="0" i="1" smtClean="0">
                              <a:latin typeface="Cambria Math" panose="02040503050406030204" pitchFamily="18" charset="0"/>
                            </a:rPr>
                          </m:ctrlPr>
                        </m:dPr>
                        <m:e>
                          <m:r>
                            <a:rPr lang="en-IN" sz="1550" b="0" i="1" smtClean="0">
                              <a:latin typeface="Cambria Math" panose="02040503050406030204" pitchFamily="18" charset="0"/>
                            </a:rPr>
                            <m:t>𝑜𝑙𝑑</m:t>
                          </m:r>
                        </m:e>
                      </m:d>
                      <m:r>
                        <a:rPr lang="en-IN" sz="1550" b="0" i="1" smtClean="0">
                          <a:latin typeface="Cambria Math" panose="02040503050406030204" pitchFamily="18" charset="0"/>
                        </a:rPr>
                        <m:t>+</m:t>
                      </m:r>
                      <m:r>
                        <a:rPr lang="en-IN" sz="1550" b="0" i="1" smtClean="0">
                          <a:latin typeface="Cambria Math" panose="02040503050406030204" pitchFamily="18" charset="0"/>
                          <a:ea typeface="Cambria Math" panose="02040503050406030204" pitchFamily="18" charset="0"/>
                        </a:rPr>
                        <m:t>𝛽</m:t>
                      </m:r>
                      <m:d>
                        <m:dPr>
                          <m:begChr m:val="["/>
                          <m:endChr m:val="]"/>
                          <m:ctrlPr>
                            <a:rPr lang="en-IN" sz="1550" b="0" i="1" smtClean="0">
                              <a:latin typeface="Cambria Math" panose="02040503050406030204" pitchFamily="18" charset="0"/>
                              <a:ea typeface="Cambria Math" panose="02040503050406030204" pitchFamily="18" charset="0"/>
                            </a:rPr>
                          </m:ctrlPr>
                        </m:dPr>
                        <m:e>
                          <m:sSub>
                            <m:sSubPr>
                              <m:ctrlPr>
                                <a:rPr lang="en-IN" sz="1550" b="0" i="1" smtClean="0">
                                  <a:latin typeface="Cambria Math" panose="02040503050406030204" pitchFamily="18" charset="0"/>
                                  <a:ea typeface="Cambria Math" panose="02040503050406030204" pitchFamily="18" charset="0"/>
                                </a:rPr>
                              </m:ctrlPr>
                            </m:sSubPr>
                            <m:e>
                              <m:r>
                                <a:rPr lang="en-IN" sz="1550" b="0" i="1" smtClean="0">
                                  <a:latin typeface="Cambria Math" panose="02040503050406030204" pitchFamily="18" charset="0"/>
                                  <a:ea typeface="Cambria Math" panose="02040503050406030204" pitchFamily="18" charset="0"/>
                                </a:rPr>
                                <m:t>𝑦</m:t>
                              </m:r>
                            </m:e>
                            <m:sub>
                              <m:r>
                                <a:rPr lang="en-IN" sz="1550" b="0" i="1" smtClean="0">
                                  <a:latin typeface="Cambria Math" panose="02040503050406030204" pitchFamily="18" charset="0"/>
                                  <a:ea typeface="Cambria Math" panose="02040503050406030204" pitchFamily="18" charset="0"/>
                                </a:rPr>
                                <m:t>𝑘</m:t>
                              </m:r>
                            </m:sub>
                          </m:sSub>
                          <m:r>
                            <a:rPr lang="en-IN" sz="1550" b="0" i="1" smtClean="0">
                              <a:latin typeface="Cambria Math" panose="02040503050406030204" pitchFamily="18" charset="0"/>
                              <a:ea typeface="Cambria Math" panose="02040503050406030204" pitchFamily="18" charset="0"/>
                            </a:rPr>
                            <m:t>−</m:t>
                          </m:r>
                          <m:sSub>
                            <m:sSubPr>
                              <m:ctrlPr>
                                <a:rPr lang="en-IN" sz="1550" b="0" i="1" smtClean="0">
                                  <a:latin typeface="Cambria Math" panose="02040503050406030204" pitchFamily="18" charset="0"/>
                                  <a:ea typeface="Cambria Math" panose="02040503050406030204" pitchFamily="18" charset="0"/>
                                </a:rPr>
                              </m:ctrlPr>
                            </m:sSubPr>
                            <m:e>
                              <m:r>
                                <a:rPr lang="en-IN" sz="1550" b="0" i="1" smtClean="0">
                                  <a:latin typeface="Cambria Math" panose="02040503050406030204" pitchFamily="18" charset="0"/>
                                  <a:ea typeface="Cambria Math" panose="02040503050406030204" pitchFamily="18" charset="0"/>
                                </a:rPr>
                                <m:t>𝑤</m:t>
                              </m:r>
                            </m:e>
                            <m:sub>
                              <m:r>
                                <a:rPr lang="en-IN" sz="1550" b="0" i="1" smtClean="0">
                                  <a:latin typeface="Cambria Math" panose="02040503050406030204" pitchFamily="18" charset="0"/>
                                  <a:ea typeface="Cambria Math" panose="02040503050406030204" pitchFamily="18" charset="0"/>
                                </a:rPr>
                                <m:t>𝑘𝐽</m:t>
                              </m:r>
                            </m:sub>
                          </m:sSub>
                          <m:r>
                            <a:rPr lang="en-IN" sz="1550" b="0" i="1" smtClean="0">
                              <a:latin typeface="Cambria Math" panose="02040503050406030204" pitchFamily="18" charset="0"/>
                              <a:ea typeface="Cambria Math" panose="02040503050406030204" pitchFamily="18" charset="0"/>
                            </a:rPr>
                            <m:t>(</m:t>
                          </m:r>
                          <m:r>
                            <a:rPr lang="en-IN" sz="1550" b="0" i="1" smtClean="0">
                              <a:latin typeface="Cambria Math" panose="02040503050406030204" pitchFamily="18" charset="0"/>
                              <a:ea typeface="Cambria Math" panose="02040503050406030204" pitchFamily="18" charset="0"/>
                            </a:rPr>
                            <m:t>𝑜𝑙𝑑</m:t>
                          </m:r>
                          <m:r>
                            <a:rPr lang="en-IN" sz="1550" b="0" i="1" smtClean="0">
                              <a:latin typeface="Cambria Math" panose="02040503050406030204" pitchFamily="18" charset="0"/>
                              <a:ea typeface="Cambria Math" panose="02040503050406030204" pitchFamily="18" charset="0"/>
                            </a:rPr>
                            <m:t>)</m:t>
                          </m:r>
                        </m:e>
                      </m:d>
                      <m:r>
                        <a:rPr lang="en-IN" sz="1550" b="0" i="1" smtClean="0">
                          <a:latin typeface="Cambria Math" panose="02040503050406030204" pitchFamily="18" charset="0"/>
                        </a:rPr>
                        <m:t> </m:t>
                      </m:r>
                    </m:oMath>
                  </m:oMathPara>
                </a14:m>
                <a:endParaRPr lang="en-US" sz="1550" dirty="0"/>
              </a:p>
              <a:p>
                <a:pPr algn="just">
                  <a:spcBef>
                    <a:spcPts val="600"/>
                  </a:spcBef>
                  <a:spcAft>
                    <a:spcPts val="600"/>
                  </a:spcAft>
                </a:pPr>
                <a:r>
                  <a:rPr lang="en-US" sz="1550" dirty="0"/>
                  <a:t>Step 13: Update the weights from unit </a:t>
                </a:r>
                <a14:m>
                  <m:oMath xmlns:m="http://schemas.openxmlformats.org/officeDocument/2006/math">
                    <m:sSub>
                      <m:sSubPr>
                        <m:ctrlPr>
                          <a:rPr lang="en-US" sz="1550" i="1" smtClean="0">
                            <a:latin typeface="Cambria Math" panose="02040503050406030204" pitchFamily="18" charset="0"/>
                          </a:rPr>
                        </m:ctrlPr>
                      </m:sSubPr>
                      <m:e>
                        <m:r>
                          <a:rPr lang="en-IN" sz="1550" b="0" i="1" smtClean="0">
                            <a:latin typeface="Cambria Math" panose="02040503050406030204" pitchFamily="18" charset="0"/>
                          </a:rPr>
                          <m:t>𝑧</m:t>
                        </m:r>
                      </m:e>
                      <m:sub>
                        <m:r>
                          <a:rPr lang="en-IN" sz="1550" b="0" i="1" smtClean="0">
                            <a:latin typeface="Cambria Math" panose="02040503050406030204" pitchFamily="18" charset="0"/>
                          </a:rPr>
                          <m:t>𝑗</m:t>
                        </m:r>
                      </m:sub>
                    </m:sSub>
                  </m:oMath>
                </a14:m>
                <a:r>
                  <a:rPr lang="en-US" sz="1550" dirty="0"/>
                  <a:t> to the output layers.</a:t>
                </a:r>
              </a:p>
              <a:p>
                <a:pPr algn="just">
                  <a:spcBef>
                    <a:spcPts val="600"/>
                  </a:spcBef>
                  <a:spcAft>
                    <a:spcPts val="600"/>
                  </a:spcAft>
                </a:pPr>
                <a14:m>
                  <m:oMathPara xmlns:m="http://schemas.openxmlformats.org/officeDocument/2006/math">
                    <m:oMathParaPr>
                      <m:jc m:val="centerGroup"/>
                    </m:oMathParaPr>
                    <m:oMath xmlns:m="http://schemas.openxmlformats.org/officeDocument/2006/math">
                      <m:r>
                        <a:rPr lang="en-IN" sz="1550" b="0" i="1" smtClean="0">
                          <a:latin typeface="Cambria Math" panose="02040503050406030204" pitchFamily="18" charset="0"/>
                        </a:rPr>
                        <m:t>𝑓𝑜𝑟</m:t>
                      </m:r>
                      <m:r>
                        <a:rPr lang="en-IN" sz="1550" b="0" i="1" smtClean="0">
                          <a:latin typeface="Cambria Math" panose="02040503050406030204" pitchFamily="18" charset="0"/>
                        </a:rPr>
                        <m:t> </m:t>
                      </m:r>
                      <m:r>
                        <a:rPr lang="en-IN" sz="1550" b="0" i="1" smtClean="0">
                          <a:latin typeface="Cambria Math" panose="02040503050406030204" pitchFamily="18" charset="0"/>
                        </a:rPr>
                        <m:t>𝑖</m:t>
                      </m:r>
                      <m:r>
                        <a:rPr lang="en-IN" sz="1550" b="0" i="1" smtClean="0">
                          <a:latin typeface="Cambria Math" panose="02040503050406030204" pitchFamily="18" charset="0"/>
                        </a:rPr>
                        <m:t>=1 </m:t>
                      </m:r>
                      <m:r>
                        <a:rPr lang="en-IN" sz="1550" b="0" i="1" smtClean="0">
                          <a:latin typeface="Cambria Math" panose="02040503050406030204" pitchFamily="18" charset="0"/>
                        </a:rPr>
                        <m:t>𝑡𝑜</m:t>
                      </m:r>
                      <m:r>
                        <a:rPr lang="en-IN" sz="1550" b="0" i="1" smtClean="0">
                          <a:latin typeface="Cambria Math" panose="02040503050406030204" pitchFamily="18" charset="0"/>
                        </a:rPr>
                        <m:t> </m:t>
                      </m:r>
                      <m:r>
                        <a:rPr lang="en-IN" sz="1550" b="0" i="1" smtClean="0">
                          <a:latin typeface="Cambria Math" panose="02040503050406030204" pitchFamily="18" charset="0"/>
                        </a:rPr>
                        <m:t>𝑛</m:t>
                      </m:r>
                      <m:r>
                        <a:rPr lang="en-IN" sz="1550" b="0" i="1" smtClean="0">
                          <a:latin typeface="Cambria Math" panose="02040503050406030204" pitchFamily="18" charset="0"/>
                        </a:rPr>
                        <m:t>, </m:t>
                      </m:r>
                      <m:sSub>
                        <m:sSubPr>
                          <m:ctrlPr>
                            <a:rPr lang="en-IN" sz="1550" b="0" i="1" smtClean="0">
                              <a:latin typeface="Cambria Math" panose="02040503050406030204" pitchFamily="18" charset="0"/>
                            </a:rPr>
                          </m:ctrlPr>
                        </m:sSubPr>
                        <m:e>
                          <m:r>
                            <a:rPr lang="en-IN" sz="1550" b="0" i="1" smtClean="0">
                              <a:latin typeface="Cambria Math" panose="02040503050406030204" pitchFamily="18" charset="0"/>
                            </a:rPr>
                            <m:t>𝑡</m:t>
                          </m:r>
                        </m:e>
                        <m:sub>
                          <m:r>
                            <a:rPr lang="en-IN" sz="1550" b="0" i="1" smtClean="0">
                              <a:latin typeface="Cambria Math" panose="02040503050406030204" pitchFamily="18" charset="0"/>
                            </a:rPr>
                            <m:t>𝐽𝑖</m:t>
                          </m:r>
                        </m:sub>
                      </m:sSub>
                      <m:d>
                        <m:dPr>
                          <m:ctrlPr>
                            <a:rPr lang="en-IN" sz="1550" b="0" i="1" smtClean="0">
                              <a:latin typeface="Cambria Math" panose="02040503050406030204" pitchFamily="18" charset="0"/>
                            </a:rPr>
                          </m:ctrlPr>
                        </m:dPr>
                        <m:e>
                          <m:r>
                            <a:rPr lang="en-IN" sz="1550" b="0" i="1" smtClean="0">
                              <a:latin typeface="Cambria Math" panose="02040503050406030204" pitchFamily="18" charset="0"/>
                            </a:rPr>
                            <m:t>𝑛𝑒𝑤</m:t>
                          </m:r>
                        </m:e>
                      </m:d>
                      <m:r>
                        <a:rPr lang="en-IN" sz="1550" b="0" i="1" smtClean="0">
                          <a:latin typeface="Cambria Math" panose="02040503050406030204" pitchFamily="18" charset="0"/>
                        </a:rPr>
                        <m:t>=</m:t>
                      </m:r>
                      <m:sSub>
                        <m:sSubPr>
                          <m:ctrlPr>
                            <a:rPr lang="en-IN" sz="1550" b="0" i="1" smtClean="0">
                              <a:latin typeface="Cambria Math" panose="02040503050406030204" pitchFamily="18" charset="0"/>
                            </a:rPr>
                          </m:ctrlPr>
                        </m:sSubPr>
                        <m:e>
                          <m:r>
                            <a:rPr lang="en-IN" sz="1550" b="0" i="1" smtClean="0">
                              <a:latin typeface="Cambria Math" panose="02040503050406030204" pitchFamily="18" charset="0"/>
                            </a:rPr>
                            <m:t>𝑡</m:t>
                          </m:r>
                        </m:e>
                        <m:sub>
                          <m:r>
                            <a:rPr lang="en-IN" sz="1550" b="0" i="1" smtClean="0">
                              <a:latin typeface="Cambria Math" panose="02040503050406030204" pitchFamily="18" charset="0"/>
                            </a:rPr>
                            <m:t>𝐽𝑖</m:t>
                          </m:r>
                        </m:sub>
                      </m:sSub>
                      <m:d>
                        <m:dPr>
                          <m:ctrlPr>
                            <a:rPr lang="en-IN" sz="1550" b="0" i="1" smtClean="0">
                              <a:latin typeface="Cambria Math" panose="02040503050406030204" pitchFamily="18" charset="0"/>
                            </a:rPr>
                          </m:ctrlPr>
                        </m:dPr>
                        <m:e>
                          <m:r>
                            <a:rPr lang="en-IN" sz="1550" b="0" i="1" smtClean="0">
                              <a:latin typeface="Cambria Math" panose="02040503050406030204" pitchFamily="18" charset="0"/>
                            </a:rPr>
                            <m:t>𝑜𝑙𝑑</m:t>
                          </m:r>
                        </m:e>
                      </m:d>
                      <m:r>
                        <a:rPr lang="en-IN" sz="1550" b="0" i="1" smtClean="0">
                          <a:latin typeface="Cambria Math" panose="02040503050406030204" pitchFamily="18" charset="0"/>
                        </a:rPr>
                        <m:t>+</m:t>
                      </m:r>
                      <m:r>
                        <a:rPr lang="en-IN" sz="1550" b="0" i="1" smtClean="0">
                          <a:latin typeface="Cambria Math" panose="02040503050406030204" pitchFamily="18" charset="0"/>
                        </a:rPr>
                        <m:t>𝑏</m:t>
                      </m:r>
                      <m:d>
                        <m:dPr>
                          <m:begChr m:val="["/>
                          <m:endChr m:val="]"/>
                          <m:ctrlPr>
                            <a:rPr lang="en-IN" sz="1550" b="0" i="1" smtClean="0">
                              <a:latin typeface="Cambria Math" panose="02040503050406030204" pitchFamily="18" charset="0"/>
                              <a:ea typeface="Cambria Math" panose="02040503050406030204" pitchFamily="18" charset="0"/>
                            </a:rPr>
                          </m:ctrlPr>
                        </m:dPr>
                        <m:e>
                          <m:sSub>
                            <m:sSubPr>
                              <m:ctrlPr>
                                <a:rPr lang="en-IN" sz="1550" b="0" i="1" smtClean="0">
                                  <a:latin typeface="Cambria Math" panose="02040503050406030204" pitchFamily="18" charset="0"/>
                                  <a:ea typeface="Cambria Math" panose="02040503050406030204" pitchFamily="18" charset="0"/>
                                </a:rPr>
                              </m:ctrlPr>
                            </m:sSubPr>
                            <m:e>
                              <m:r>
                                <a:rPr lang="en-IN" sz="1550" b="0" i="1" smtClean="0">
                                  <a:latin typeface="Cambria Math" panose="02040503050406030204" pitchFamily="18" charset="0"/>
                                  <a:ea typeface="Cambria Math" panose="02040503050406030204" pitchFamily="18" charset="0"/>
                                </a:rPr>
                                <m:t>𝑥</m:t>
                              </m:r>
                            </m:e>
                            <m:sub>
                              <m:r>
                                <a:rPr lang="en-IN" sz="1550" b="0" i="1" smtClean="0">
                                  <a:latin typeface="Cambria Math" panose="02040503050406030204" pitchFamily="18" charset="0"/>
                                  <a:ea typeface="Cambria Math" panose="02040503050406030204" pitchFamily="18" charset="0"/>
                                </a:rPr>
                                <m:t>𝑖</m:t>
                              </m:r>
                            </m:sub>
                          </m:sSub>
                          <m:r>
                            <a:rPr lang="en-IN" sz="1550" b="0" i="1" smtClean="0">
                              <a:latin typeface="Cambria Math" panose="02040503050406030204" pitchFamily="18" charset="0"/>
                              <a:ea typeface="Cambria Math" panose="02040503050406030204" pitchFamily="18" charset="0"/>
                            </a:rPr>
                            <m:t>−</m:t>
                          </m:r>
                          <m:sSub>
                            <m:sSubPr>
                              <m:ctrlPr>
                                <a:rPr lang="en-IN" sz="1550" b="0" i="1" smtClean="0">
                                  <a:latin typeface="Cambria Math" panose="02040503050406030204" pitchFamily="18" charset="0"/>
                                  <a:ea typeface="Cambria Math" panose="02040503050406030204" pitchFamily="18" charset="0"/>
                                </a:rPr>
                              </m:ctrlPr>
                            </m:sSubPr>
                            <m:e>
                              <m:r>
                                <a:rPr lang="en-IN" sz="1550" b="0" i="1" smtClean="0">
                                  <a:latin typeface="Cambria Math" panose="02040503050406030204" pitchFamily="18" charset="0"/>
                                  <a:ea typeface="Cambria Math" panose="02040503050406030204" pitchFamily="18" charset="0"/>
                                </a:rPr>
                                <m:t>𝑡</m:t>
                              </m:r>
                            </m:e>
                            <m:sub>
                              <m:r>
                                <a:rPr lang="en-IN" sz="1550" b="0" i="1" smtClean="0">
                                  <a:latin typeface="Cambria Math" panose="02040503050406030204" pitchFamily="18" charset="0"/>
                                  <a:ea typeface="Cambria Math" panose="02040503050406030204" pitchFamily="18" charset="0"/>
                                </a:rPr>
                                <m:t>𝐽𝑖</m:t>
                              </m:r>
                            </m:sub>
                          </m:sSub>
                          <m:r>
                            <a:rPr lang="en-IN" sz="1550" b="0" i="1" smtClean="0">
                              <a:latin typeface="Cambria Math" panose="02040503050406030204" pitchFamily="18" charset="0"/>
                              <a:ea typeface="Cambria Math" panose="02040503050406030204" pitchFamily="18" charset="0"/>
                            </a:rPr>
                            <m:t>(</m:t>
                          </m:r>
                          <m:r>
                            <a:rPr lang="en-IN" sz="1550" b="0" i="1" smtClean="0">
                              <a:latin typeface="Cambria Math" panose="02040503050406030204" pitchFamily="18" charset="0"/>
                              <a:ea typeface="Cambria Math" panose="02040503050406030204" pitchFamily="18" charset="0"/>
                            </a:rPr>
                            <m:t>𝑜𝑙𝑑</m:t>
                          </m:r>
                          <m:r>
                            <a:rPr lang="en-IN" sz="1550" b="0" i="1" smtClean="0">
                              <a:latin typeface="Cambria Math" panose="02040503050406030204" pitchFamily="18" charset="0"/>
                              <a:ea typeface="Cambria Math" panose="02040503050406030204" pitchFamily="18" charset="0"/>
                            </a:rPr>
                            <m:t>)</m:t>
                          </m:r>
                        </m:e>
                      </m:d>
                    </m:oMath>
                  </m:oMathPara>
                </a14:m>
                <a:endParaRPr lang="en-IN" sz="1550" b="0" dirty="0">
                  <a:ea typeface="Cambria Math" panose="02040503050406030204" pitchFamily="18" charset="0"/>
                </a:endParaRPr>
              </a:p>
              <a:p>
                <a:pPr algn="just">
                  <a:spcBef>
                    <a:spcPts val="600"/>
                  </a:spcBef>
                  <a:spcAft>
                    <a:spcPts val="600"/>
                  </a:spcAft>
                </a:pPr>
                <a14:m>
                  <m:oMathPara xmlns:m="http://schemas.openxmlformats.org/officeDocument/2006/math">
                    <m:oMathParaPr>
                      <m:jc m:val="centerGroup"/>
                    </m:oMathParaPr>
                    <m:oMath xmlns:m="http://schemas.openxmlformats.org/officeDocument/2006/math">
                      <m:r>
                        <a:rPr lang="en-IN" sz="1550" b="0" i="1" smtClean="0">
                          <a:latin typeface="Cambria Math" panose="02040503050406030204" pitchFamily="18" charset="0"/>
                        </a:rPr>
                        <m:t>𝑓𝑜𝑟</m:t>
                      </m:r>
                      <m:r>
                        <a:rPr lang="en-IN" sz="1550" b="0" i="1" smtClean="0">
                          <a:latin typeface="Cambria Math" panose="02040503050406030204" pitchFamily="18" charset="0"/>
                        </a:rPr>
                        <m:t> </m:t>
                      </m:r>
                      <m:r>
                        <a:rPr lang="en-IN" sz="1550" b="0" i="1" smtClean="0">
                          <a:latin typeface="Cambria Math" panose="02040503050406030204" pitchFamily="18" charset="0"/>
                        </a:rPr>
                        <m:t>𝑘</m:t>
                      </m:r>
                      <m:r>
                        <a:rPr lang="en-IN" sz="1550" b="0" i="1" smtClean="0">
                          <a:latin typeface="Cambria Math" panose="02040503050406030204" pitchFamily="18" charset="0"/>
                        </a:rPr>
                        <m:t>=1 </m:t>
                      </m:r>
                      <m:r>
                        <a:rPr lang="en-IN" sz="1550" b="0" i="1" smtClean="0">
                          <a:latin typeface="Cambria Math" panose="02040503050406030204" pitchFamily="18" charset="0"/>
                        </a:rPr>
                        <m:t>𝑡𝑜</m:t>
                      </m:r>
                      <m:r>
                        <a:rPr lang="en-IN" sz="1550" b="0" i="1" smtClean="0">
                          <a:latin typeface="Cambria Math" panose="02040503050406030204" pitchFamily="18" charset="0"/>
                        </a:rPr>
                        <m:t> </m:t>
                      </m:r>
                      <m:r>
                        <a:rPr lang="en-IN" sz="1550" b="0" i="1" smtClean="0">
                          <a:latin typeface="Cambria Math" panose="02040503050406030204" pitchFamily="18" charset="0"/>
                        </a:rPr>
                        <m:t>𝑚</m:t>
                      </m:r>
                      <m:r>
                        <a:rPr lang="en-IN" sz="1550" b="0" i="1" smtClean="0">
                          <a:latin typeface="Cambria Math" panose="02040503050406030204" pitchFamily="18" charset="0"/>
                        </a:rPr>
                        <m:t>, </m:t>
                      </m:r>
                      <m:sSub>
                        <m:sSubPr>
                          <m:ctrlPr>
                            <a:rPr lang="en-IN" sz="1550" b="0" i="1" smtClean="0">
                              <a:latin typeface="Cambria Math" panose="02040503050406030204" pitchFamily="18" charset="0"/>
                            </a:rPr>
                          </m:ctrlPr>
                        </m:sSubPr>
                        <m:e>
                          <m:r>
                            <a:rPr lang="en-IN" sz="1550" b="0" i="1" smtClean="0">
                              <a:latin typeface="Cambria Math" panose="02040503050406030204" pitchFamily="18" charset="0"/>
                            </a:rPr>
                            <m:t>𝑤</m:t>
                          </m:r>
                        </m:e>
                        <m:sub>
                          <m:r>
                            <a:rPr lang="en-IN" sz="1550" b="0" i="1" smtClean="0">
                              <a:latin typeface="Cambria Math" panose="02040503050406030204" pitchFamily="18" charset="0"/>
                            </a:rPr>
                            <m:t>𝐽𝑘</m:t>
                          </m:r>
                        </m:sub>
                      </m:sSub>
                      <m:d>
                        <m:dPr>
                          <m:ctrlPr>
                            <a:rPr lang="en-IN" sz="1550" b="0" i="1" smtClean="0">
                              <a:latin typeface="Cambria Math" panose="02040503050406030204" pitchFamily="18" charset="0"/>
                            </a:rPr>
                          </m:ctrlPr>
                        </m:dPr>
                        <m:e>
                          <m:r>
                            <a:rPr lang="en-IN" sz="1550" b="0" i="1" smtClean="0">
                              <a:latin typeface="Cambria Math" panose="02040503050406030204" pitchFamily="18" charset="0"/>
                            </a:rPr>
                            <m:t>𝑛𝑒𝑤</m:t>
                          </m:r>
                        </m:e>
                      </m:d>
                      <m:r>
                        <a:rPr lang="en-IN" sz="1550" b="0" i="1" smtClean="0">
                          <a:latin typeface="Cambria Math" panose="02040503050406030204" pitchFamily="18" charset="0"/>
                        </a:rPr>
                        <m:t>=</m:t>
                      </m:r>
                      <m:sSub>
                        <m:sSubPr>
                          <m:ctrlPr>
                            <a:rPr lang="en-IN" sz="1550" b="0" i="1" smtClean="0">
                              <a:latin typeface="Cambria Math" panose="02040503050406030204" pitchFamily="18" charset="0"/>
                            </a:rPr>
                          </m:ctrlPr>
                        </m:sSubPr>
                        <m:e>
                          <m:r>
                            <a:rPr lang="en-IN" sz="1550" b="0" i="1" smtClean="0">
                              <a:latin typeface="Cambria Math" panose="02040503050406030204" pitchFamily="18" charset="0"/>
                            </a:rPr>
                            <m:t>𝑤</m:t>
                          </m:r>
                        </m:e>
                        <m:sub>
                          <m:r>
                            <a:rPr lang="en-IN" sz="1550" b="0" i="1" smtClean="0">
                              <a:latin typeface="Cambria Math" panose="02040503050406030204" pitchFamily="18" charset="0"/>
                            </a:rPr>
                            <m:t>𝐽𝑘</m:t>
                          </m:r>
                        </m:sub>
                      </m:sSub>
                      <m:d>
                        <m:dPr>
                          <m:ctrlPr>
                            <a:rPr lang="en-IN" sz="1550" b="0" i="1" smtClean="0">
                              <a:latin typeface="Cambria Math" panose="02040503050406030204" pitchFamily="18" charset="0"/>
                            </a:rPr>
                          </m:ctrlPr>
                        </m:dPr>
                        <m:e>
                          <m:r>
                            <a:rPr lang="en-IN" sz="1550" b="0" i="1" smtClean="0">
                              <a:latin typeface="Cambria Math" panose="02040503050406030204" pitchFamily="18" charset="0"/>
                            </a:rPr>
                            <m:t>𝑜𝑙𝑑</m:t>
                          </m:r>
                        </m:e>
                      </m:d>
                      <m:r>
                        <a:rPr lang="en-IN" sz="1550" b="0" i="1" smtClean="0">
                          <a:latin typeface="Cambria Math" panose="02040503050406030204" pitchFamily="18" charset="0"/>
                        </a:rPr>
                        <m:t>+</m:t>
                      </m:r>
                      <m:r>
                        <a:rPr lang="en-IN" sz="1550" b="0" i="1" smtClean="0">
                          <a:latin typeface="Cambria Math" panose="02040503050406030204" pitchFamily="18" charset="0"/>
                        </a:rPr>
                        <m:t>𝑎</m:t>
                      </m:r>
                      <m:d>
                        <m:dPr>
                          <m:begChr m:val="["/>
                          <m:endChr m:val="]"/>
                          <m:ctrlPr>
                            <a:rPr lang="en-IN" sz="1550" b="0" i="1" smtClean="0">
                              <a:latin typeface="Cambria Math" panose="02040503050406030204" pitchFamily="18" charset="0"/>
                              <a:ea typeface="Cambria Math" panose="02040503050406030204" pitchFamily="18" charset="0"/>
                            </a:rPr>
                          </m:ctrlPr>
                        </m:dPr>
                        <m:e>
                          <m:sSub>
                            <m:sSubPr>
                              <m:ctrlPr>
                                <a:rPr lang="en-IN" sz="1550" b="0" i="1" smtClean="0">
                                  <a:latin typeface="Cambria Math" panose="02040503050406030204" pitchFamily="18" charset="0"/>
                                  <a:ea typeface="Cambria Math" panose="02040503050406030204" pitchFamily="18" charset="0"/>
                                </a:rPr>
                              </m:ctrlPr>
                            </m:sSubPr>
                            <m:e>
                              <m:r>
                                <a:rPr lang="en-IN" sz="1550" b="0" i="1" smtClean="0">
                                  <a:latin typeface="Cambria Math" panose="02040503050406030204" pitchFamily="18" charset="0"/>
                                  <a:ea typeface="Cambria Math" panose="02040503050406030204" pitchFamily="18" charset="0"/>
                                </a:rPr>
                                <m:t>𝑦</m:t>
                              </m:r>
                            </m:e>
                            <m:sub>
                              <m:r>
                                <a:rPr lang="en-IN" sz="1550" b="0" i="1" smtClean="0">
                                  <a:latin typeface="Cambria Math" panose="02040503050406030204" pitchFamily="18" charset="0"/>
                                  <a:ea typeface="Cambria Math" panose="02040503050406030204" pitchFamily="18" charset="0"/>
                                </a:rPr>
                                <m:t>𝑘</m:t>
                              </m:r>
                            </m:sub>
                          </m:sSub>
                          <m:r>
                            <a:rPr lang="en-IN" sz="1550" b="0" i="1" smtClean="0">
                              <a:latin typeface="Cambria Math" panose="02040503050406030204" pitchFamily="18" charset="0"/>
                              <a:ea typeface="Cambria Math" panose="02040503050406030204" pitchFamily="18" charset="0"/>
                            </a:rPr>
                            <m:t>−</m:t>
                          </m:r>
                          <m:sSub>
                            <m:sSubPr>
                              <m:ctrlPr>
                                <a:rPr lang="en-IN" sz="1550" b="0" i="1" smtClean="0">
                                  <a:latin typeface="Cambria Math" panose="02040503050406030204" pitchFamily="18" charset="0"/>
                                  <a:ea typeface="Cambria Math" panose="02040503050406030204" pitchFamily="18" charset="0"/>
                                </a:rPr>
                              </m:ctrlPr>
                            </m:sSubPr>
                            <m:e>
                              <m:r>
                                <a:rPr lang="en-IN" sz="1550" b="0" i="1" smtClean="0">
                                  <a:latin typeface="Cambria Math" panose="02040503050406030204" pitchFamily="18" charset="0"/>
                                  <a:ea typeface="Cambria Math" panose="02040503050406030204" pitchFamily="18" charset="0"/>
                                </a:rPr>
                                <m:t>𝑤</m:t>
                              </m:r>
                            </m:e>
                            <m:sub>
                              <m:r>
                                <a:rPr lang="en-IN" sz="1550" b="0" i="1" smtClean="0">
                                  <a:latin typeface="Cambria Math" panose="02040503050406030204" pitchFamily="18" charset="0"/>
                                  <a:ea typeface="Cambria Math" panose="02040503050406030204" pitchFamily="18" charset="0"/>
                                </a:rPr>
                                <m:t>𝐽𝑘</m:t>
                              </m:r>
                            </m:sub>
                          </m:sSub>
                          <m:r>
                            <a:rPr lang="en-IN" sz="1550" b="0" i="1" smtClean="0">
                              <a:latin typeface="Cambria Math" panose="02040503050406030204" pitchFamily="18" charset="0"/>
                              <a:ea typeface="Cambria Math" panose="02040503050406030204" pitchFamily="18" charset="0"/>
                            </a:rPr>
                            <m:t>(</m:t>
                          </m:r>
                          <m:r>
                            <a:rPr lang="en-IN" sz="1550" b="0" i="1" smtClean="0">
                              <a:latin typeface="Cambria Math" panose="02040503050406030204" pitchFamily="18" charset="0"/>
                              <a:ea typeface="Cambria Math" panose="02040503050406030204" pitchFamily="18" charset="0"/>
                            </a:rPr>
                            <m:t>𝑜𝑙𝑑</m:t>
                          </m:r>
                          <m:r>
                            <a:rPr lang="en-IN" sz="1550" b="0" i="1" smtClean="0">
                              <a:latin typeface="Cambria Math" panose="02040503050406030204" pitchFamily="18" charset="0"/>
                              <a:ea typeface="Cambria Math" panose="02040503050406030204" pitchFamily="18" charset="0"/>
                            </a:rPr>
                            <m:t>)</m:t>
                          </m:r>
                        </m:e>
                      </m:d>
                      <m:r>
                        <a:rPr lang="en-IN" sz="1550" b="0" i="1" smtClean="0">
                          <a:latin typeface="Cambria Math" panose="02040503050406030204" pitchFamily="18" charset="0"/>
                        </a:rPr>
                        <m:t> </m:t>
                      </m:r>
                    </m:oMath>
                  </m:oMathPara>
                </a14:m>
                <a:endParaRPr lang="en-US" sz="1550" dirty="0"/>
              </a:p>
              <a:p>
                <a:pPr algn="just">
                  <a:spcBef>
                    <a:spcPts val="600"/>
                  </a:spcBef>
                  <a:spcAft>
                    <a:spcPts val="600"/>
                  </a:spcAft>
                </a:pPr>
                <a:r>
                  <a:rPr lang="en-US" sz="1550" dirty="0"/>
                  <a:t>Step 14: Reduce the learning rates a and b. </a:t>
                </a:r>
              </a:p>
              <a:p>
                <a:pPr algn="just">
                  <a:spcBef>
                    <a:spcPts val="600"/>
                  </a:spcBef>
                  <a:spcAft>
                    <a:spcPts val="600"/>
                  </a:spcAft>
                </a:pPr>
                <a14:m>
                  <m:oMathPara xmlns:m="http://schemas.openxmlformats.org/officeDocument/2006/math">
                    <m:oMathParaPr>
                      <m:jc m:val="centerGroup"/>
                    </m:oMathParaPr>
                    <m:oMath xmlns:m="http://schemas.openxmlformats.org/officeDocument/2006/math">
                      <m:r>
                        <a:rPr lang="en-IN" sz="1550" b="0" i="1" smtClean="0">
                          <a:latin typeface="Cambria Math" panose="02040503050406030204" pitchFamily="18" charset="0"/>
                          <a:ea typeface="Cambria Math" panose="02040503050406030204" pitchFamily="18" charset="0"/>
                        </a:rPr>
                        <m:t>𝑎</m:t>
                      </m:r>
                      <m:d>
                        <m:dPr>
                          <m:ctrlPr>
                            <a:rPr lang="en-IN" sz="1550" b="0" i="1" smtClean="0">
                              <a:latin typeface="Cambria Math" panose="02040503050406030204" pitchFamily="18" charset="0"/>
                              <a:ea typeface="Cambria Math" panose="02040503050406030204" pitchFamily="18" charset="0"/>
                            </a:rPr>
                          </m:ctrlPr>
                        </m:dPr>
                        <m:e>
                          <m:r>
                            <a:rPr lang="en-IN" sz="1550" b="0" i="1" smtClean="0">
                              <a:latin typeface="Cambria Math" panose="02040503050406030204" pitchFamily="18" charset="0"/>
                              <a:ea typeface="Cambria Math" panose="02040503050406030204" pitchFamily="18" charset="0"/>
                            </a:rPr>
                            <m:t>𝑡</m:t>
                          </m:r>
                          <m:r>
                            <a:rPr lang="en-IN" sz="1550" b="0" i="1" smtClean="0">
                              <a:latin typeface="Cambria Math" panose="02040503050406030204" pitchFamily="18" charset="0"/>
                              <a:ea typeface="Cambria Math" panose="02040503050406030204" pitchFamily="18" charset="0"/>
                            </a:rPr>
                            <m:t>+1</m:t>
                          </m:r>
                        </m:e>
                      </m:d>
                      <m:r>
                        <a:rPr lang="en-IN" sz="1550" b="0" i="1" smtClean="0">
                          <a:latin typeface="Cambria Math" panose="02040503050406030204" pitchFamily="18" charset="0"/>
                          <a:ea typeface="Cambria Math" panose="02040503050406030204" pitchFamily="18" charset="0"/>
                        </a:rPr>
                        <m:t>=0.5</m:t>
                      </m:r>
                      <m:r>
                        <a:rPr lang="en-IN" sz="1550" b="0" i="1" smtClean="0">
                          <a:latin typeface="Cambria Math" panose="02040503050406030204" pitchFamily="18" charset="0"/>
                          <a:ea typeface="Cambria Math" panose="02040503050406030204" pitchFamily="18" charset="0"/>
                        </a:rPr>
                        <m:t>𝑎</m:t>
                      </m:r>
                      <m:d>
                        <m:dPr>
                          <m:ctrlPr>
                            <a:rPr lang="en-IN" sz="1550" b="0" i="1" smtClean="0">
                              <a:latin typeface="Cambria Math" panose="02040503050406030204" pitchFamily="18" charset="0"/>
                              <a:ea typeface="Cambria Math" panose="02040503050406030204" pitchFamily="18" charset="0"/>
                            </a:rPr>
                          </m:ctrlPr>
                        </m:dPr>
                        <m:e>
                          <m:r>
                            <a:rPr lang="en-IN" sz="1550" b="0" i="1" smtClean="0">
                              <a:latin typeface="Cambria Math" panose="02040503050406030204" pitchFamily="18" charset="0"/>
                              <a:ea typeface="Cambria Math" panose="02040503050406030204" pitchFamily="18" charset="0"/>
                            </a:rPr>
                            <m:t>𝑡</m:t>
                          </m:r>
                        </m:e>
                      </m:d>
                      <m:r>
                        <a:rPr lang="en-IN" sz="1550" b="0" i="1" smtClean="0">
                          <a:latin typeface="Cambria Math" panose="02040503050406030204" pitchFamily="18" charset="0"/>
                          <a:ea typeface="Cambria Math" panose="02040503050406030204" pitchFamily="18" charset="0"/>
                        </a:rPr>
                        <m:t>;      </m:t>
                      </m:r>
                      <m:r>
                        <a:rPr lang="en-IN" sz="1550" b="0" i="1" smtClean="0">
                          <a:latin typeface="Cambria Math" panose="02040503050406030204" pitchFamily="18" charset="0"/>
                          <a:ea typeface="Cambria Math" panose="02040503050406030204" pitchFamily="18" charset="0"/>
                        </a:rPr>
                        <m:t>𝑏</m:t>
                      </m:r>
                      <m:d>
                        <m:dPr>
                          <m:ctrlPr>
                            <a:rPr lang="en-IN" sz="1550" b="0" i="1" smtClean="0">
                              <a:latin typeface="Cambria Math" panose="02040503050406030204" pitchFamily="18" charset="0"/>
                              <a:ea typeface="Cambria Math" panose="02040503050406030204" pitchFamily="18" charset="0"/>
                            </a:rPr>
                          </m:ctrlPr>
                        </m:dPr>
                        <m:e>
                          <m:r>
                            <a:rPr lang="en-IN" sz="1550" b="0" i="1" smtClean="0">
                              <a:latin typeface="Cambria Math" panose="02040503050406030204" pitchFamily="18" charset="0"/>
                              <a:ea typeface="Cambria Math" panose="02040503050406030204" pitchFamily="18" charset="0"/>
                            </a:rPr>
                            <m:t>𝑡</m:t>
                          </m:r>
                          <m:r>
                            <a:rPr lang="en-IN" sz="1550" b="0" i="1" smtClean="0">
                              <a:latin typeface="Cambria Math" panose="02040503050406030204" pitchFamily="18" charset="0"/>
                              <a:ea typeface="Cambria Math" panose="02040503050406030204" pitchFamily="18" charset="0"/>
                            </a:rPr>
                            <m:t>+1</m:t>
                          </m:r>
                        </m:e>
                      </m:d>
                      <m:r>
                        <a:rPr lang="en-IN" sz="1550" b="0" i="1" smtClean="0">
                          <a:latin typeface="Cambria Math" panose="02040503050406030204" pitchFamily="18" charset="0"/>
                          <a:ea typeface="Cambria Math" panose="02040503050406030204" pitchFamily="18" charset="0"/>
                        </a:rPr>
                        <m:t>=0.5</m:t>
                      </m:r>
                      <m:r>
                        <a:rPr lang="en-IN" sz="1550" b="0" i="1" smtClean="0">
                          <a:latin typeface="Cambria Math" panose="02040503050406030204" pitchFamily="18" charset="0"/>
                          <a:ea typeface="Cambria Math" panose="02040503050406030204" pitchFamily="18" charset="0"/>
                        </a:rPr>
                        <m:t>𝑏</m:t>
                      </m:r>
                      <m:r>
                        <a:rPr lang="en-IN" sz="1550" b="0" i="1" smtClean="0">
                          <a:latin typeface="Cambria Math" panose="02040503050406030204" pitchFamily="18" charset="0"/>
                          <a:ea typeface="Cambria Math" panose="02040503050406030204" pitchFamily="18" charset="0"/>
                        </a:rPr>
                        <m:t>(</m:t>
                      </m:r>
                      <m:r>
                        <a:rPr lang="en-IN" sz="1550" b="0" i="1" smtClean="0">
                          <a:latin typeface="Cambria Math" panose="02040503050406030204" pitchFamily="18" charset="0"/>
                          <a:ea typeface="Cambria Math" panose="02040503050406030204" pitchFamily="18" charset="0"/>
                        </a:rPr>
                        <m:t>𝑡</m:t>
                      </m:r>
                      <m:r>
                        <a:rPr lang="en-IN" sz="1550" b="0" i="1" smtClean="0">
                          <a:latin typeface="Cambria Math" panose="02040503050406030204" pitchFamily="18" charset="0"/>
                          <a:ea typeface="Cambria Math" panose="02040503050406030204" pitchFamily="18" charset="0"/>
                        </a:rPr>
                        <m:t>)</m:t>
                      </m:r>
                    </m:oMath>
                  </m:oMathPara>
                </a14:m>
                <a:endParaRPr lang="en-US" sz="1550" dirty="0"/>
              </a:p>
              <a:p>
                <a:pPr algn="just">
                  <a:spcBef>
                    <a:spcPts val="600"/>
                  </a:spcBef>
                  <a:spcAft>
                    <a:spcPts val="600"/>
                  </a:spcAft>
                </a:pPr>
                <a:r>
                  <a:rPr lang="en-US" sz="1550" dirty="0"/>
                  <a:t>Step 15: Test for stopping condition for phase II training.</a:t>
                </a:r>
              </a:p>
            </p:txBody>
          </p:sp>
        </mc:Choice>
        <mc:Fallback xmlns="">
          <p:sp>
            <p:nvSpPr>
              <p:cNvPr id="8" name="Rectangle 7">
                <a:extLst>
                  <a:ext uri="{FF2B5EF4-FFF2-40B4-BE49-F238E27FC236}">
                    <a16:creationId xmlns:a16="http://schemas.microsoft.com/office/drawing/2014/main" id="{D1AB262B-EA37-497E-9592-B850E759A1CB}"/>
                  </a:ext>
                </a:extLst>
              </p:cNvPr>
              <p:cNvSpPr>
                <a:spLocks noRot="1" noChangeAspect="1" noMove="1" noResize="1" noEditPoints="1" noAdjustHandles="1" noChangeArrowheads="1" noChangeShapeType="1" noTextEdit="1"/>
              </p:cNvSpPr>
              <p:nvPr/>
            </p:nvSpPr>
            <p:spPr>
              <a:xfrm>
                <a:off x="381000" y="1307019"/>
                <a:ext cx="8382000" cy="5265352"/>
              </a:xfrm>
              <a:prstGeom prst="rect">
                <a:avLst/>
              </a:prstGeom>
              <a:blipFill>
                <a:blip r:embed="rId2"/>
                <a:stretch>
                  <a:fillRect l="-364" r="-291" b="-463"/>
                </a:stretch>
              </a:blipFill>
            </p:spPr>
            <p:txBody>
              <a:bodyPr/>
              <a:lstStyle/>
              <a:p>
                <a:r>
                  <a:rPr lang="en-IN">
                    <a:noFill/>
                  </a:rPr>
                  <a:t> </a:t>
                </a:r>
              </a:p>
            </p:txBody>
          </p:sp>
        </mc:Fallback>
      </mc:AlternateContent>
      <p:sp>
        <p:nvSpPr>
          <p:cNvPr id="9" name="TextBox 8">
            <a:extLst>
              <a:ext uri="{FF2B5EF4-FFF2-40B4-BE49-F238E27FC236}">
                <a16:creationId xmlns:a16="http://schemas.microsoft.com/office/drawing/2014/main" id="{13FC2C8A-05AF-4FE5-8859-2A8D66363969}"/>
              </a:ext>
            </a:extLst>
          </p:cNvPr>
          <p:cNvSpPr txBox="1"/>
          <p:nvPr/>
        </p:nvSpPr>
        <p:spPr>
          <a:xfrm>
            <a:off x="1676400" y="695980"/>
            <a:ext cx="7391400" cy="523220"/>
          </a:xfrm>
          <a:prstGeom prst="rect">
            <a:avLst/>
          </a:prstGeom>
          <a:noFill/>
        </p:spPr>
        <p:txBody>
          <a:bodyPr wrap="square" rtlCol="0">
            <a:spAutoFit/>
          </a:bodyPr>
          <a:lstStyle/>
          <a:p>
            <a:r>
              <a:rPr lang="en-US" sz="2800" b="1" dirty="0">
                <a:solidFill>
                  <a:schemeClr val="accent2">
                    <a:lumMod val="75000"/>
                  </a:schemeClr>
                </a:solidFill>
                <a:latin typeface="Century Gothic" pitchFamily="34" charset="0"/>
              </a:rPr>
              <a:t>Training Algorithm</a:t>
            </a:r>
          </a:p>
        </p:txBody>
      </p:sp>
      <mc:AlternateContent xmlns:mc="http://schemas.openxmlformats.org/markup-compatibility/2006">
        <mc:Choice xmlns:p14="http://schemas.microsoft.com/office/powerpoint/2010/main" Requires="p14">
          <p:contentPart p14:bwMode="auto" r:id="rId3">
            <p14:nvContentPartPr>
              <p14:cNvPr id="6" name="Ink 5"/>
              <p14:cNvContentPartPr/>
              <p14:nvPr/>
            </p14:nvContentPartPr>
            <p14:xfrm>
              <a:off x="2670559" y="1900510"/>
              <a:ext cx="93960" cy="620280"/>
            </p14:xfrm>
          </p:contentPart>
        </mc:Choice>
        <mc:Fallback>
          <p:pic>
            <p:nvPicPr>
              <p:cNvPr id="6" name="Ink 5"/>
              <p:cNvPicPr/>
              <p:nvPr/>
            </p:nvPicPr>
            <p:blipFill>
              <a:blip r:embed="rId4"/>
              <a:stretch>
                <a:fillRect/>
              </a:stretch>
            </p:blipFill>
            <p:spPr>
              <a:xfrm>
                <a:off x="2654359" y="1885030"/>
                <a:ext cx="126000" cy="6519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0" name="Ink 9"/>
              <p14:cNvContentPartPr/>
              <p14:nvPr/>
            </p14:nvContentPartPr>
            <p14:xfrm>
              <a:off x="1597039" y="3755230"/>
              <a:ext cx="193320" cy="691920"/>
            </p14:xfrm>
          </p:contentPart>
        </mc:Choice>
        <mc:Fallback>
          <p:pic>
            <p:nvPicPr>
              <p:cNvPr id="10" name="Ink 9"/>
              <p:cNvPicPr/>
              <p:nvPr/>
            </p:nvPicPr>
            <p:blipFill>
              <a:blip r:embed="rId6"/>
              <a:stretch>
                <a:fillRect/>
              </a:stretch>
            </p:blipFill>
            <p:spPr>
              <a:xfrm>
                <a:off x="1581559" y="3739750"/>
                <a:ext cx="222120" cy="7196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2" name="Ink 11"/>
              <p14:cNvContentPartPr/>
              <p14:nvPr/>
            </p14:nvContentPartPr>
            <p14:xfrm>
              <a:off x="1650319" y="4765750"/>
              <a:ext cx="95400" cy="672120"/>
            </p14:xfrm>
          </p:contentPart>
        </mc:Choice>
        <mc:Fallback>
          <p:pic>
            <p:nvPicPr>
              <p:cNvPr id="12" name="Ink 11"/>
              <p:cNvPicPr/>
              <p:nvPr/>
            </p:nvPicPr>
            <p:blipFill>
              <a:blip r:embed="rId8"/>
              <a:stretch>
                <a:fillRect/>
              </a:stretch>
            </p:blipFill>
            <p:spPr>
              <a:xfrm>
                <a:off x="1637359" y="4753150"/>
                <a:ext cx="121680" cy="6969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3" name="Ink 12"/>
              <p14:cNvContentPartPr/>
              <p14:nvPr/>
            </p14:nvContentPartPr>
            <p14:xfrm>
              <a:off x="5509519" y="3785830"/>
              <a:ext cx="83880" cy="64800"/>
            </p14:xfrm>
          </p:contentPart>
        </mc:Choice>
        <mc:Fallback>
          <p:pic>
            <p:nvPicPr>
              <p:cNvPr id="13" name="Ink 12"/>
              <p:cNvPicPr/>
              <p:nvPr/>
            </p:nvPicPr>
            <p:blipFill>
              <a:blip r:embed="rId10"/>
              <a:stretch>
                <a:fillRect/>
              </a:stretch>
            </p:blipFill>
            <p:spPr>
              <a:xfrm>
                <a:off x="5463994" y="3679501"/>
                <a:ext cx="182098" cy="265644"/>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4" name="Ink 13"/>
              <p14:cNvContentPartPr/>
              <p14:nvPr/>
            </p14:nvContentPartPr>
            <p14:xfrm>
              <a:off x="5581879" y="4132870"/>
              <a:ext cx="51480" cy="74880"/>
            </p14:xfrm>
          </p:contentPart>
        </mc:Choice>
        <mc:Fallback>
          <p:pic>
            <p:nvPicPr>
              <p:cNvPr id="14" name="Ink 13"/>
              <p:cNvPicPr/>
              <p:nvPr/>
            </p:nvPicPr>
            <p:blipFill>
              <a:blip r:embed="rId12"/>
              <a:stretch>
                <a:fillRect/>
              </a:stretch>
            </p:blipFill>
            <p:spPr>
              <a:xfrm>
                <a:off x="5522479" y="4023430"/>
                <a:ext cx="172440" cy="2991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5" name="Ink 14"/>
              <p14:cNvContentPartPr/>
              <p14:nvPr/>
            </p14:nvContentPartPr>
            <p14:xfrm>
              <a:off x="5512039" y="4887430"/>
              <a:ext cx="78120" cy="98640"/>
            </p14:xfrm>
          </p:contentPart>
        </mc:Choice>
        <mc:Fallback>
          <p:pic>
            <p:nvPicPr>
              <p:cNvPr id="15" name="Ink 14"/>
              <p:cNvPicPr/>
              <p:nvPr/>
            </p:nvPicPr>
            <p:blipFill>
              <a:blip r:embed="rId14"/>
              <a:stretch>
                <a:fillRect/>
              </a:stretch>
            </p:blipFill>
            <p:spPr>
              <a:xfrm>
                <a:off x="5450119" y="4801030"/>
                <a:ext cx="182520" cy="2772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6" name="Ink 15"/>
              <p14:cNvContentPartPr/>
              <p14:nvPr/>
            </p14:nvContentPartPr>
            <p14:xfrm>
              <a:off x="5558479" y="5228710"/>
              <a:ext cx="98280" cy="107640"/>
            </p14:xfrm>
          </p:contentPart>
        </mc:Choice>
        <mc:Fallback>
          <p:pic>
            <p:nvPicPr>
              <p:cNvPr id="16" name="Ink 15"/>
              <p:cNvPicPr/>
              <p:nvPr/>
            </p:nvPicPr>
            <p:blipFill>
              <a:blip r:embed="rId16"/>
              <a:stretch>
                <a:fillRect/>
              </a:stretch>
            </p:blipFill>
            <p:spPr>
              <a:xfrm>
                <a:off x="5510959" y="5125390"/>
                <a:ext cx="200880" cy="3416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8" name="Ink 17"/>
              <p14:cNvContentPartPr/>
              <p14:nvPr/>
            </p14:nvContentPartPr>
            <p14:xfrm>
              <a:off x="2663359" y="5510230"/>
              <a:ext cx="3641400" cy="801720"/>
            </p14:xfrm>
          </p:contentPart>
        </mc:Choice>
        <mc:Fallback>
          <p:pic>
            <p:nvPicPr>
              <p:cNvPr id="18" name="Ink 17"/>
              <p:cNvPicPr/>
              <p:nvPr/>
            </p:nvPicPr>
            <p:blipFill>
              <a:blip r:embed="rId18"/>
              <a:stretch>
                <a:fillRect/>
              </a:stretch>
            </p:blipFill>
            <p:spPr>
              <a:xfrm>
                <a:off x="2657599" y="5500510"/>
                <a:ext cx="3658320" cy="814680"/>
              </a:xfrm>
              <a:prstGeom prst="rect">
                <a:avLst/>
              </a:prstGeom>
            </p:spPr>
          </p:pic>
        </mc:Fallback>
      </mc:AlternateContent>
    </p:spTree>
    <p:extLst>
      <p:ext uri="{BB962C8B-B14F-4D97-AF65-F5344CB8AC3E}">
        <p14:creationId xmlns:p14="http://schemas.microsoft.com/office/powerpoint/2010/main" val="22243033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83D098C-82B6-4AFB-9B37-5DD7E0904C7C}"/>
              </a:ext>
            </a:extLst>
          </p:cNvPr>
          <p:cNvSpPr>
            <a:spLocks noGrp="1"/>
          </p:cNvSpPr>
          <p:nvPr>
            <p:ph type="dt" sz="half" idx="10"/>
          </p:nvPr>
        </p:nvSpPr>
        <p:spPr/>
        <p:txBody>
          <a:bodyPr/>
          <a:lstStyle/>
          <a:p>
            <a:fld id="{D8513C87-B01D-432B-95CD-5B196D463A73}" type="datetime1">
              <a:rPr lang="en-US" smtClean="0">
                <a:solidFill>
                  <a:prstClr val="black">
                    <a:tint val="75000"/>
                  </a:prstClr>
                </a:solidFill>
              </a:rPr>
              <a:t>9/17/2021</a:t>
            </a:fld>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EAD18130-146F-4197-9E33-16729171555C}"/>
              </a:ext>
            </a:extLst>
          </p:cNvPr>
          <p:cNvSpPr>
            <a:spLocks noGrp="1"/>
          </p:cNvSpPr>
          <p:nvPr>
            <p:ph type="ftr" sz="quarter" idx="11"/>
          </p:nvPr>
        </p:nvSpPr>
        <p:spPr/>
        <p:txBody>
          <a:bodyPr/>
          <a:lstStyle/>
          <a:p>
            <a:r>
              <a:rPr lang="en-US">
                <a:solidFill>
                  <a:prstClr val="black">
                    <a:tint val="75000"/>
                  </a:prstClr>
                </a:solidFill>
              </a:rPr>
              <a:t>Matching and Self organizing networks</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D37A4659-231E-41A1-9EE5-C02B986F2404}"/>
              </a:ext>
            </a:extLst>
          </p:cNvPr>
          <p:cNvSpPr>
            <a:spLocks noGrp="1"/>
          </p:cNvSpPr>
          <p:nvPr>
            <p:ph type="sldNum" sz="quarter" idx="12"/>
          </p:nvPr>
        </p:nvSpPr>
        <p:spPr/>
        <p:txBody>
          <a:bodyPr/>
          <a:lstStyle/>
          <a:p>
            <a:fld id="{C3B8A444-581C-4B54-A54A-B2D08887D275}" type="slidenum">
              <a:rPr lang="en-US" smtClean="0">
                <a:solidFill>
                  <a:prstClr val="black">
                    <a:tint val="75000"/>
                  </a:prstClr>
                </a:solidFill>
              </a:rPr>
              <a:pPr/>
              <a:t>32</a:t>
            </a:fld>
            <a:endParaRPr lang="en-US" dirty="0">
              <a:solidFill>
                <a:prstClr val="black">
                  <a:tint val="75000"/>
                </a:prstClr>
              </a:solidFill>
            </a:endParaRP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D1AB262B-EA37-497E-9592-B850E759A1CB}"/>
                  </a:ext>
                </a:extLst>
              </p:cNvPr>
              <p:cNvSpPr/>
              <p:nvPr/>
            </p:nvSpPr>
            <p:spPr>
              <a:xfrm>
                <a:off x="381000" y="1307019"/>
                <a:ext cx="8382000" cy="5165517"/>
              </a:xfrm>
              <a:prstGeom prst="rect">
                <a:avLst/>
              </a:prstGeom>
            </p:spPr>
            <p:txBody>
              <a:bodyPr wrap="square">
                <a:spAutoFit/>
              </a:bodyPr>
              <a:lstStyle/>
              <a:p>
                <a:pPr algn="just">
                  <a:spcBef>
                    <a:spcPts val="600"/>
                  </a:spcBef>
                  <a:spcAft>
                    <a:spcPts val="600"/>
                  </a:spcAft>
                </a:pPr>
                <a:r>
                  <a:rPr lang="en-IN" sz="1550" dirty="0"/>
                  <a:t>CPN once trained can be used for finding approximations </a:t>
                </a:r>
                <a14:m>
                  <m:oMath xmlns:m="http://schemas.openxmlformats.org/officeDocument/2006/math">
                    <m:sSup>
                      <m:sSupPr>
                        <m:ctrlPr>
                          <a:rPr lang="en-IN" sz="1550" i="1" smtClean="0">
                            <a:latin typeface="Cambria Math" panose="02040503050406030204" pitchFamily="18" charset="0"/>
                          </a:rPr>
                        </m:ctrlPr>
                      </m:sSupPr>
                      <m:e>
                        <m:r>
                          <a:rPr lang="en-IN" sz="1550" b="0" i="1" smtClean="0">
                            <a:latin typeface="Cambria Math" panose="02040503050406030204" pitchFamily="18" charset="0"/>
                          </a:rPr>
                          <m:t>𝑋</m:t>
                        </m:r>
                      </m:e>
                      <m:sup>
                        <m:r>
                          <a:rPr lang="en-IN" sz="1550" b="0" i="1" smtClean="0">
                            <a:latin typeface="Cambria Math" panose="02040503050406030204" pitchFamily="18" charset="0"/>
                          </a:rPr>
                          <m:t>∗</m:t>
                        </m:r>
                      </m:sup>
                    </m:sSup>
                  </m:oMath>
                </a14:m>
                <a:r>
                  <a:rPr lang="en-US" sz="1550" dirty="0"/>
                  <a:t> and </a:t>
                </a:r>
                <a14:m>
                  <m:oMath xmlns:m="http://schemas.openxmlformats.org/officeDocument/2006/math">
                    <m:sSup>
                      <m:sSupPr>
                        <m:ctrlPr>
                          <a:rPr lang="en-US" sz="1550" i="1" smtClean="0">
                            <a:latin typeface="Cambria Math" panose="02040503050406030204" pitchFamily="18" charset="0"/>
                          </a:rPr>
                        </m:ctrlPr>
                      </m:sSupPr>
                      <m:e>
                        <m:r>
                          <a:rPr lang="en-IN" sz="1550" b="0" i="1" smtClean="0">
                            <a:latin typeface="Cambria Math" panose="02040503050406030204" pitchFamily="18" charset="0"/>
                          </a:rPr>
                          <m:t>𝑌</m:t>
                        </m:r>
                      </m:e>
                      <m:sup>
                        <m:r>
                          <a:rPr lang="en-IN" sz="1550" b="0" i="1" smtClean="0">
                            <a:latin typeface="Cambria Math" panose="02040503050406030204" pitchFamily="18" charset="0"/>
                          </a:rPr>
                          <m:t>∗</m:t>
                        </m:r>
                      </m:sup>
                    </m:sSup>
                  </m:oMath>
                </a14:m>
                <a:r>
                  <a:rPr lang="en-US" sz="1550" dirty="0"/>
                  <a:t> to the input-output vector pair X and Y. The application algorithm for Full CPN is as follows:</a:t>
                </a:r>
              </a:p>
              <a:p>
                <a:pPr algn="just">
                  <a:spcBef>
                    <a:spcPts val="600"/>
                  </a:spcBef>
                  <a:spcAft>
                    <a:spcPts val="600"/>
                  </a:spcAft>
                </a:pPr>
                <a:r>
                  <a:rPr lang="en-US" sz="1550" dirty="0"/>
                  <a:t>Step 0: Initialize the weights (from training algorithm)</a:t>
                </a:r>
              </a:p>
              <a:p>
                <a:pPr algn="just">
                  <a:spcBef>
                    <a:spcPts val="600"/>
                  </a:spcBef>
                  <a:spcAft>
                    <a:spcPts val="600"/>
                  </a:spcAft>
                </a:pPr>
                <a:r>
                  <a:rPr lang="en-US" sz="1550" dirty="0"/>
                  <a:t>Step 1: Perform steps 2-4 for each input pair X:Y</a:t>
                </a:r>
              </a:p>
              <a:p>
                <a:pPr algn="just">
                  <a:spcBef>
                    <a:spcPts val="600"/>
                  </a:spcBef>
                  <a:spcAft>
                    <a:spcPts val="600"/>
                  </a:spcAft>
                </a:pPr>
                <a:r>
                  <a:rPr lang="en-US" sz="1550" dirty="0"/>
                  <a:t>Step 2: set X-input layer activations to vector X. set Y-input layer activations to vector Y.</a:t>
                </a:r>
              </a:p>
              <a:p>
                <a:pPr algn="just">
                  <a:spcBef>
                    <a:spcPts val="600"/>
                  </a:spcBef>
                  <a:spcAft>
                    <a:spcPts val="600"/>
                  </a:spcAft>
                </a:pPr>
                <a:r>
                  <a:rPr lang="en-US" sz="1550" dirty="0"/>
                  <a:t>Step 3: find the cluster unit </a:t>
                </a:r>
                <a14:m>
                  <m:oMath xmlns:m="http://schemas.openxmlformats.org/officeDocument/2006/math">
                    <m:sSub>
                      <m:sSubPr>
                        <m:ctrlPr>
                          <a:rPr lang="en-US" sz="1550" i="1" smtClean="0">
                            <a:latin typeface="Cambria Math" panose="02040503050406030204" pitchFamily="18" charset="0"/>
                          </a:rPr>
                        </m:ctrlPr>
                      </m:sSubPr>
                      <m:e>
                        <m:r>
                          <a:rPr lang="en-IN" sz="1550" b="0" i="1" smtClean="0">
                            <a:latin typeface="Cambria Math" panose="02040503050406030204" pitchFamily="18" charset="0"/>
                          </a:rPr>
                          <m:t>𝑧</m:t>
                        </m:r>
                      </m:e>
                      <m:sub>
                        <m:r>
                          <a:rPr lang="en-IN" sz="1550" b="0" i="1" smtClean="0">
                            <a:latin typeface="Cambria Math" panose="02040503050406030204" pitchFamily="18" charset="0"/>
                          </a:rPr>
                          <m:t>𝐽</m:t>
                        </m:r>
                      </m:sub>
                    </m:sSub>
                  </m:oMath>
                </a14:m>
                <a:r>
                  <a:rPr lang="en-US" sz="1550" dirty="0"/>
                  <a:t> that is closest to the input pair.</a:t>
                </a:r>
              </a:p>
              <a:p>
                <a:pPr algn="just">
                  <a:spcBef>
                    <a:spcPts val="600"/>
                  </a:spcBef>
                  <a:spcAft>
                    <a:spcPts val="600"/>
                  </a:spcAft>
                </a:pPr>
                <a:r>
                  <a:rPr lang="en-US" sz="1550" dirty="0"/>
                  <a:t>Step 4: Calculate approximations to x and y:</a:t>
                </a:r>
              </a:p>
              <a:p>
                <a:pPr algn="just">
                  <a:spcBef>
                    <a:spcPts val="600"/>
                  </a:spcBef>
                  <a:spcAft>
                    <a:spcPts val="600"/>
                  </a:spcAft>
                </a:pPr>
                <a14:m>
                  <m:oMathPara xmlns:m="http://schemas.openxmlformats.org/officeDocument/2006/math">
                    <m:oMathParaPr>
                      <m:jc m:val="centerGroup"/>
                    </m:oMathParaPr>
                    <m:oMath xmlns:m="http://schemas.openxmlformats.org/officeDocument/2006/math">
                      <m:sSup>
                        <m:sSupPr>
                          <m:ctrlPr>
                            <a:rPr lang="en-US" sz="1550" i="1" smtClean="0">
                              <a:latin typeface="Cambria Math" panose="02040503050406030204" pitchFamily="18" charset="0"/>
                            </a:rPr>
                          </m:ctrlPr>
                        </m:sSupPr>
                        <m:e>
                          <m:r>
                            <a:rPr lang="en-IN" sz="1550" b="0" i="1" smtClean="0">
                              <a:latin typeface="Cambria Math" panose="02040503050406030204" pitchFamily="18" charset="0"/>
                            </a:rPr>
                            <m:t>𝑥</m:t>
                          </m:r>
                        </m:e>
                        <m:sup>
                          <m:r>
                            <a:rPr lang="en-IN" sz="1550" b="0" i="1" smtClean="0">
                              <a:latin typeface="Cambria Math" panose="02040503050406030204" pitchFamily="18" charset="0"/>
                            </a:rPr>
                            <m:t>∗</m:t>
                          </m:r>
                        </m:sup>
                      </m:sSup>
                      <m:r>
                        <a:rPr lang="en-IN" sz="1550" b="0" i="1" smtClean="0">
                          <a:latin typeface="Cambria Math" panose="02040503050406030204" pitchFamily="18" charset="0"/>
                        </a:rPr>
                        <m:t>=</m:t>
                      </m:r>
                      <m:sSub>
                        <m:sSubPr>
                          <m:ctrlPr>
                            <a:rPr lang="en-IN" sz="1550" b="0" i="1" smtClean="0">
                              <a:latin typeface="Cambria Math" panose="02040503050406030204" pitchFamily="18" charset="0"/>
                            </a:rPr>
                          </m:ctrlPr>
                        </m:sSubPr>
                        <m:e>
                          <m:r>
                            <a:rPr lang="en-IN" sz="1550" b="0" i="1" smtClean="0">
                              <a:latin typeface="Cambria Math" panose="02040503050406030204" pitchFamily="18" charset="0"/>
                            </a:rPr>
                            <m:t>𝑡</m:t>
                          </m:r>
                        </m:e>
                        <m:sub>
                          <m:r>
                            <a:rPr lang="en-IN" sz="1550" b="0" i="1" smtClean="0">
                              <a:latin typeface="Cambria Math" panose="02040503050406030204" pitchFamily="18" charset="0"/>
                            </a:rPr>
                            <m:t>𝐽𝑖</m:t>
                          </m:r>
                        </m:sub>
                      </m:sSub>
                      <m:r>
                        <a:rPr lang="en-IN" sz="1550" b="0" i="1" smtClean="0">
                          <a:latin typeface="Cambria Math" panose="02040503050406030204" pitchFamily="18" charset="0"/>
                        </a:rPr>
                        <m:t>;   </m:t>
                      </m:r>
                      <m:sSup>
                        <m:sSupPr>
                          <m:ctrlPr>
                            <a:rPr lang="en-IN" sz="1550" b="0" i="1" smtClean="0">
                              <a:latin typeface="Cambria Math" panose="02040503050406030204" pitchFamily="18" charset="0"/>
                            </a:rPr>
                          </m:ctrlPr>
                        </m:sSupPr>
                        <m:e>
                          <m:r>
                            <a:rPr lang="en-IN" sz="1550" b="0" i="1" smtClean="0">
                              <a:latin typeface="Cambria Math" panose="02040503050406030204" pitchFamily="18" charset="0"/>
                            </a:rPr>
                            <m:t>𝑦</m:t>
                          </m:r>
                        </m:e>
                        <m:sup>
                          <m:r>
                            <a:rPr lang="en-IN" sz="1550" b="0" i="1" smtClean="0">
                              <a:latin typeface="Cambria Math" panose="02040503050406030204" pitchFamily="18" charset="0"/>
                            </a:rPr>
                            <m:t>∗</m:t>
                          </m:r>
                        </m:sup>
                      </m:sSup>
                      <m:r>
                        <a:rPr lang="en-IN" sz="1550" b="0" i="1" smtClean="0">
                          <a:latin typeface="Cambria Math" panose="02040503050406030204" pitchFamily="18" charset="0"/>
                        </a:rPr>
                        <m:t>=</m:t>
                      </m:r>
                      <m:sSub>
                        <m:sSubPr>
                          <m:ctrlPr>
                            <a:rPr lang="en-IN" sz="1550" b="0" i="1" smtClean="0">
                              <a:latin typeface="Cambria Math" panose="02040503050406030204" pitchFamily="18" charset="0"/>
                            </a:rPr>
                          </m:ctrlPr>
                        </m:sSubPr>
                        <m:e>
                          <m:r>
                            <a:rPr lang="en-IN" sz="1550" b="0" i="1" smtClean="0">
                              <a:latin typeface="Cambria Math" panose="02040503050406030204" pitchFamily="18" charset="0"/>
                            </a:rPr>
                            <m:t>𝑢</m:t>
                          </m:r>
                        </m:e>
                        <m:sub>
                          <m:r>
                            <a:rPr lang="en-IN" sz="1550" b="0" i="1" smtClean="0">
                              <a:latin typeface="Cambria Math" panose="02040503050406030204" pitchFamily="18" charset="0"/>
                            </a:rPr>
                            <m:t>𝐽𝑘</m:t>
                          </m:r>
                        </m:sub>
                      </m:sSub>
                    </m:oMath>
                  </m:oMathPara>
                </a14:m>
                <a:endParaRPr lang="en-US" sz="1550" dirty="0"/>
              </a:p>
              <a:p>
                <a:pPr algn="just">
                  <a:spcBef>
                    <a:spcPts val="600"/>
                  </a:spcBef>
                  <a:spcAft>
                    <a:spcPts val="600"/>
                  </a:spcAft>
                </a:pPr>
                <a:r>
                  <a:rPr lang="en-US" sz="1550" dirty="0"/>
                  <a:t>One important variation of the CPN is operating it in an interpolation mode after the training has been completed. Here, more than one hidden mode is allowed to win the competition, i.e., we have first winner, second winner, third winner, fourth winner and so on, with nonzero output values. </a:t>
                </a:r>
              </a:p>
              <a:p>
                <a:pPr algn="just">
                  <a:spcBef>
                    <a:spcPts val="600"/>
                  </a:spcBef>
                  <a:spcAft>
                    <a:spcPts val="600"/>
                  </a:spcAft>
                </a:pPr>
                <a:r>
                  <a:rPr lang="en-US" sz="1550" dirty="0"/>
                  <a:t>On making the total strength of these multiple winners normalized to 1, the total output will interpolate linearly among the individual vectors. </a:t>
                </a:r>
              </a:p>
              <a:p>
                <a:pPr algn="just">
                  <a:spcBef>
                    <a:spcPts val="600"/>
                  </a:spcBef>
                  <a:spcAft>
                    <a:spcPts val="600"/>
                  </a:spcAft>
                </a:pPr>
                <a:r>
                  <a:rPr lang="en-US" sz="1550" dirty="0"/>
                  <a:t>To select which nodes to fire, we can choose all those with weight vectors within a certain radius of the input x.  </a:t>
                </a:r>
              </a:p>
            </p:txBody>
          </p:sp>
        </mc:Choice>
        <mc:Fallback xmlns="">
          <p:sp>
            <p:nvSpPr>
              <p:cNvPr id="8" name="Rectangle 7">
                <a:extLst>
                  <a:ext uri="{FF2B5EF4-FFF2-40B4-BE49-F238E27FC236}">
                    <a16:creationId xmlns:a16="http://schemas.microsoft.com/office/drawing/2014/main" id="{D1AB262B-EA37-497E-9592-B850E759A1CB}"/>
                  </a:ext>
                </a:extLst>
              </p:cNvPr>
              <p:cNvSpPr>
                <a:spLocks noRot="1" noChangeAspect="1" noMove="1" noResize="1" noEditPoints="1" noAdjustHandles="1" noChangeArrowheads="1" noChangeShapeType="1" noTextEdit="1"/>
              </p:cNvSpPr>
              <p:nvPr/>
            </p:nvSpPr>
            <p:spPr>
              <a:xfrm>
                <a:off x="381000" y="1307019"/>
                <a:ext cx="8382000" cy="5165517"/>
              </a:xfrm>
              <a:prstGeom prst="rect">
                <a:avLst/>
              </a:prstGeom>
              <a:blipFill>
                <a:blip r:embed="rId2"/>
                <a:stretch>
                  <a:fillRect l="-364" t="-118" r="-291"/>
                </a:stretch>
              </a:blipFill>
            </p:spPr>
            <p:txBody>
              <a:bodyPr/>
              <a:lstStyle/>
              <a:p>
                <a:r>
                  <a:rPr lang="en-IN">
                    <a:noFill/>
                  </a:rPr>
                  <a:t> </a:t>
                </a:r>
              </a:p>
            </p:txBody>
          </p:sp>
        </mc:Fallback>
      </mc:AlternateContent>
      <p:sp>
        <p:nvSpPr>
          <p:cNvPr id="9" name="TextBox 8">
            <a:extLst>
              <a:ext uri="{FF2B5EF4-FFF2-40B4-BE49-F238E27FC236}">
                <a16:creationId xmlns:a16="http://schemas.microsoft.com/office/drawing/2014/main" id="{13FC2C8A-05AF-4FE5-8859-2A8D66363969}"/>
              </a:ext>
            </a:extLst>
          </p:cNvPr>
          <p:cNvSpPr txBox="1"/>
          <p:nvPr/>
        </p:nvSpPr>
        <p:spPr>
          <a:xfrm>
            <a:off x="1676400" y="695980"/>
            <a:ext cx="7391400" cy="523220"/>
          </a:xfrm>
          <a:prstGeom prst="rect">
            <a:avLst/>
          </a:prstGeom>
          <a:noFill/>
        </p:spPr>
        <p:txBody>
          <a:bodyPr wrap="square" rtlCol="0">
            <a:spAutoFit/>
          </a:bodyPr>
          <a:lstStyle/>
          <a:p>
            <a:r>
              <a:rPr lang="en-US" sz="2800" b="1" dirty="0">
                <a:solidFill>
                  <a:schemeClr val="accent2">
                    <a:lumMod val="75000"/>
                  </a:schemeClr>
                </a:solidFill>
                <a:latin typeface="Century Gothic" pitchFamily="34" charset="0"/>
              </a:rPr>
              <a:t>Testing Algorithm</a:t>
            </a: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1010959" y="3148630"/>
              <a:ext cx="4378680" cy="253080"/>
            </p14:xfrm>
          </p:contentPart>
        </mc:Choice>
        <mc:Fallback>
          <p:pic>
            <p:nvPicPr>
              <p:cNvPr id="2" name="Ink 1"/>
              <p:cNvPicPr/>
              <p:nvPr/>
            </p:nvPicPr>
            <p:blipFill>
              <a:blip r:embed="rId4"/>
              <a:stretch>
                <a:fillRect/>
              </a:stretch>
            </p:blipFill>
            <p:spPr>
              <a:xfrm>
                <a:off x="972079" y="3074470"/>
                <a:ext cx="4457880" cy="4017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p14:cNvContentPartPr/>
              <p14:nvPr/>
            </p14:nvContentPartPr>
            <p14:xfrm>
              <a:off x="3735079" y="3868630"/>
              <a:ext cx="736560" cy="315720"/>
            </p14:xfrm>
          </p:contentPart>
        </mc:Choice>
        <mc:Fallback>
          <p:pic>
            <p:nvPicPr>
              <p:cNvPr id="6" name="Ink 5"/>
              <p:cNvPicPr/>
              <p:nvPr/>
            </p:nvPicPr>
            <p:blipFill>
              <a:blip r:embed="rId6"/>
              <a:stretch>
                <a:fillRect/>
              </a:stretch>
            </p:blipFill>
            <p:spPr>
              <a:xfrm>
                <a:off x="3694039" y="3781150"/>
                <a:ext cx="818280" cy="4968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p14:cNvContentPartPr/>
              <p14:nvPr/>
            </p14:nvContentPartPr>
            <p14:xfrm>
              <a:off x="4638319" y="3822190"/>
              <a:ext cx="732600" cy="336600"/>
            </p14:xfrm>
          </p:contentPart>
        </mc:Choice>
        <mc:Fallback>
          <p:pic>
            <p:nvPicPr>
              <p:cNvPr id="7" name="Ink 6"/>
              <p:cNvPicPr/>
              <p:nvPr/>
            </p:nvPicPr>
            <p:blipFill>
              <a:blip r:embed="rId8"/>
              <a:stretch>
                <a:fillRect/>
              </a:stretch>
            </p:blipFill>
            <p:spPr>
              <a:xfrm>
                <a:off x="4595119" y="3721390"/>
                <a:ext cx="826200" cy="542880"/>
              </a:xfrm>
              <a:prstGeom prst="rect">
                <a:avLst/>
              </a:prstGeom>
            </p:spPr>
          </p:pic>
        </mc:Fallback>
      </mc:AlternateContent>
    </p:spTree>
    <p:extLst>
      <p:ext uri="{BB962C8B-B14F-4D97-AF65-F5344CB8AC3E}">
        <p14:creationId xmlns:p14="http://schemas.microsoft.com/office/powerpoint/2010/main" val="13083451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83D098C-82B6-4AFB-9B37-5DD7E0904C7C}"/>
              </a:ext>
            </a:extLst>
          </p:cNvPr>
          <p:cNvSpPr>
            <a:spLocks noGrp="1"/>
          </p:cNvSpPr>
          <p:nvPr>
            <p:ph type="dt" sz="half" idx="10"/>
          </p:nvPr>
        </p:nvSpPr>
        <p:spPr/>
        <p:txBody>
          <a:bodyPr/>
          <a:lstStyle/>
          <a:p>
            <a:fld id="{D8513C87-B01D-432B-95CD-5B196D463A73}" type="datetime1">
              <a:rPr lang="en-US" smtClean="0">
                <a:solidFill>
                  <a:prstClr val="black">
                    <a:tint val="75000"/>
                  </a:prstClr>
                </a:solidFill>
              </a:rPr>
              <a:t>9/17/2021</a:t>
            </a:fld>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EAD18130-146F-4197-9E33-16729171555C}"/>
              </a:ext>
            </a:extLst>
          </p:cNvPr>
          <p:cNvSpPr>
            <a:spLocks noGrp="1"/>
          </p:cNvSpPr>
          <p:nvPr>
            <p:ph type="ftr" sz="quarter" idx="11"/>
          </p:nvPr>
        </p:nvSpPr>
        <p:spPr/>
        <p:txBody>
          <a:bodyPr/>
          <a:lstStyle/>
          <a:p>
            <a:r>
              <a:rPr lang="en-US">
                <a:solidFill>
                  <a:prstClr val="black">
                    <a:tint val="75000"/>
                  </a:prstClr>
                </a:solidFill>
              </a:rPr>
              <a:t>Matching and Self organizing networks</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D37A4659-231E-41A1-9EE5-C02B986F2404}"/>
              </a:ext>
            </a:extLst>
          </p:cNvPr>
          <p:cNvSpPr>
            <a:spLocks noGrp="1"/>
          </p:cNvSpPr>
          <p:nvPr>
            <p:ph type="sldNum" sz="quarter" idx="12"/>
          </p:nvPr>
        </p:nvSpPr>
        <p:spPr/>
        <p:txBody>
          <a:bodyPr/>
          <a:lstStyle/>
          <a:p>
            <a:fld id="{C3B8A444-581C-4B54-A54A-B2D08887D275}" type="slidenum">
              <a:rPr lang="en-US" smtClean="0">
                <a:solidFill>
                  <a:prstClr val="black">
                    <a:tint val="75000"/>
                  </a:prstClr>
                </a:solidFill>
              </a:rPr>
              <a:pPr/>
              <a:t>33</a:t>
            </a:fld>
            <a:endParaRPr lang="en-US" dirty="0">
              <a:solidFill>
                <a:prstClr val="black">
                  <a:tint val="75000"/>
                </a:prstClr>
              </a:solidFill>
            </a:endParaRPr>
          </a:p>
        </p:txBody>
      </p:sp>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D1AB262B-EA37-497E-9592-B850E759A1CB}"/>
                  </a:ext>
                </a:extLst>
              </p:cNvPr>
              <p:cNvSpPr/>
              <p:nvPr/>
            </p:nvSpPr>
            <p:spPr>
              <a:xfrm>
                <a:off x="381000" y="1223639"/>
                <a:ext cx="8382000" cy="5243680"/>
              </a:xfrm>
              <a:prstGeom prst="rect">
                <a:avLst/>
              </a:prstGeom>
            </p:spPr>
            <p:txBody>
              <a:bodyPr wrap="square">
                <a:spAutoFit/>
              </a:bodyPr>
              <a:lstStyle/>
              <a:p>
                <a:pPr marL="342900" indent="-342900" algn="just">
                  <a:spcBef>
                    <a:spcPts val="600"/>
                  </a:spcBef>
                  <a:spcAft>
                    <a:spcPts val="600"/>
                  </a:spcAft>
                  <a:buFont typeface="Arial" panose="020B0604020202020204" pitchFamily="34" charset="0"/>
                  <a:buChar char="•"/>
                </a:pPr>
                <a:r>
                  <a:rPr lang="en-US" sz="1550" dirty="0"/>
                  <a:t>A simplified version of full CPN is the forward-only CPN. The approximation of the function </a:t>
                </a:r>
                <a14:m>
                  <m:oMath xmlns:m="http://schemas.openxmlformats.org/officeDocument/2006/math">
                    <m:r>
                      <a:rPr lang="en-US" sz="1550" i="1" dirty="0" smtClean="0">
                        <a:latin typeface="Cambria Math" panose="02040503050406030204" pitchFamily="18" charset="0"/>
                      </a:rPr>
                      <m:t>𝑦</m:t>
                    </m:r>
                    <m:r>
                      <a:rPr lang="en-US" sz="1550" i="1" dirty="0" smtClean="0">
                        <a:latin typeface="Cambria Math" panose="02040503050406030204" pitchFamily="18" charset="0"/>
                      </a:rPr>
                      <m:t> = </m:t>
                    </m:r>
                    <m:r>
                      <a:rPr lang="en-US" sz="1550" i="1" dirty="0" smtClean="0">
                        <a:latin typeface="Cambria Math" panose="02040503050406030204" pitchFamily="18" charset="0"/>
                      </a:rPr>
                      <m:t>𝑓</m:t>
                    </m:r>
                    <m:r>
                      <a:rPr lang="en-US" sz="1550" i="1" dirty="0" smtClean="0">
                        <a:latin typeface="Cambria Math" panose="02040503050406030204" pitchFamily="18" charset="0"/>
                      </a:rPr>
                      <m:t>(</m:t>
                    </m:r>
                    <m:r>
                      <a:rPr lang="en-US" sz="1550" i="1" dirty="0" smtClean="0">
                        <a:latin typeface="Cambria Math" panose="02040503050406030204" pitchFamily="18" charset="0"/>
                      </a:rPr>
                      <m:t>𝑥</m:t>
                    </m:r>
                    <m:r>
                      <a:rPr lang="en-US" sz="1550" i="1" dirty="0" smtClean="0">
                        <a:latin typeface="Cambria Math" panose="02040503050406030204" pitchFamily="18" charset="0"/>
                      </a:rPr>
                      <m:t>) </m:t>
                    </m:r>
                  </m:oMath>
                </a14:m>
                <a:r>
                  <a:rPr lang="en-US" sz="1550" dirty="0"/>
                  <a:t>but not of </a:t>
                </a:r>
                <a14:m>
                  <m:oMath xmlns:m="http://schemas.openxmlformats.org/officeDocument/2006/math">
                    <m:r>
                      <a:rPr lang="en-US" sz="1550" i="1" dirty="0" smtClean="0">
                        <a:latin typeface="Cambria Math" panose="02040503050406030204" pitchFamily="18" charset="0"/>
                      </a:rPr>
                      <m:t>𝑥</m:t>
                    </m:r>
                    <m:r>
                      <a:rPr lang="en-US" sz="1550" i="1" dirty="0" smtClean="0">
                        <a:latin typeface="Cambria Math" panose="02040503050406030204" pitchFamily="18" charset="0"/>
                      </a:rPr>
                      <m:t> = </m:t>
                    </m:r>
                    <m:r>
                      <a:rPr lang="en-US" sz="1550" i="1" dirty="0" smtClean="0">
                        <a:latin typeface="Cambria Math" panose="02040503050406030204" pitchFamily="18" charset="0"/>
                      </a:rPr>
                      <m:t>𝑓</m:t>
                    </m:r>
                    <m:r>
                      <a:rPr lang="en-US" sz="1550" i="1" dirty="0" smtClean="0">
                        <a:latin typeface="Cambria Math" panose="02040503050406030204" pitchFamily="18" charset="0"/>
                      </a:rPr>
                      <m:t>(</m:t>
                    </m:r>
                    <m:r>
                      <a:rPr lang="en-US" sz="1550" i="1" dirty="0" smtClean="0">
                        <a:latin typeface="Cambria Math" panose="02040503050406030204" pitchFamily="18" charset="0"/>
                      </a:rPr>
                      <m:t>𝑦</m:t>
                    </m:r>
                    <m:r>
                      <a:rPr lang="en-US" sz="1550" i="1" dirty="0" smtClean="0">
                        <a:latin typeface="Cambria Math" panose="02040503050406030204" pitchFamily="18" charset="0"/>
                      </a:rPr>
                      <m:t>)</m:t>
                    </m:r>
                  </m:oMath>
                </a14:m>
                <a:r>
                  <a:rPr lang="en-US" sz="1550" dirty="0"/>
                  <a:t> can be performed using forward-only CPN, i.e., it may be used if the mapping from x to y is well defined but mapping from y to x is not defined. </a:t>
                </a:r>
              </a:p>
              <a:p>
                <a:pPr marL="342900" indent="-342900" algn="just">
                  <a:spcBef>
                    <a:spcPts val="600"/>
                  </a:spcBef>
                  <a:spcAft>
                    <a:spcPts val="600"/>
                  </a:spcAft>
                  <a:buFont typeface="Arial" panose="020B0604020202020204" pitchFamily="34" charset="0"/>
                  <a:buChar char="•"/>
                </a:pPr>
                <a:r>
                  <a:rPr lang="en-US" sz="1550" dirty="0"/>
                  <a:t>In forward-only CPN only the x-vectors are used to form the clusters on the Kohonen units.</a:t>
                </a:r>
              </a:p>
              <a:p>
                <a:pPr marL="342900" indent="-342900" algn="just">
                  <a:spcBef>
                    <a:spcPts val="600"/>
                  </a:spcBef>
                  <a:spcAft>
                    <a:spcPts val="600"/>
                  </a:spcAft>
                  <a:buFont typeface="Arial" panose="020B0604020202020204" pitchFamily="34" charset="0"/>
                  <a:buChar char="•"/>
                </a:pPr>
                <a:r>
                  <a:rPr lang="en-US" sz="1550" dirty="0"/>
                  <a:t>Forward-only CPN uses only the x vectors to form the clusters on the Kohonen units during first phase of training. </a:t>
                </a:r>
              </a:p>
              <a:p>
                <a:pPr marL="342900" indent="-342900" algn="just">
                  <a:spcBef>
                    <a:spcPts val="600"/>
                  </a:spcBef>
                  <a:spcAft>
                    <a:spcPts val="600"/>
                  </a:spcAft>
                  <a:buFont typeface="Arial" panose="020B0604020202020204" pitchFamily="34" charset="0"/>
                  <a:buChar char="•"/>
                </a:pPr>
                <a:r>
                  <a:rPr lang="en-US" sz="1550" dirty="0"/>
                  <a:t>In case of forward-only CPN, first input vectors are presented to the input units. The cluster layer units compete with each other using winner-takes-all policy to learn the input vector. </a:t>
                </a:r>
              </a:p>
              <a:p>
                <a:pPr marL="342900" indent="-342900" algn="just">
                  <a:spcBef>
                    <a:spcPts val="600"/>
                  </a:spcBef>
                  <a:spcAft>
                    <a:spcPts val="600"/>
                  </a:spcAft>
                  <a:buFont typeface="Arial" panose="020B0604020202020204" pitchFamily="34" charset="0"/>
                  <a:buChar char="•"/>
                </a:pPr>
                <a:r>
                  <a:rPr lang="en-US" sz="1550" dirty="0"/>
                  <a:t>Once entire set of training vectors has been presented, there exist reduction in learning rate and the vectors are presented again, performing several iterations. </a:t>
                </a:r>
              </a:p>
              <a:p>
                <a:pPr marL="342900" indent="-342900" algn="just">
                  <a:spcBef>
                    <a:spcPts val="600"/>
                  </a:spcBef>
                  <a:spcAft>
                    <a:spcPts val="600"/>
                  </a:spcAft>
                  <a:buFont typeface="Arial" panose="020B0604020202020204" pitchFamily="34" charset="0"/>
                  <a:buChar char="•"/>
                </a:pPr>
                <a:r>
                  <a:rPr lang="en-US" sz="1550" dirty="0"/>
                  <a:t>First, the weights between the input layer and cluster layer are trained. Then the weights between the cluster layer and output layer are trained. </a:t>
                </a:r>
              </a:p>
              <a:p>
                <a:pPr marL="342900" indent="-342900" algn="just">
                  <a:spcBef>
                    <a:spcPts val="600"/>
                  </a:spcBef>
                  <a:spcAft>
                    <a:spcPts val="600"/>
                  </a:spcAft>
                  <a:buFont typeface="Arial" panose="020B0604020202020204" pitchFamily="34" charset="0"/>
                  <a:buChar char="•"/>
                </a:pPr>
                <a:r>
                  <a:rPr lang="en-US" sz="1550" dirty="0"/>
                  <a:t>This is a specific competitive network, with target known. Hence, when each input vector </a:t>
                </a:r>
                <a:r>
                  <a:rPr lang="en-US" sz="1550" dirty="0" smtClean="0"/>
                  <a:t>is </a:t>
                </a:r>
                <a:r>
                  <a:rPr lang="en-US" sz="1550" dirty="0"/>
                  <a:t>presented to the input vector, its associated target vectors are presented to the output layer. </a:t>
                </a:r>
              </a:p>
              <a:p>
                <a:pPr marL="342900" indent="-342900" algn="just">
                  <a:spcBef>
                    <a:spcPts val="600"/>
                  </a:spcBef>
                  <a:spcAft>
                    <a:spcPts val="600"/>
                  </a:spcAft>
                  <a:buFont typeface="Arial" panose="020B0604020202020204" pitchFamily="34" charset="0"/>
                  <a:buChar char="•"/>
                </a:pPr>
                <a:r>
                  <a:rPr lang="en-US" sz="1550" dirty="0"/>
                  <a:t>The winning duster unit sends its signal to the output layer. Thus each of the output unit has a computed signal (</a:t>
                </a:r>
                <a14:m>
                  <m:oMath xmlns:m="http://schemas.openxmlformats.org/officeDocument/2006/math">
                    <m:sSub>
                      <m:sSubPr>
                        <m:ctrlPr>
                          <a:rPr lang="en-US" sz="1550" i="1" smtClean="0">
                            <a:latin typeface="Cambria Math" panose="02040503050406030204" pitchFamily="18" charset="0"/>
                          </a:rPr>
                        </m:ctrlPr>
                      </m:sSubPr>
                      <m:e>
                        <m:r>
                          <a:rPr lang="en-IN" sz="1550" b="0" i="1" smtClean="0">
                            <a:latin typeface="Cambria Math" panose="02040503050406030204" pitchFamily="18" charset="0"/>
                          </a:rPr>
                          <m:t>𝑤</m:t>
                        </m:r>
                      </m:e>
                      <m:sub>
                        <m:r>
                          <a:rPr lang="en-IN" sz="1550" b="0" i="1" smtClean="0">
                            <a:latin typeface="Cambria Math" panose="02040503050406030204" pitchFamily="18" charset="0"/>
                          </a:rPr>
                          <m:t>𝑗𝑘</m:t>
                        </m:r>
                      </m:sub>
                    </m:sSub>
                  </m:oMath>
                </a14:m>
                <a:r>
                  <a:rPr lang="en-US" sz="1550" dirty="0"/>
                  <a:t>) and the target value (</a:t>
                </a:r>
                <a14:m>
                  <m:oMath xmlns:m="http://schemas.openxmlformats.org/officeDocument/2006/math">
                    <m:sSub>
                      <m:sSubPr>
                        <m:ctrlPr>
                          <a:rPr lang="en-US" sz="1550" i="1" smtClean="0">
                            <a:latin typeface="Cambria Math" panose="02040503050406030204" pitchFamily="18" charset="0"/>
                          </a:rPr>
                        </m:ctrlPr>
                      </m:sSubPr>
                      <m:e>
                        <m:r>
                          <a:rPr lang="en-IN" sz="1550" b="0" i="1" smtClean="0">
                            <a:latin typeface="Cambria Math" panose="02040503050406030204" pitchFamily="18" charset="0"/>
                          </a:rPr>
                          <m:t>𝑦</m:t>
                        </m:r>
                      </m:e>
                      <m:sub>
                        <m:r>
                          <a:rPr lang="en-IN" sz="1550" b="0" i="1" smtClean="0">
                            <a:latin typeface="Cambria Math" panose="02040503050406030204" pitchFamily="18" charset="0"/>
                          </a:rPr>
                          <m:t>𝑘</m:t>
                        </m:r>
                      </m:sub>
                    </m:sSub>
                  </m:oMath>
                </a14:m>
                <a:r>
                  <a:rPr lang="en-US" sz="1550" dirty="0"/>
                  <a:t>). The difference between these values </a:t>
                </a:r>
                <a:r>
                  <a:rPr lang="en-US" sz="1550" dirty="0" smtClean="0"/>
                  <a:t>is </a:t>
                </a:r>
                <a:r>
                  <a:rPr lang="en-US" sz="1550" dirty="0"/>
                  <a:t>calculated; based on this, the weights between the winning layer and output layer are updated. </a:t>
                </a:r>
              </a:p>
            </p:txBody>
          </p:sp>
        </mc:Choice>
        <mc:Fallback>
          <p:sp>
            <p:nvSpPr>
              <p:cNvPr id="8" name="Rectangle 7">
                <a:extLst>
                  <a:ext uri="{FF2B5EF4-FFF2-40B4-BE49-F238E27FC236}">
                    <a16:creationId xmlns:a16="http://schemas.microsoft.com/office/drawing/2014/main" id="{D1AB262B-EA37-497E-9592-B850E759A1CB}"/>
                  </a:ext>
                </a:extLst>
              </p:cNvPr>
              <p:cNvSpPr>
                <a:spLocks noRot="1" noChangeAspect="1" noMove="1" noResize="1" noEditPoints="1" noAdjustHandles="1" noChangeArrowheads="1" noChangeShapeType="1" noTextEdit="1"/>
              </p:cNvSpPr>
              <p:nvPr/>
            </p:nvSpPr>
            <p:spPr>
              <a:xfrm>
                <a:off x="381000" y="1223639"/>
                <a:ext cx="8382000" cy="5243680"/>
              </a:xfrm>
              <a:prstGeom prst="rect">
                <a:avLst/>
              </a:prstGeom>
              <a:blipFill>
                <a:blip r:embed="rId2"/>
                <a:stretch>
                  <a:fillRect l="-291" t="-233" r="-291" b="-465"/>
                </a:stretch>
              </a:blipFill>
            </p:spPr>
            <p:txBody>
              <a:bodyPr/>
              <a:lstStyle/>
              <a:p>
                <a:r>
                  <a:rPr lang="en-IN">
                    <a:noFill/>
                  </a:rPr>
                  <a:t> </a:t>
                </a:r>
              </a:p>
            </p:txBody>
          </p:sp>
        </mc:Fallback>
      </mc:AlternateContent>
      <p:sp>
        <p:nvSpPr>
          <p:cNvPr id="9" name="TextBox 8">
            <a:extLst>
              <a:ext uri="{FF2B5EF4-FFF2-40B4-BE49-F238E27FC236}">
                <a16:creationId xmlns:a16="http://schemas.microsoft.com/office/drawing/2014/main" id="{13FC2C8A-05AF-4FE5-8859-2A8D66363969}"/>
              </a:ext>
            </a:extLst>
          </p:cNvPr>
          <p:cNvSpPr txBox="1"/>
          <p:nvPr/>
        </p:nvSpPr>
        <p:spPr>
          <a:xfrm>
            <a:off x="1676400" y="695980"/>
            <a:ext cx="7391400" cy="523220"/>
          </a:xfrm>
          <a:prstGeom prst="rect">
            <a:avLst/>
          </a:prstGeom>
          <a:noFill/>
        </p:spPr>
        <p:txBody>
          <a:bodyPr wrap="square" rtlCol="0">
            <a:spAutoFit/>
          </a:bodyPr>
          <a:lstStyle/>
          <a:p>
            <a:r>
              <a:rPr lang="en-US" sz="2800" b="1" dirty="0">
                <a:solidFill>
                  <a:schemeClr val="accent2">
                    <a:lumMod val="75000"/>
                  </a:schemeClr>
                </a:solidFill>
                <a:latin typeface="Century Gothic" pitchFamily="34" charset="0"/>
              </a:rPr>
              <a:t>Forward-Only CPN </a:t>
            </a:r>
          </a:p>
        </p:txBody>
      </p:sp>
      <p:sp>
        <p:nvSpPr>
          <p:cNvPr id="2" name="AutoShape 2" descr="data:image/pjpeg;base64,/9j/4AAQSkZJRgABAQEAYABgAAD/2wBDAAEBAQEBAQEBAQEBAQEBAQEBAQEBAQEBAQEBAQEBAQEBAQEBAQEBAQEBAQEBAQEBAQEBAQEBAQEBAQEBAQEBAQH/2wBDAQEBAQEBAQEBAQEBAQEBAQEBAQEBAQEBAQEBAQEBAQEBAQEBAQEBAQEBAQEBAQEBAQEBAQEBAQEBAQEBAQEBAQH/wAARCABAAEA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4q7vLsXVyFuZ1Xz5QFErgAbzwBu4AHAHQDiq32y7/wCfqf8A7+v/AI0Xn/H3c/8AXeX/ANDNVq/l2pVqe0qfvJ/HL7Uv5n5n6TSp0/ZUv3cP4cPsR/lXl5Is/bLv/n5n/wC/r/40fbLv/n5n/wC/r/41WoqPaVP55/8AgT/zNPZU/wDn3D/wCP8Al5L7iz9su/8An6n9f9a//wAVR9su/wDn5n/7+v8A41Woo9pU/nn/AOBP/MPZU/8An3D/AMAj/l5L7iz9su/+fmf/AL+v/jU9teXf2i3H2mfBmiBHmvgjzF4Iz05rPqe1/wCPm3/67xf+jFqoVKnPH35/FH7T7rzJnSp8kv3cPhf2I9vTyX3Drz/j7uf+u8v/AKGarVZvP+Pu5/67y/8AoZqtU1P4lT/HL/0pjo/wqX/XuH/pKOI1f4mfDjQPFOk+B9d8f+C9F8aa8ts+h+EdV8UaJp3ibWFvZprazbS9Cu76HVL8XVzbXFvbG1tZRPPBNFFveN1HW317Z6ZZXmo6jd21hp+n2txe39/eTx2tnZWVpE891d3VzOyQ29tbwRvNPPM6RxRI0kjKqkj+b7/gpZ8F/Fvx8/4KQfDb4ffD7WJtB+IX/DM8vi7wDqcE/wBklTxl4Ev/AIl+LvD9ql7lWsHv77SEsoL9GU2F1cQXjFo4JEf9DfgV+1Yv7VH7DPxn1LxLB/Y3xk+HXwu+JfgP41eFLmE2V/pXjPSfBeu20upvpzhJrSy8RLbS3sULIEs9Rj1bRwWk0uQn5XDcR+1zHNsvrYVUXgZYhYKrztwxzw1CnVr023rCtSVSnNwV+anJyXwyPXq5eoYfCYiFZVPbqm60FG0sP7WpKFKT1fNCbhNKWlpx5XrKN/0d8L+LfCvjjRbbxJ4L8SaD4u8PXr3Ednr3hnV9P13R7qS0nktrpLfUtMuLqzne2uYpLedY5mMUyPE4V0ZRUt/Hvga78XXvgC08ZeFbnx3plimqal4Lt/EGkzeK9P0yRLaRNRvfD0d22r2ti8d7ZOt3NaJAVvLVhJi4iLfnV/wRyGP2AfhKAAP+J78S+AMf81B8Q+leG/DUD/h+L8fmxyf2cNIGe+P7E+DnGa2WezlgOHsZ9XhfO8Rg6EqfPK2HWKw06zlB2vNw5FFKVk73ZLwKVfMKPtH/ALFCrNS5f4ns69KjZq/u39pzdbWtqftnU9r/AMfNv/13i/8ARi1BU9r/AMfNv/13i/8ARi19HD44/wCKP5o8yfwS/wAMvyY68/4+7n/rvL/6GarVZvP+Pu5/67y/+hmq1Op/Eqf45f8ApTJo/wAKl/17h/6Sj8YPilg/8Ftv2cvb9mrxD+un/FztjJ98dK82/wCChnw88U/sh/E3xV+2P8I9Lnuvhl8dvBniL4PftQ+DtPXbaLqPi7Rb3RfDfxEW3G23iuJdSuLSWe7cRqviC28mWYDxjfuv7WXnwu+G+oeP9K+K194F8K3fxM0PSZdB0bx9caLYy+LdL0Wdb1JtKsdceI39tYSpqWoI9rFMsTLe3QK4mfO94o8LeG/G3h7VvCfjDQdJ8T+GNfs5NP1vw/rthbappGq2MpBktL+wvI5ba5gZlVjHLGwDqrjDKpHylfh14jD5rB4iNPFYvMauY5fiYQfNhKsqFGjFTv8AFFqnOFaKvGpRqSjvoevTzBQq4Sbp89Kjho4WvSk9K9NVZ1JWaScWuaMoO941IKWux+UP/BLr4o/Dn4Qf8E5fhD4o+KPjbw54C8NS+MPiDosev+KdSg0jSP7UvfHnimazsXv7kpbRT3MdncmATSRiQxFFJkKq3lH7HfifS/2jP+CqP7VX7R3w1kk1r4Q+HvhnpHw6sPGcME8eka5rTweAtMtxp008UZmS8Hg/Xb+2wqs2mxWl46rFfW2/9Y9V/Zo/Z+1v4Z2vwY1P4PeAJ/hRY6n/AG1Y/D6Pw9Z2nhay1f7VdXp1Kz0uzW3htb1ru9vLhriDZK0t1cMzHzXz3Xw/+G3w/wDhR4btvB/wz8F+GfAfhe0kkng0Hwro9loumrcTbRNcvb2MMSz3c+xPPu7jzbmbavmSttXE0cjxsY8P4WtiMM8FkcMNVfJCr9YxOMw+Gnh18TUKdBObmrXqOyi9LjqY6i5Y+rTp1FWx0qkLSlH2dKjUrU62iScpVL01HdRS197Y7ap7X/j5t/8ArvF/6MWoKntf+Pm3/wCu8X/oxa+sh8cf8UfzR5M/gl/hl+THXn/H3c/9d5f/AEM1WrQu7W5N1cEW05BmkIIhkIILsQQQvII5HX1qv9kuv+fa4/78yf8AxNXUhP2lT3ZfHL7L/mfkZ0pw9lS96P8ADh9pfyrzK9FWPsl3/wA+tx/35k/+Jo+yXX/Ptcf9+ZP/AImo5J/yy/8AAX/kac8P54/+BL/Mr0VY+yXX/Ptcf9+ZP/iaPsl1/wA+1x/35k/+Jo5J/wAsv/AX/kHPD+eP/gS/zK9T2v8Ax82//XeL/wBGLS/ZLv8A59bj/vzJ/wDE1NbWt0Lm3JtpwPOiOTDIBjzFyclcYHc9KqEJ88fdl8UfsvuvImc4ckvej8L+0u3q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5660955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83D098C-82B6-4AFB-9B37-5DD7E0904C7C}"/>
              </a:ext>
            </a:extLst>
          </p:cNvPr>
          <p:cNvSpPr>
            <a:spLocks noGrp="1"/>
          </p:cNvSpPr>
          <p:nvPr>
            <p:ph type="dt" sz="half" idx="10"/>
          </p:nvPr>
        </p:nvSpPr>
        <p:spPr/>
        <p:txBody>
          <a:bodyPr/>
          <a:lstStyle/>
          <a:p>
            <a:fld id="{D8513C87-B01D-432B-95CD-5B196D463A73}" type="datetime1">
              <a:rPr lang="en-US" smtClean="0">
                <a:solidFill>
                  <a:prstClr val="black">
                    <a:tint val="75000"/>
                  </a:prstClr>
                </a:solidFill>
              </a:rPr>
              <a:t>9/17/2021</a:t>
            </a:fld>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EAD18130-146F-4197-9E33-16729171555C}"/>
              </a:ext>
            </a:extLst>
          </p:cNvPr>
          <p:cNvSpPr>
            <a:spLocks noGrp="1"/>
          </p:cNvSpPr>
          <p:nvPr>
            <p:ph type="ftr" sz="quarter" idx="11"/>
          </p:nvPr>
        </p:nvSpPr>
        <p:spPr/>
        <p:txBody>
          <a:bodyPr/>
          <a:lstStyle/>
          <a:p>
            <a:r>
              <a:rPr lang="en-US">
                <a:solidFill>
                  <a:prstClr val="black">
                    <a:tint val="75000"/>
                  </a:prstClr>
                </a:solidFill>
              </a:rPr>
              <a:t>Matching and Self organizing networks</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D37A4659-231E-41A1-9EE5-C02B986F2404}"/>
              </a:ext>
            </a:extLst>
          </p:cNvPr>
          <p:cNvSpPr>
            <a:spLocks noGrp="1"/>
          </p:cNvSpPr>
          <p:nvPr>
            <p:ph type="sldNum" sz="quarter" idx="12"/>
          </p:nvPr>
        </p:nvSpPr>
        <p:spPr/>
        <p:txBody>
          <a:bodyPr/>
          <a:lstStyle/>
          <a:p>
            <a:fld id="{C3B8A444-581C-4B54-A54A-B2D08887D275}" type="slidenum">
              <a:rPr lang="en-US" smtClean="0">
                <a:solidFill>
                  <a:prstClr val="black">
                    <a:tint val="75000"/>
                  </a:prstClr>
                </a:solidFill>
              </a:rPr>
              <a:pPr/>
              <a:t>34</a:t>
            </a:fld>
            <a:endParaRPr lang="en-US" dirty="0">
              <a:solidFill>
                <a:prstClr val="black">
                  <a:tint val="75000"/>
                </a:prstClr>
              </a:solidFill>
            </a:endParaRP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D1AB262B-EA37-497E-9592-B850E759A1CB}"/>
                  </a:ext>
                </a:extLst>
              </p:cNvPr>
              <p:cNvSpPr/>
              <p:nvPr/>
            </p:nvSpPr>
            <p:spPr>
              <a:xfrm>
                <a:off x="381000" y="1434371"/>
                <a:ext cx="8382000" cy="4924938"/>
              </a:xfrm>
              <a:prstGeom prst="rect">
                <a:avLst/>
              </a:prstGeom>
            </p:spPr>
            <p:txBody>
              <a:bodyPr wrap="square">
                <a:spAutoFit/>
              </a:bodyPr>
              <a:lstStyle/>
              <a:p>
                <a:pPr marL="342900" indent="-342900" algn="just">
                  <a:spcBef>
                    <a:spcPts val="600"/>
                  </a:spcBef>
                  <a:spcAft>
                    <a:spcPts val="600"/>
                  </a:spcAft>
                  <a:buFont typeface="Arial" panose="020B0604020202020204" pitchFamily="34" charset="0"/>
                  <a:buChar char="•"/>
                </a:pPr>
                <a:r>
                  <a:rPr lang="en-IN" sz="1550" dirty="0"/>
                  <a:t>The weight updation from input units to cluster units is done using the learning rule given below: for </a:t>
                </a:r>
                <a14:m>
                  <m:oMath xmlns:m="http://schemas.openxmlformats.org/officeDocument/2006/math">
                    <m:r>
                      <a:rPr lang="en-IN" sz="1550" b="0" i="1" smtClean="0">
                        <a:latin typeface="Cambria Math" panose="02040503050406030204" pitchFamily="18" charset="0"/>
                      </a:rPr>
                      <m:t>𝑖</m:t>
                    </m:r>
                    <m:r>
                      <a:rPr lang="en-IN" sz="1550" b="0" i="1" smtClean="0">
                        <a:latin typeface="Cambria Math" panose="02040503050406030204" pitchFamily="18" charset="0"/>
                      </a:rPr>
                      <m:t>=1 </m:t>
                    </m:r>
                    <m:r>
                      <a:rPr lang="en-IN" sz="1550" b="0" i="1" smtClean="0">
                        <a:latin typeface="Cambria Math" panose="02040503050406030204" pitchFamily="18" charset="0"/>
                      </a:rPr>
                      <m:t>𝑡𝑜</m:t>
                    </m:r>
                    <m:r>
                      <a:rPr lang="en-IN" sz="1550" b="0" i="1" smtClean="0">
                        <a:latin typeface="Cambria Math" panose="02040503050406030204" pitchFamily="18" charset="0"/>
                      </a:rPr>
                      <m:t> </m:t>
                    </m:r>
                    <m:r>
                      <a:rPr lang="en-IN" sz="1550" b="0" i="1" smtClean="0">
                        <a:latin typeface="Cambria Math" panose="02040503050406030204" pitchFamily="18" charset="0"/>
                      </a:rPr>
                      <m:t>𝑛</m:t>
                    </m:r>
                  </m:oMath>
                </a14:m>
                <a:r>
                  <a:rPr lang="en-US" sz="1550" dirty="0"/>
                  <a:t>,</a:t>
                </a:r>
              </a:p>
              <a:p>
                <a:pPr algn="just">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sz="1550" i="1" smtClean="0">
                              <a:latin typeface="Cambria Math" panose="02040503050406030204" pitchFamily="18" charset="0"/>
                            </a:rPr>
                          </m:ctrlPr>
                        </m:sSubPr>
                        <m:e>
                          <m:r>
                            <a:rPr lang="en-IN" sz="1550" b="0" i="1" smtClean="0">
                              <a:latin typeface="Cambria Math" panose="02040503050406030204" pitchFamily="18" charset="0"/>
                            </a:rPr>
                            <m:t>𝑣</m:t>
                          </m:r>
                        </m:e>
                        <m:sub>
                          <m:r>
                            <a:rPr lang="en-IN" sz="1550" b="0" i="1" smtClean="0">
                              <a:latin typeface="Cambria Math" panose="02040503050406030204" pitchFamily="18" charset="0"/>
                            </a:rPr>
                            <m:t>𝑖𝐽</m:t>
                          </m:r>
                        </m:sub>
                      </m:sSub>
                      <m:d>
                        <m:dPr>
                          <m:ctrlPr>
                            <a:rPr lang="en-IN" sz="1550" b="0" i="1" smtClean="0">
                              <a:latin typeface="Cambria Math" panose="02040503050406030204" pitchFamily="18" charset="0"/>
                            </a:rPr>
                          </m:ctrlPr>
                        </m:dPr>
                        <m:e>
                          <m:r>
                            <a:rPr lang="en-IN" sz="1550" b="0" i="1" smtClean="0">
                              <a:latin typeface="Cambria Math" panose="02040503050406030204" pitchFamily="18" charset="0"/>
                            </a:rPr>
                            <m:t>𝑛𝑒𝑤</m:t>
                          </m:r>
                        </m:e>
                      </m:d>
                      <m:r>
                        <a:rPr lang="en-IN" sz="1550" b="0" i="1" smtClean="0">
                          <a:latin typeface="Cambria Math" panose="02040503050406030204" pitchFamily="18" charset="0"/>
                        </a:rPr>
                        <m:t>=</m:t>
                      </m:r>
                      <m:sSub>
                        <m:sSubPr>
                          <m:ctrlPr>
                            <a:rPr lang="en-IN" sz="1550" b="0" i="1" smtClean="0">
                              <a:latin typeface="Cambria Math" panose="02040503050406030204" pitchFamily="18" charset="0"/>
                            </a:rPr>
                          </m:ctrlPr>
                        </m:sSubPr>
                        <m:e>
                          <m:r>
                            <a:rPr lang="en-IN" sz="1550" b="0" i="1" smtClean="0">
                              <a:latin typeface="Cambria Math" panose="02040503050406030204" pitchFamily="18" charset="0"/>
                            </a:rPr>
                            <m:t>𝑣</m:t>
                          </m:r>
                        </m:e>
                        <m:sub>
                          <m:r>
                            <a:rPr lang="en-IN" sz="1550" b="0" i="1" smtClean="0">
                              <a:latin typeface="Cambria Math" panose="02040503050406030204" pitchFamily="18" charset="0"/>
                            </a:rPr>
                            <m:t>𝑖𝐽</m:t>
                          </m:r>
                        </m:sub>
                      </m:sSub>
                      <m:d>
                        <m:dPr>
                          <m:ctrlPr>
                            <a:rPr lang="en-IN" sz="1550" b="0" i="1" smtClean="0">
                              <a:latin typeface="Cambria Math" panose="02040503050406030204" pitchFamily="18" charset="0"/>
                            </a:rPr>
                          </m:ctrlPr>
                        </m:dPr>
                        <m:e>
                          <m:r>
                            <a:rPr lang="en-IN" sz="1550" b="0" i="1" smtClean="0">
                              <a:latin typeface="Cambria Math" panose="02040503050406030204" pitchFamily="18" charset="0"/>
                            </a:rPr>
                            <m:t>𝑜𝑙𝑑</m:t>
                          </m:r>
                        </m:e>
                      </m:d>
                      <m:r>
                        <a:rPr lang="en-IN" sz="1550" b="0" i="1" smtClean="0">
                          <a:latin typeface="Cambria Math" panose="02040503050406030204" pitchFamily="18" charset="0"/>
                        </a:rPr>
                        <m:t>+</m:t>
                      </m:r>
                      <m:r>
                        <a:rPr lang="en-IN" sz="1550" b="0" i="1" smtClean="0">
                          <a:latin typeface="Cambria Math" panose="02040503050406030204" pitchFamily="18" charset="0"/>
                          <a:ea typeface="Cambria Math" panose="02040503050406030204" pitchFamily="18" charset="0"/>
                        </a:rPr>
                        <m:t>𝛼</m:t>
                      </m:r>
                      <m:d>
                        <m:dPr>
                          <m:begChr m:val="["/>
                          <m:endChr m:val="]"/>
                          <m:ctrlPr>
                            <a:rPr lang="en-IN" sz="1550" b="0" i="1" smtClean="0">
                              <a:latin typeface="Cambria Math" panose="02040503050406030204" pitchFamily="18" charset="0"/>
                              <a:ea typeface="Cambria Math" panose="02040503050406030204" pitchFamily="18" charset="0"/>
                            </a:rPr>
                          </m:ctrlPr>
                        </m:dPr>
                        <m:e>
                          <m:sSub>
                            <m:sSubPr>
                              <m:ctrlPr>
                                <a:rPr lang="en-IN" sz="1550" b="0" i="1" smtClean="0">
                                  <a:latin typeface="Cambria Math" panose="02040503050406030204" pitchFamily="18" charset="0"/>
                                  <a:ea typeface="Cambria Math" panose="02040503050406030204" pitchFamily="18" charset="0"/>
                                </a:rPr>
                              </m:ctrlPr>
                            </m:sSubPr>
                            <m:e>
                              <m:r>
                                <a:rPr lang="en-IN" sz="1550" b="0" i="1" smtClean="0">
                                  <a:latin typeface="Cambria Math" panose="02040503050406030204" pitchFamily="18" charset="0"/>
                                  <a:ea typeface="Cambria Math" panose="02040503050406030204" pitchFamily="18" charset="0"/>
                                </a:rPr>
                                <m:t>𝑥</m:t>
                              </m:r>
                            </m:e>
                            <m:sub>
                              <m:r>
                                <a:rPr lang="en-IN" sz="1550" b="0" i="1" smtClean="0">
                                  <a:latin typeface="Cambria Math" panose="02040503050406030204" pitchFamily="18" charset="0"/>
                                  <a:ea typeface="Cambria Math" panose="02040503050406030204" pitchFamily="18" charset="0"/>
                                </a:rPr>
                                <m:t>𝑖</m:t>
                              </m:r>
                            </m:sub>
                          </m:sSub>
                          <m:r>
                            <a:rPr lang="en-IN" sz="1550" b="0" i="1" smtClean="0">
                              <a:latin typeface="Cambria Math" panose="02040503050406030204" pitchFamily="18" charset="0"/>
                              <a:ea typeface="Cambria Math" panose="02040503050406030204" pitchFamily="18" charset="0"/>
                            </a:rPr>
                            <m:t>−</m:t>
                          </m:r>
                          <m:sSub>
                            <m:sSubPr>
                              <m:ctrlPr>
                                <a:rPr lang="en-IN" sz="1550" b="0" i="1" smtClean="0">
                                  <a:latin typeface="Cambria Math" panose="02040503050406030204" pitchFamily="18" charset="0"/>
                                  <a:ea typeface="Cambria Math" panose="02040503050406030204" pitchFamily="18" charset="0"/>
                                </a:rPr>
                              </m:ctrlPr>
                            </m:sSubPr>
                            <m:e>
                              <m:r>
                                <a:rPr lang="en-IN" sz="1550" b="0" i="1" smtClean="0">
                                  <a:latin typeface="Cambria Math" panose="02040503050406030204" pitchFamily="18" charset="0"/>
                                  <a:ea typeface="Cambria Math" panose="02040503050406030204" pitchFamily="18" charset="0"/>
                                </a:rPr>
                                <m:t>𝑣</m:t>
                              </m:r>
                            </m:e>
                            <m:sub>
                              <m:r>
                                <a:rPr lang="en-IN" sz="1550" b="0" i="1" smtClean="0">
                                  <a:latin typeface="Cambria Math" panose="02040503050406030204" pitchFamily="18" charset="0"/>
                                  <a:ea typeface="Cambria Math" panose="02040503050406030204" pitchFamily="18" charset="0"/>
                                </a:rPr>
                                <m:t>𝑖𝐽</m:t>
                              </m:r>
                            </m:sub>
                          </m:sSub>
                          <m:d>
                            <m:dPr>
                              <m:ctrlPr>
                                <a:rPr lang="en-IN" sz="1550" b="0" i="1" smtClean="0">
                                  <a:latin typeface="Cambria Math" panose="02040503050406030204" pitchFamily="18" charset="0"/>
                                  <a:ea typeface="Cambria Math" panose="02040503050406030204" pitchFamily="18" charset="0"/>
                                </a:rPr>
                              </m:ctrlPr>
                            </m:dPr>
                            <m:e>
                              <m:r>
                                <a:rPr lang="en-IN" sz="1550" b="0" i="1" smtClean="0">
                                  <a:latin typeface="Cambria Math" panose="02040503050406030204" pitchFamily="18" charset="0"/>
                                  <a:ea typeface="Cambria Math" panose="02040503050406030204" pitchFamily="18" charset="0"/>
                                </a:rPr>
                                <m:t>𝑜𝑙𝑑</m:t>
                              </m:r>
                            </m:e>
                          </m:d>
                        </m:e>
                      </m:d>
                      <m:r>
                        <a:rPr lang="en-IN" sz="1550" b="0" i="1" smtClean="0">
                          <a:latin typeface="Cambria Math" panose="02040503050406030204" pitchFamily="18" charset="0"/>
                          <a:ea typeface="Cambria Math" panose="02040503050406030204" pitchFamily="18" charset="0"/>
                        </a:rPr>
                        <m:t>=</m:t>
                      </m:r>
                      <m:d>
                        <m:dPr>
                          <m:ctrlPr>
                            <a:rPr lang="en-IN" sz="1550" b="0" i="1" smtClean="0">
                              <a:latin typeface="Cambria Math" panose="02040503050406030204" pitchFamily="18" charset="0"/>
                              <a:ea typeface="Cambria Math" panose="02040503050406030204" pitchFamily="18" charset="0"/>
                            </a:rPr>
                          </m:ctrlPr>
                        </m:dPr>
                        <m:e>
                          <m:r>
                            <a:rPr lang="en-IN" sz="1550" b="0" i="1" smtClean="0">
                              <a:latin typeface="Cambria Math" panose="02040503050406030204" pitchFamily="18" charset="0"/>
                              <a:ea typeface="Cambria Math" panose="02040503050406030204" pitchFamily="18" charset="0"/>
                            </a:rPr>
                            <m:t>1−</m:t>
                          </m:r>
                          <m:r>
                            <a:rPr lang="en-IN" sz="1550" b="0" i="1" smtClean="0">
                              <a:latin typeface="Cambria Math" panose="02040503050406030204" pitchFamily="18" charset="0"/>
                              <a:ea typeface="Cambria Math" panose="02040503050406030204" pitchFamily="18" charset="0"/>
                            </a:rPr>
                            <m:t>𝛼</m:t>
                          </m:r>
                        </m:e>
                      </m:d>
                      <m:sSub>
                        <m:sSubPr>
                          <m:ctrlPr>
                            <a:rPr lang="en-IN" sz="1550" b="0" i="1" smtClean="0">
                              <a:latin typeface="Cambria Math" panose="02040503050406030204" pitchFamily="18" charset="0"/>
                              <a:ea typeface="Cambria Math" panose="02040503050406030204" pitchFamily="18" charset="0"/>
                            </a:rPr>
                          </m:ctrlPr>
                        </m:sSubPr>
                        <m:e>
                          <m:r>
                            <a:rPr lang="en-IN" sz="1550" b="0" i="1" smtClean="0">
                              <a:latin typeface="Cambria Math" panose="02040503050406030204" pitchFamily="18" charset="0"/>
                              <a:ea typeface="Cambria Math" panose="02040503050406030204" pitchFamily="18" charset="0"/>
                            </a:rPr>
                            <m:t>𝑣</m:t>
                          </m:r>
                        </m:e>
                        <m:sub>
                          <m:r>
                            <a:rPr lang="en-IN" sz="1550" b="0" i="1" smtClean="0">
                              <a:latin typeface="Cambria Math" panose="02040503050406030204" pitchFamily="18" charset="0"/>
                              <a:ea typeface="Cambria Math" panose="02040503050406030204" pitchFamily="18" charset="0"/>
                            </a:rPr>
                            <m:t>𝑖𝐽</m:t>
                          </m:r>
                        </m:sub>
                      </m:sSub>
                      <m:d>
                        <m:dPr>
                          <m:ctrlPr>
                            <a:rPr lang="en-IN" sz="1550" b="0" i="1" smtClean="0">
                              <a:latin typeface="Cambria Math" panose="02040503050406030204" pitchFamily="18" charset="0"/>
                              <a:ea typeface="Cambria Math" panose="02040503050406030204" pitchFamily="18" charset="0"/>
                            </a:rPr>
                          </m:ctrlPr>
                        </m:dPr>
                        <m:e>
                          <m:r>
                            <a:rPr lang="en-IN" sz="1550" b="0" i="1" smtClean="0">
                              <a:latin typeface="Cambria Math" panose="02040503050406030204" pitchFamily="18" charset="0"/>
                              <a:ea typeface="Cambria Math" panose="02040503050406030204" pitchFamily="18" charset="0"/>
                            </a:rPr>
                            <m:t>𝑜𝑙𝑑</m:t>
                          </m:r>
                        </m:e>
                      </m:d>
                      <m:r>
                        <a:rPr lang="en-IN" sz="1550" b="0" i="1" smtClean="0">
                          <a:latin typeface="Cambria Math" panose="02040503050406030204" pitchFamily="18" charset="0"/>
                          <a:ea typeface="Cambria Math" panose="02040503050406030204" pitchFamily="18" charset="0"/>
                        </a:rPr>
                        <m:t>+</m:t>
                      </m:r>
                      <m:r>
                        <a:rPr lang="en-IN" sz="1550" b="0" i="1" smtClean="0">
                          <a:latin typeface="Cambria Math" panose="02040503050406030204" pitchFamily="18" charset="0"/>
                          <a:ea typeface="Cambria Math" panose="02040503050406030204" pitchFamily="18" charset="0"/>
                        </a:rPr>
                        <m:t>𝛼</m:t>
                      </m:r>
                      <m:sSub>
                        <m:sSubPr>
                          <m:ctrlPr>
                            <a:rPr lang="en-IN" sz="1550" b="0" i="1" smtClean="0">
                              <a:latin typeface="Cambria Math" panose="02040503050406030204" pitchFamily="18" charset="0"/>
                              <a:ea typeface="Cambria Math" panose="02040503050406030204" pitchFamily="18" charset="0"/>
                            </a:rPr>
                          </m:ctrlPr>
                        </m:sSubPr>
                        <m:e>
                          <m:r>
                            <a:rPr lang="en-IN" sz="1550" b="0" i="1" smtClean="0">
                              <a:latin typeface="Cambria Math" panose="02040503050406030204" pitchFamily="18" charset="0"/>
                              <a:ea typeface="Cambria Math" panose="02040503050406030204" pitchFamily="18" charset="0"/>
                            </a:rPr>
                            <m:t>𝑥</m:t>
                          </m:r>
                        </m:e>
                        <m:sub>
                          <m:r>
                            <a:rPr lang="en-IN" sz="1550" b="0" i="1" smtClean="0">
                              <a:latin typeface="Cambria Math" panose="02040503050406030204" pitchFamily="18" charset="0"/>
                              <a:ea typeface="Cambria Math" panose="02040503050406030204" pitchFamily="18" charset="0"/>
                            </a:rPr>
                            <m:t>𝑖</m:t>
                          </m:r>
                        </m:sub>
                      </m:sSub>
                    </m:oMath>
                  </m:oMathPara>
                </a14:m>
                <a:endParaRPr lang="en-US" sz="1550" dirty="0"/>
              </a:p>
              <a:p>
                <a:pPr marL="285750" indent="-285750" algn="just">
                  <a:spcBef>
                    <a:spcPts val="600"/>
                  </a:spcBef>
                  <a:spcAft>
                    <a:spcPts val="600"/>
                  </a:spcAft>
                  <a:buFont typeface="Arial" panose="020B0604020202020204" pitchFamily="34" charset="0"/>
                  <a:buChar char="•"/>
                </a:pPr>
                <a:r>
                  <a:rPr lang="en-US" sz="1550" dirty="0"/>
                  <a:t>The weight updation from cluster units to output units is done using following the learning rule: for </a:t>
                </a:r>
                <a14:m>
                  <m:oMath xmlns:m="http://schemas.openxmlformats.org/officeDocument/2006/math">
                    <m:r>
                      <a:rPr lang="en-IN" sz="1550" b="0" i="1" smtClean="0">
                        <a:latin typeface="Cambria Math" panose="02040503050406030204" pitchFamily="18" charset="0"/>
                      </a:rPr>
                      <m:t>𝑘</m:t>
                    </m:r>
                    <m:r>
                      <a:rPr lang="en-IN" sz="1550" b="0" i="1" smtClean="0">
                        <a:latin typeface="Cambria Math" panose="02040503050406030204" pitchFamily="18" charset="0"/>
                      </a:rPr>
                      <m:t>=1 </m:t>
                    </m:r>
                    <m:r>
                      <a:rPr lang="en-IN" sz="1550" b="0" i="1" smtClean="0">
                        <a:latin typeface="Cambria Math" panose="02040503050406030204" pitchFamily="18" charset="0"/>
                      </a:rPr>
                      <m:t>𝑡𝑜</m:t>
                    </m:r>
                    <m:r>
                      <a:rPr lang="en-IN" sz="1550" b="0" i="1" smtClean="0">
                        <a:latin typeface="Cambria Math" panose="02040503050406030204" pitchFamily="18" charset="0"/>
                      </a:rPr>
                      <m:t> </m:t>
                    </m:r>
                    <m:r>
                      <a:rPr lang="en-IN" sz="1550" b="0" i="1" smtClean="0">
                        <a:latin typeface="Cambria Math" panose="02040503050406030204" pitchFamily="18" charset="0"/>
                      </a:rPr>
                      <m:t>𝑚</m:t>
                    </m:r>
                  </m:oMath>
                </a14:m>
                <a:r>
                  <a:rPr lang="en-US" sz="1550" dirty="0"/>
                  <a:t>,</a:t>
                </a:r>
              </a:p>
              <a:p>
                <a:pPr algn="just">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sz="1550" i="1">
                              <a:latin typeface="Cambria Math" panose="02040503050406030204" pitchFamily="18" charset="0"/>
                            </a:rPr>
                          </m:ctrlPr>
                        </m:sSubPr>
                        <m:e>
                          <m:r>
                            <a:rPr lang="en-IN" sz="1550" b="0" i="1" smtClean="0">
                              <a:latin typeface="Cambria Math" panose="02040503050406030204" pitchFamily="18" charset="0"/>
                            </a:rPr>
                            <m:t>𝑤</m:t>
                          </m:r>
                        </m:e>
                        <m:sub>
                          <m:r>
                            <a:rPr lang="en-IN" sz="1550" i="1">
                              <a:latin typeface="Cambria Math" panose="02040503050406030204" pitchFamily="18" charset="0"/>
                            </a:rPr>
                            <m:t>𝐽</m:t>
                          </m:r>
                          <m:r>
                            <a:rPr lang="en-IN" sz="1550" b="0" i="1" smtClean="0">
                              <a:latin typeface="Cambria Math" panose="02040503050406030204" pitchFamily="18" charset="0"/>
                            </a:rPr>
                            <m:t>𝑘</m:t>
                          </m:r>
                        </m:sub>
                      </m:sSub>
                      <m:d>
                        <m:dPr>
                          <m:ctrlPr>
                            <a:rPr lang="en-IN" sz="1550" i="1">
                              <a:latin typeface="Cambria Math" panose="02040503050406030204" pitchFamily="18" charset="0"/>
                            </a:rPr>
                          </m:ctrlPr>
                        </m:dPr>
                        <m:e>
                          <m:r>
                            <a:rPr lang="en-IN" sz="1550" i="1">
                              <a:latin typeface="Cambria Math" panose="02040503050406030204" pitchFamily="18" charset="0"/>
                            </a:rPr>
                            <m:t>𝑛𝑒𝑤</m:t>
                          </m:r>
                        </m:e>
                      </m:d>
                      <m:r>
                        <a:rPr lang="en-IN" sz="1550" i="1">
                          <a:latin typeface="Cambria Math" panose="02040503050406030204" pitchFamily="18" charset="0"/>
                        </a:rPr>
                        <m:t>=</m:t>
                      </m:r>
                      <m:sSub>
                        <m:sSubPr>
                          <m:ctrlPr>
                            <a:rPr lang="en-IN" sz="1550" i="1">
                              <a:latin typeface="Cambria Math" panose="02040503050406030204" pitchFamily="18" charset="0"/>
                            </a:rPr>
                          </m:ctrlPr>
                        </m:sSubPr>
                        <m:e>
                          <m:r>
                            <a:rPr lang="en-IN" sz="1550" b="0" i="1" smtClean="0">
                              <a:latin typeface="Cambria Math" panose="02040503050406030204" pitchFamily="18" charset="0"/>
                            </a:rPr>
                            <m:t>𝑤</m:t>
                          </m:r>
                        </m:e>
                        <m:sub>
                          <m:r>
                            <a:rPr lang="en-IN" sz="1550" i="1">
                              <a:latin typeface="Cambria Math" panose="02040503050406030204" pitchFamily="18" charset="0"/>
                            </a:rPr>
                            <m:t>𝐽</m:t>
                          </m:r>
                          <m:r>
                            <a:rPr lang="en-IN" sz="1550" b="0" i="1" smtClean="0">
                              <a:latin typeface="Cambria Math" panose="02040503050406030204" pitchFamily="18" charset="0"/>
                            </a:rPr>
                            <m:t>𝑘</m:t>
                          </m:r>
                        </m:sub>
                      </m:sSub>
                      <m:d>
                        <m:dPr>
                          <m:ctrlPr>
                            <a:rPr lang="en-IN" sz="1550" i="1">
                              <a:latin typeface="Cambria Math" panose="02040503050406030204" pitchFamily="18" charset="0"/>
                            </a:rPr>
                          </m:ctrlPr>
                        </m:dPr>
                        <m:e>
                          <m:r>
                            <a:rPr lang="en-IN" sz="1550" i="1">
                              <a:latin typeface="Cambria Math" panose="02040503050406030204" pitchFamily="18" charset="0"/>
                            </a:rPr>
                            <m:t>𝑜𝑙𝑑</m:t>
                          </m:r>
                        </m:e>
                      </m:d>
                      <m:r>
                        <a:rPr lang="en-IN" sz="1550" i="1">
                          <a:latin typeface="Cambria Math" panose="02040503050406030204" pitchFamily="18" charset="0"/>
                        </a:rPr>
                        <m:t>+</m:t>
                      </m:r>
                      <m:r>
                        <a:rPr lang="en-IN" sz="1550" b="0" i="1" smtClean="0">
                          <a:latin typeface="Cambria Math" panose="02040503050406030204" pitchFamily="18" charset="0"/>
                        </a:rPr>
                        <m:t>𝑎</m:t>
                      </m:r>
                      <m:d>
                        <m:dPr>
                          <m:begChr m:val="["/>
                          <m:endChr m:val="]"/>
                          <m:ctrlPr>
                            <a:rPr lang="en-IN" sz="1550" i="1">
                              <a:latin typeface="Cambria Math" panose="02040503050406030204" pitchFamily="18" charset="0"/>
                              <a:ea typeface="Cambria Math" panose="02040503050406030204" pitchFamily="18" charset="0"/>
                            </a:rPr>
                          </m:ctrlPr>
                        </m:dPr>
                        <m:e>
                          <m:sSub>
                            <m:sSubPr>
                              <m:ctrlPr>
                                <a:rPr lang="en-IN" sz="1550" i="1">
                                  <a:latin typeface="Cambria Math" panose="02040503050406030204" pitchFamily="18" charset="0"/>
                                  <a:ea typeface="Cambria Math" panose="02040503050406030204" pitchFamily="18" charset="0"/>
                                </a:rPr>
                              </m:ctrlPr>
                            </m:sSubPr>
                            <m:e>
                              <m:r>
                                <a:rPr lang="en-IN" sz="1550" b="0" i="1" smtClean="0">
                                  <a:latin typeface="Cambria Math" panose="02040503050406030204" pitchFamily="18" charset="0"/>
                                  <a:ea typeface="Cambria Math" panose="02040503050406030204" pitchFamily="18" charset="0"/>
                                </a:rPr>
                                <m:t>𝑦</m:t>
                              </m:r>
                            </m:e>
                            <m:sub>
                              <m:r>
                                <a:rPr lang="en-IN" sz="1550" b="0" i="1" smtClean="0">
                                  <a:latin typeface="Cambria Math" panose="02040503050406030204" pitchFamily="18" charset="0"/>
                                  <a:ea typeface="Cambria Math" panose="02040503050406030204" pitchFamily="18" charset="0"/>
                                </a:rPr>
                                <m:t>𝑘</m:t>
                              </m:r>
                            </m:sub>
                          </m:sSub>
                          <m:r>
                            <a:rPr lang="en-IN" sz="1550" i="1">
                              <a:latin typeface="Cambria Math" panose="02040503050406030204" pitchFamily="18" charset="0"/>
                              <a:ea typeface="Cambria Math" panose="02040503050406030204" pitchFamily="18" charset="0"/>
                            </a:rPr>
                            <m:t>−</m:t>
                          </m:r>
                          <m:sSub>
                            <m:sSubPr>
                              <m:ctrlPr>
                                <a:rPr lang="en-IN" sz="1550" i="1">
                                  <a:latin typeface="Cambria Math" panose="02040503050406030204" pitchFamily="18" charset="0"/>
                                  <a:ea typeface="Cambria Math" panose="02040503050406030204" pitchFamily="18" charset="0"/>
                                </a:rPr>
                              </m:ctrlPr>
                            </m:sSubPr>
                            <m:e>
                              <m:r>
                                <a:rPr lang="en-IN" sz="1550" b="0" i="1" smtClean="0">
                                  <a:latin typeface="Cambria Math" panose="02040503050406030204" pitchFamily="18" charset="0"/>
                                  <a:ea typeface="Cambria Math" panose="02040503050406030204" pitchFamily="18" charset="0"/>
                                </a:rPr>
                                <m:t>𝑤</m:t>
                              </m:r>
                            </m:e>
                            <m:sub>
                              <m:r>
                                <a:rPr lang="en-IN" sz="1550" i="1">
                                  <a:latin typeface="Cambria Math" panose="02040503050406030204" pitchFamily="18" charset="0"/>
                                  <a:ea typeface="Cambria Math" panose="02040503050406030204" pitchFamily="18" charset="0"/>
                                </a:rPr>
                                <m:t>𝐽</m:t>
                              </m:r>
                              <m:r>
                                <a:rPr lang="en-IN" sz="1550" b="0" i="1" smtClean="0">
                                  <a:latin typeface="Cambria Math" panose="02040503050406030204" pitchFamily="18" charset="0"/>
                                  <a:ea typeface="Cambria Math" panose="02040503050406030204" pitchFamily="18" charset="0"/>
                                </a:rPr>
                                <m:t>𝑘</m:t>
                              </m:r>
                            </m:sub>
                          </m:sSub>
                          <m:d>
                            <m:dPr>
                              <m:ctrlPr>
                                <a:rPr lang="en-IN" sz="1550" i="1">
                                  <a:latin typeface="Cambria Math" panose="02040503050406030204" pitchFamily="18" charset="0"/>
                                  <a:ea typeface="Cambria Math" panose="02040503050406030204" pitchFamily="18" charset="0"/>
                                </a:rPr>
                              </m:ctrlPr>
                            </m:dPr>
                            <m:e>
                              <m:r>
                                <a:rPr lang="en-IN" sz="1550" i="1">
                                  <a:latin typeface="Cambria Math" panose="02040503050406030204" pitchFamily="18" charset="0"/>
                                  <a:ea typeface="Cambria Math" panose="02040503050406030204" pitchFamily="18" charset="0"/>
                                </a:rPr>
                                <m:t>𝑜𝑙𝑑</m:t>
                              </m:r>
                            </m:e>
                          </m:d>
                        </m:e>
                      </m:d>
                      <m:r>
                        <a:rPr lang="en-IN" sz="1550" i="1">
                          <a:latin typeface="Cambria Math" panose="02040503050406030204" pitchFamily="18" charset="0"/>
                          <a:ea typeface="Cambria Math" panose="02040503050406030204" pitchFamily="18" charset="0"/>
                        </a:rPr>
                        <m:t>=</m:t>
                      </m:r>
                      <m:d>
                        <m:dPr>
                          <m:ctrlPr>
                            <a:rPr lang="en-IN" sz="1550" i="1">
                              <a:latin typeface="Cambria Math" panose="02040503050406030204" pitchFamily="18" charset="0"/>
                              <a:ea typeface="Cambria Math" panose="02040503050406030204" pitchFamily="18" charset="0"/>
                            </a:rPr>
                          </m:ctrlPr>
                        </m:dPr>
                        <m:e>
                          <m:r>
                            <a:rPr lang="en-IN" sz="1550" i="1">
                              <a:latin typeface="Cambria Math" panose="02040503050406030204" pitchFamily="18" charset="0"/>
                              <a:ea typeface="Cambria Math" panose="02040503050406030204" pitchFamily="18" charset="0"/>
                            </a:rPr>
                            <m:t>1−</m:t>
                          </m:r>
                          <m:r>
                            <a:rPr lang="en-IN" sz="1550" b="0" i="1" smtClean="0">
                              <a:latin typeface="Cambria Math" panose="02040503050406030204" pitchFamily="18" charset="0"/>
                              <a:ea typeface="Cambria Math" panose="02040503050406030204" pitchFamily="18" charset="0"/>
                            </a:rPr>
                            <m:t>𝑎</m:t>
                          </m:r>
                        </m:e>
                      </m:d>
                      <m:sSub>
                        <m:sSubPr>
                          <m:ctrlPr>
                            <a:rPr lang="en-IN" sz="1550" i="1">
                              <a:latin typeface="Cambria Math" panose="02040503050406030204" pitchFamily="18" charset="0"/>
                              <a:ea typeface="Cambria Math" panose="02040503050406030204" pitchFamily="18" charset="0"/>
                            </a:rPr>
                          </m:ctrlPr>
                        </m:sSubPr>
                        <m:e>
                          <m:r>
                            <a:rPr lang="en-IN" sz="1550" b="0" i="1" smtClean="0">
                              <a:latin typeface="Cambria Math" panose="02040503050406030204" pitchFamily="18" charset="0"/>
                              <a:ea typeface="Cambria Math" panose="02040503050406030204" pitchFamily="18" charset="0"/>
                            </a:rPr>
                            <m:t>𝑤</m:t>
                          </m:r>
                        </m:e>
                        <m:sub>
                          <m:r>
                            <a:rPr lang="en-IN" sz="1550" i="1">
                              <a:latin typeface="Cambria Math" panose="02040503050406030204" pitchFamily="18" charset="0"/>
                              <a:ea typeface="Cambria Math" panose="02040503050406030204" pitchFamily="18" charset="0"/>
                            </a:rPr>
                            <m:t>𝐽</m:t>
                          </m:r>
                          <m:r>
                            <a:rPr lang="en-IN" sz="1550" b="0" i="1" smtClean="0">
                              <a:latin typeface="Cambria Math" panose="02040503050406030204" pitchFamily="18" charset="0"/>
                              <a:ea typeface="Cambria Math" panose="02040503050406030204" pitchFamily="18" charset="0"/>
                            </a:rPr>
                            <m:t>𝑘</m:t>
                          </m:r>
                        </m:sub>
                      </m:sSub>
                      <m:d>
                        <m:dPr>
                          <m:ctrlPr>
                            <a:rPr lang="en-IN" sz="1550" i="1">
                              <a:latin typeface="Cambria Math" panose="02040503050406030204" pitchFamily="18" charset="0"/>
                              <a:ea typeface="Cambria Math" panose="02040503050406030204" pitchFamily="18" charset="0"/>
                            </a:rPr>
                          </m:ctrlPr>
                        </m:dPr>
                        <m:e>
                          <m:r>
                            <a:rPr lang="en-IN" sz="1550" i="1">
                              <a:latin typeface="Cambria Math" panose="02040503050406030204" pitchFamily="18" charset="0"/>
                              <a:ea typeface="Cambria Math" panose="02040503050406030204" pitchFamily="18" charset="0"/>
                            </a:rPr>
                            <m:t>𝑜𝑙𝑑</m:t>
                          </m:r>
                        </m:e>
                      </m:d>
                      <m:r>
                        <a:rPr lang="en-IN" sz="1550" i="1">
                          <a:latin typeface="Cambria Math" panose="02040503050406030204" pitchFamily="18" charset="0"/>
                          <a:ea typeface="Cambria Math" panose="02040503050406030204" pitchFamily="18" charset="0"/>
                        </a:rPr>
                        <m:t>+</m:t>
                      </m:r>
                      <m:r>
                        <a:rPr lang="en-IN" sz="1550" b="0" i="1" smtClean="0">
                          <a:latin typeface="Cambria Math" panose="02040503050406030204" pitchFamily="18" charset="0"/>
                          <a:ea typeface="Cambria Math" panose="02040503050406030204" pitchFamily="18" charset="0"/>
                        </a:rPr>
                        <m:t>𝑎</m:t>
                      </m:r>
                      <m:sSub>
                        <m:sSubPr>
                          <m:ctrlPr>
                            <a:rPr lang="en-IN" sz="1550" i="1">
                              <a:latin typeface="Cambria Math" panose="02040503050406030204" pitchFamily="18" charset="0"/>
                              <a:ea typeface="Cambria Math" panose="02040503050406030204" pitchFamily="18" charset="0"/>
                            </a:rPr>
                          </m:ctrlPr>
                        </m:sSubPr>
                        <m:e>
                          <m:r>
                            <a:rPr lang="en-IN" sz="1550" b="0" i="1" smtClean="0">
                              <a:latin typeface="Cambria Math" panose="02040503050406030204" pitchFamily="18" charset="0"/>
                              <a:ea typeface="Cambria Math" panose="02040503050406030204" pitchFamily="18" charset="0"/>
                            </a:rPr>
                            <m:t>𝑦</m:t>
                          </m:r>
                        </m:e>
                        <m:sub>
                          <m:r>
                            <a:rPr lang="en-IN" sz="1550" b="0" i="1" smtClean="0">
                              <a:latin typeface="Cambria Math" panose="02040503050406030204" pitchFamily="18" charset="0"/>
                              <a:ea typeface="Cambria Math" panose="02040503050406030204" pitchFamily="18" charset="0"/>
                            </a:rPr>
                            <m:t>𝑘</m:t>
                          </m:r>
                        </m:sub>
                      </m:sSub>
                    </m:oMath>
                  </m:oMathPara>
                </a14:m>
                <a:endParaRPr lang="en-US" sz="1550" dirty="0"/>
              </a:p>
              <a:p>
                <a:pPr marL="285750" indent="-285750" algn="just">
                  <a:spcBef>
                    <a:spcPts val="600"/>
                  </a:spcBef>
                  <a:spcAft>
                    <a:spcPts val="600"/>
                  </a:spcAft>
                  <a:buFont typeface="Arial" panose="020B0604020202020204" pitchFamily="34" charset="0"/>
                  <a:buChar char="•"/>
                </a:pPr>
                <a:r>
                  <a:rPr lang="en-US" sz="1550" dirty="0"/>
                  <a:t>The learning rule for weight updation from the cluster units to output units can be written in the form of delta rule when the activations of the cluster units (</a:t>
                </a:r>
                <a14:m>
                  <m:oMath xmlns:m="http://schemas.openxmlformats.org/officeDocument/2006/math">
                    <m:sSub>
                      <m:sSubPr>
                        <m:ctrlPr>
                          <a:rPr lang="en-US" sz="1550" i="1" smtClean="0">
                            <a:latin typeface="Cambria Math" panose="02040503050406030204" pitchFamily="18" charset="0"/>
                          </a:rPr>
                        </m:ctrlPr>
                      </m:sSubPr>
                      <m:e>
                        <m:r>
                          <a:rPr lang="en-IN" sz="1550" b="0" i="1" smtClean="0">
                            <a:latin typeface="Cambria Math" panose="02040503050406030204" pitchFamily="18" charset="0"/>
                          </a:rPr>
                          <m:t>𝑧</m:t>
                        </m:r>
                      </m:e>
                      <m:sub>
                        <m:r>
                          <a:rPr lang="en-IN" sz="1550" b="0" i="1" smtClean="0">
                            <a:latin typeface="Cambria Math" panose="02040503050406030204" pitchFamily="18" charset="0"/>
                          </a:rPr>
                          <m:t>𝑗</m:t>
                        </m:r>
                      </m:sub>
                    </m:sSub>
                    <m:r>
                      <a:rPr lang="en-IN" sz="1550" b="0" i="1" smtClean="0">
                        <a:latin typeface="Cambria Math" panose="02040503050406030204" pitchFamily="18" charset="0"/>
                      </a:rPr>
                      <m:t>)</m:t>
                    </m:r>
                  </m:oMath>
                </a14:m>
                <a:r>
                  <a:rPr lang="en-US" sz="1550" dirty="0"/>
                  <a:t> are included, and is given as </a:t>
                </a:r>
              </a:p>
              <a:p>
                <a:pPr algn="just">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sz="1550" i="1" smtClean="0">
                              <a:latin typeface="Cambria Math" panose="02040503050406030204" pitchFamily="18" charset="0"/>
                            </a:rPr>
                          </m:ctrlPr>
                        </m:sSubPr>
                        <m:e>
                          <m:r>
                            <a:rPr lang="en-IN" sz="1550" b="0" i="1" smtClean="0">
                              <a:latin typeface="Cambria Math" panose="02040503050406030204" pitchFamily="18" charset="0"/>
                            </a:rPr>
                            <m:t>𝑤</m:t>
                          </m:r>
                        </m:e>
                        <m:sub>
                          <m:r>
                            <a:rPr lang="en-IN" sz="1550" b="0" i="1" smtClean="0">
                              <a:latin typeface="Cambria Math" panose="02040503050406030204" pitchFamily="18" charset="0"/>
                            </a:rPr>
                            <m:t>𝑗𝑘</m:t>
                          </m:r>
                        </m:sub>
                      </m:sSub>
                      <m:d>
                        <m:dPr>
                          <m:ctrlPr>
                            <a:rPr lang="en-IN" sz="1550" b="0" i="1" smtClean="0">
                              <a:latin typeface="Cambria Math" panose="02040503050406030204" pitchFamily="18" charset="0"/>
                            </a:rPr>
                          </m:ctrlPr>
                        </m:dPr>
                        <m:e>
                          <m:r>
                            <a:rPr lang="en-IN" sz="1550" b="0" i="1" smtClean="0">
                              <a:latin typeface="Cambria Math" panose="02040503050406030204" pitchFamily="18" charset="0"/>
                            </a:rPr>
                            <m:t>𝑛𝑒𝑤</m:t>
                          </m:r>
                        </m:e>
                      </m:d>
                      <m:r>
                        <a:rPr lang="en-IN" sz="1550" b="0" i="1" smtClean="0">
                          <a:latin typeface="Cambria Math" panose="02040503050406030204" pitchFamily="18" charset="0"/>
                        </a:rPr>
                        <m:t>=</m:t>
                      </m:r>
                      <m:sSub>
                        <m:sSubPr>
                          <m:ctrlPr>
                            <a:rPr lang="en-IN" sz="1550" b="0" i="1" smtClean="0">
                              <a:latin typeface="Cambria Math" panose="02040503050406030204" pitchFamily="18" charset="0"/>
                            </a:rPr>
                          </m:ctrlPr>
                        </m:sSubPr>
                        <m:e>
                          <m:r>
                            <a:rPr lang="en-IN" sz="1550" b="0" i="1" smtClean="0">
                              <a:latin typeface="Cambria Math" panose="02040503050406030204" pitchFamily="18" charset="0"/>
                            </a:rPr>
                            <m:t>𝑤</m:t>
                          </m:r>
                        </m:e>
                        <m:sub>
                          <m:r>
                            <a:rPr lang="en-IN" sz="1550" b="0" i="1" smtClean="0">
                              <a:latin typeface="Cambria Math" panose="02040503050406030204" pitchFamily="18" charset="0"/>
                            </a:rPr>
                            <m:t>𝑗𝑘</m:t>
                          </m:r>
                        </m:sub>
                      </m:sSub>
                      <m:d>
                        <m:dPr>
                          <m:ctrlPr>
                            <a:rPr lang="en-IN" sz="1550" b="0" i="1" smtClean="0">
                              <a:latin typeface="Cambria Math" panose="02040503050406030204" pitchFamily="18" charset="0"/>
                            </a:rPr>
                          </m:ctrlPr>
                        </m:dPr>
                        <m:e>
                          <m:r>
                            <a:rPr lang="en-IN" sz="1550" b="0" i="1" smtClean="0">
                              <a:latin typeface="Cambria Math" panose="02040503050406030204" pitchFamily="18" charset="0"/>
                            </a:rPr>
                            <m:t>𝑜𝑙𝑑</m:t>
                          </m:r>
                        </m:e>
                      </m:d>
                      <m:r>
                        <a:rPr lang="en-IN" sz="1550" b="0" i="1" smtClean="0">
                          <a:latin typeface="Cambria Math" panose="02040503050406030204" pitchFamily="18" charset="0"/>
                        </a:rPr>
                        <m:t>+</m:t>
                      </m:r>
                      <m:r>
                        <a:rPr lang="en-IN" sz="1550" b="0" i="1" smtClean="0">
                          <a:latin typeface="Cambria Math" panose="02040503050406030204" pitchFamily="18" charset="0"/>
                        </a:rPr>
                        <m:t>𝑎</m:t>
                      </m:r>
                      <m:sSub>
                        <m:sSubPr>
                          <m:ctrlPr>
                            <a:rPr lang="en-IN" sz="1550" b="0" i="1" smtClean="0">
                              <a:latin typeface="Cambria Math" panose="02040503050406030204" pitchFamily="18" charset="0"/>
                            </a:rPr>
                          </m:ctrlPr>
                        </m:sSubPr>
                        <m:e>
                          <m:r>
                            <a:rPr lang="en-IN" sz="1550" b="0" i="1" smtClean="0">
                              <a:latin typeface="Cambria Math" panose="02040503050406030204" pitchFamily="18" charset="0"/>
                            </a:rPr>
                            <m:t>𝑧</m:t>
                          </m:r>
                        </m:e>
                        <m:sub>
                          <m:r>
                            <a:rPr lang="en-IN" sz="1550" b="0" i="1" smtClean="0">
                              <a:latin typeface="Cambria Math" panose="02040503050406030204" pitchFamily="18" charset="0"/>
                            </a:rPr>
                            <m:t>𝑗</m:t>
                          </m:r>
                        </m:sub>
                      </m:sSub>
                      <m:r>
                        <a:rPr lang="en-IN" sz="1550" b="0" i="1" smtClean="0">
                          <a:latin typeface="Cambria Math" panose="02040503050406030204" pitchFamily="18" charset="0"/>
                        </a:rPr>
                        <m:t>[</m:t>
                      </m:r>
                      <m:sSub>
                        <m:sSubPr>
                          <m:ctrlPr>
                            <a:rPr lang="en-IN" sz="1550" b="0" i="1" smtClean="0">
                              <a:latin typeface="Cambria Math" panose="02040503050406030204" pitchFamily="18" charset="0"/>
                            </a:rPr>
                          </m:ctrlPr>
                        </m:sSubPr>
                        <m:e>
                          <m:r>
                            <a:rPr lang="en-IN" sz="1550" b="0" i="1" smtClean="0">
                              <a:latin typeface="Cambria Math" panose="02040503050406030204" pitchFamily="18" charset="0"/>
                            </a:rPr>
                            <m:t>𝑦</m:t>
                          </m:r>
                        </m:e>
                        <m:sub>
                          <m:r>
                            <a:rPr lang="en-IN" sz="1550" b="0" i="1" smtClean="0">
                              <a:latin typeface="Cambria Math" panose="02040503050406030204" pitchFamily="18" charset="0"/>
                            </a:rPr>
                            <m:t>𝑗</m:t>
                          </m:r>
                        </m:sub>
                      </m:sSub>
                      <m:r>
                        <a:rPr lang="en-IN" sz="1550" b="0" i="1" smtClean="0">
                          <a:latin typeface="Cambria Math" panose="02040503050406030204" pitchFamily="18" charset="0"/>
                        </a:rPr>
                        <m:t>−</m:t>
                      </m:r>
                      <m:sSub>
                        <m:sSubPr>
                          <m:ctrlPr>
                            <a:rPr lang="en-IN" sz="1550" b="0" i="1" smtClean="0">
                              <a:latin typeface="Cambria Math" panose="02040503050406030204" pitchFamily="18" charset="0"/>
                            </a:rPr>
                          </m:ctrlPr>
                        </m:sSubPr>
                        <m:e>
                          <m:r>
                            <a:rPr lang="en-IN" sz="1550" b="0" i="1" smtClean="0">
                              <a:latin typeface="Cambria Math" panose="02040503050406030204" pitchFamily="18" charset="0"/>
                            </a:rPr>
                            <m:t>𝑤</m:t>
                          </m:r>
                        </m:e>
                        <m:sub>
                          <m:r>
                            <a:rPr lang="en-IN" sz="1550" b="0" i="1" smtClean="0">
                              <a:latin typeface="Cambria Math" panose="02040503050406030204" pitchFamily="18" charset="0"/>
                            </a:rPr>
                            <m:t>𝑗𝑘</m:t>
                          </m:r>
                        </m:sub>
                      </m:sSub>
                      <m:d>
                        <m:dPr>
                          <m:ctrlPr>
                            <a:rPr lang="en-IN" sz="1550" b="0" i="1" smtClean="0">
                              <a:latin typeface="Cambria Math" panose="02040503050406030204" pitchFamily="18" charset="0"/>
                            </a:rPr>
                          </m:ctrlPr>
                        </m:dPr>
                        <m:e>
                          <m:r>
                            <a:rPr lang="en-IN" sz="1550" b="0" i="1" smtClean="0">
                              <a:latin typeface="Cambria Math" panose="02040503050406030204" pitchFamily="18" charset="0"/>
                            </a:rPr>
                            <m:t>𝑜𝑙𝑑</m:t>
                          </m:r>
                        </m:e>
                      </m:d>
                      <m:r>
                        <a:rPr lang="en-IN" sz="1550" b="0" i="1" smtClean="0">
                          <a:latin typeface="Cambria Math" panose="02040503050406030204" pitchFamily="18" charset="0"/>
                        </a:rPr>
                        <m:t>]</m:t>
                      </m:r>
                    </m:oMath>
                  </m:oMathPara>
                </a14:m>
                <a:endParaRPr lang="en-US" sz="1550" dirty="0"/>
              </a:p>
              <a:p>
                <a:pPr algn="just">
                  <a:spcBef>
                    <a:spcPts val="600"/>
                  </a:spcBef>
                  <a:spcAft>
                    <a:spcPts val="600"/>
                  </a:spcAft>
                </a:pPr>
                <a:r>
                  <a:rPr lang="en-US" sz="1550" dirty="0"/>
                  <a:t>Where</a:t>
                </a:r>
              </a:p>
              <a:p>
                <a:pPr algn="just">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sz="1550" i="1" smtClean="0">
                              <a:latin typeface="Cambria Math" panose="02040503050406030204" pitchFamily="18" charset="0"/>
                            </a:rPr>
                          </m:ctrlPr>
                        </m:sSubPr>
                        <m:e>
                          <m:r>
                            <a:rPr lang="en-IN" sz="1550" b="0" i="1" smtClean="0">
                              <a:latin typeface="Cambria Math" panose="02040503050406030204" pitchFamily="18" charset="0"/>
                            </a:rPr>
                            <m:t>𝑧</m:t>
                          </m:r>
                        </m:e>
                        <m:sub>
                          <m:r>
                            <a:rPr lang="en-IN" sz="1550" b="0" i="1" smtClean="0">
                              <a:latin typeface="Cambria Math" panose="02040503050406030204" pitchFamily="18" charset="0"/>
                            </a:rPr>
                            <m:t>𝑗</m:t>
                          </m:r>
                        </m:sub>
                      </m:sSub>
                      <m:r>
                        <a:rPr lang="en-IN" sz="1550" b="0" i="1" smtClean="0">
                          <a:latin typeface="Cambria Math" panose="02040503050406030204" pitchFamily="18" charset="0"/>
                        </a:rPr>
                        <m:t>=</m:t>
                      </m:r>
                      <m:d>
                        <m:dPr>
                          <m:begChr m:val="{"/>
                          <m:endChr m:val=""/>
                          <m:ctrlPr>
                            <a:rPr lang="en-IN" sz="1550" b="0" i="1" smtClean="0">
                              <a:latin typeface="Cambria Math" panose="02040503050406030204" pitchFamily="18" charset="0"/>
                            </a:rPr>
                          </m:ctrlPr>
                        </m:dPr>
                        <m:e>
                          <m:m>
                            <m:mPr>
                              <m:mcs>
                                <m:mc>
                                  <m:mcPr>
                                    <m:count m:val="1"/>
                                    <m:mcJc m:val="center"/>
                                  </m:mcPr>
                                </m:mc>
                              </m:mcs>
                              <m:ctrlPr>
                                <a:rPr lang="en-IN" sz="1550" b="0" i="1" smtClean="0">
                                  <a:latin typeface="Cambria Math" panose="02040503050406030204" pitchFamily="18" charset="0"/>
                                </a:rPr>
                              </m:ctrlPr>
                            </m:mPr>
                            <m:mr>
                              <m:e>
                                <m:r>
                                  <m:rPr>
                                    <m:brk m:alnAt="7"/>
                                  </m:rPr>
                                  <a:rPr lang="en-IN" sz="1550" b="0" i="1" smtClean="0">
                                    <a:latin typeface="Cambria Math" panose="02040503050406030204" pitchFamily="18" charset="0"/>
                                  </a:rPr>
                                  <m:t>1</m:t>
                                </m:r>
                                <m:r>
                                  <a:rPr lang="en-IN" sz="1550" b="0" i="1" smtClean="0">
                                    <a:latin typeface="Cambria Math" panose="02040503050406030204" pitchFamily="18" charset="0"/>
                                  </a:rPr>
                                  <m:t> </m:t>
                                </m:r>
                                <m:r>
                                  <a:rPr lang="en-IN" sz="1550" b="0" i="1" smtClean="0">
                                    <a:latin typeface="Cambria Math" panose="02040503050406030204" pitchFamily="18" charset="0"/>
                                  </a:rPr>
                                  <m:t>𝑖𝑓</m:t>
                                </m:r>
                                <m:r>
                                  <a:rPr lang="en-IN" sz="1550" b="0" i="1" smtClean="0">
                                    <a:latin typeface="Cambria Math" panose="02040503050406030204" pitchFamily="18" charset="0"/>
                                  </a:rPr>
                                  <m:t> </m:t>
                                </m:r>
                                <m:r>
                                  <a:rPr lang="en-IN" sz="1550" b="0" i="1" smtClean="0">
                                    <a:latin typeface="Cambria Math" panose="02040503050406030204" pitchFamily="18" charset="0"/>
                                  </a:rPr>
                                  <m:t>𝑗</m:t>
                                </m:r>
                                <m:r>
                                  <a:rPr lang="en-IN" sz="1550" b="0" i="1" smtClean="0">
                                    <a:latin typeface="Cambria Math" panose="02040503050406030204" pitchFamily="18" charset="0"/>
                                  </a:rPr>
                                  <m:t>=</m:t>
                                </m:r>
                                <m:r>
                                  <a:rPr lang="en-IN" sz="1550" b="0" i="1" smtClean="0">
                                    <a:latin typeface="Cambria Math" panose="02040503050406030204" pitchFamily="18" charset="0"/>
                                  </a:rPr>
                                  <m:t>𝐽</m:t>
                                </m:r>
                              </m:e>
                            </m:mr>
                            <m:mr>
                              <m:e>
                                <m:r>
                                  <a:rPr lang="en-IN" sz="1550" b="0" i="1" smtClean="0">
                                    <a:latin typeface="Cambria Math" panose="02040503050406030204" pitchFamily="18" charset="0"/>
                                  </a:rPr>
                                  <m:t>0 </m:t>
                                </m:r>
                                <m:r>
                                  <a:rPr lang="en-IN" sz="1550" b="0" i="1" smtClean="0">
                                    <a:latin typeface="Cambria Math" panose="02040503050406030204" pitchFamily="18" charset="0"/>
                                  </a:rPr>
                                  <m:t>𝑖𝑓</m:t>
                                </m:r>
                                <m:r>
                                  <a:rPr lang="en-IN" sz="1550" b="0" i="1" smtClean="0">
                                    <a:latin typeface="Cambria Math" panose="02040503050406030204" pitchFamily="18" charset="0"/>
                                  </a:rPr>
                                  <m:t> </m:t>
                                </m:r>
                                <m:r>
                                  <a:rPr lang="en-IN" sz="1550" b="0" i="1" smtClean="0">
                                    <a:latin typeface="Cambria Math" panose="02040503050406030204" pitchFamily="18" charset="0"/>
                                  </a:rPr>
                                  <m:t>𝑗</m:t>
                                </m:r>
                                <m:r>
                                  <a:rPr lang="en-IN" sz="1550" b="0" i="1" smtClean="0">
                                    <a:latin typeface="Cambria Math" panose="02040503050406030204" pitchFamily="18" charset="0"/>
                                    <a:ea typeface="Cambria Math" panose="02040503050406030204" pitchFamily="18" charset="0"/>
                                  </a:rPr>
                                  <m:t>≠</m:t>
                                </m:r>
                                <m:r>
                                  <a:rPr lang="en-IN" sz="1550" b="0" i="1" smtClean="0">
                                    <a:latin typeface="Cambria Math" panose="02040503050406030204" pitchFamily="18" charset="0"/>
                                    <a:ea typeface="Cambria Math" panose="02040503050406030204" pitchFamily="18" charset="0"/>
                                  </a:rPr>
                                  <m:t>𝐽</m:t>
                                </m:r>
                              </m:e>
                            </m:mr>
                          </m:m>
                        </m:e>
                      </m:d>
                    </m:oMath>
                  </m:oMathPara>
                </a14:m>
                <a:endParaRPr lang="en-US" sz="1550" dirty="0"/>
              </a:p>
              <a:p>
                <a:pPr algn="just">
                  <a:spcBef>
                    <a:spcPts val="600"/>
                  </a:spcBef>
                  <a:spcAft>
                    <a:spcPts val="600"/>
                  </a:spcAft>
                </a:pPr>
                <a:r>
                  <a:rPr lang="en-US" sz="1550" dirty="0"/>
                  <a:t>This occurs when </a:t>
                </a:r>
                <a14:m>
                  <m:oMath xmlns:m="http://schemas.openxmlformats.org/officeDocument/2006/math">
                    <m:sSub>
                      <m:sSubPr>
                        <m:ctrlPr>
                          <a:rPr lang="en-US" sz="1550" i="1" smtClean="0">
                            <a:latin typeface="Cambria Math" panose="02040503050406030204" pitchFamily="18" charset="0"/>
                          </a:rPr>
                        </m:ctrlPr>
                      </m:sSubPr>
                      <m:e>
                        <m:r>
                          <a:rPr lang="en-IN" sz="1550" b="0" i="1" smtClean="0">
                            <a:latin typeface="Cambria Math" panose="02040503050406030204" pitchFamily="18" charset="0"/>
                          </a:rPr>
                          <m:t>𝑤</m:t>
                        </m:r>
                      </m:e>
                      <m:sub>
                        <m:r>
                          <a:rPr lang="en-IN" sz="1550" b="0" i="1" smtClean="0">
                            <a:latin typeface="Cambria Math" panose="02040503050406030204" pitchFamily="18" charset="0"/>
                          </a:rPr>
                          <m:t>𝐽𝑘</m:t>
                        </m:r>
                      </m:sub>
                    </m:sSub>
                  </m:oMath>
                </a14:m>
                <a:r>
                  <a:rPr lang="en-US" sz="1550" dirty="0"/>
                  <a:t> is interpreted as the computed output (i.e. </a:t>
                </a:r>
                <a14:m>
                  <m:oMath xmlns:m="http://schemas.openxmlformats.org/officeDocument/2006/math">
                    <m:sSub>
                      <m:sSubPr>
                        <m:ctrlPr>
                          <a:rPr lang="en-US" sz="1550" i="1" smtClean="0">
                            <a:latin typeface="Cambria Math" panose="02040503050406030204" pitchFamily="18" charset="0"/>
                          </a:rPr>
                        </m:ctrlPr>
                      </m:sSubPr>
                      <m:e>
                        <m:r>
                          <a:rPr lang="en-IN" sz="1550" b="0" i="1" smtClean="0">
                            <a:latin typeface="Cambria Math" panose="02040503050406030204" pitchFamily="18" charset="0"/>
                          </a:rPr>
                          <m:t>𝑦</m:t>
                        </m:r>
                      </m:e>
                      <m:sub>
                        <m:r>
                          <a:rPr lang="en-IN" sz="1550" b="0" i="1" smtClean="0">
                            <a:latin typeface="Cambria Math" panose="02040503050406030204" pitchFamily="18" charset="0"/>
                          </a:rPr>
                          <m:t>𝑘</m:t>
                        </m:r>
                      </m:sub>
                    </m:sSub>
                    <m:r>
                      <a:rPr lang="en-IN" sz="1550" b="0" i="1" smtClean="0">
                        <a:latin typeface="Cambria Math" panose="02040503050406030204" pitchFamily="18" charset="0"/>
                      </a:rPr>
                      <m:t>=</m:t>
                    </m:r>
                    <m:sSub>
                      <m:sSubPr>
                        <m:ctrlPr>
                          <a:rPr lang="en-IN" sz="1550" b="0" i="1" smtClean="0">
                            <a:latin typeface="Cambria Math" panose="02040503050406030204" pitchFamily="18" charset="0"/>
                          </a:rPr>
                        </m:ctrlPr>
                      </m:sSubPr>
                      <m:e>
                        <m:r>
                          <a:rPr lang="en-IN" sz="1550" b="0" i="1" smtClean="0">
                            <a:latin typeface="Cambria Math" panose="02040503050406030204" pitchFamily="18" charset="0"/>
                          </a:rPr>
                          <m:t>𝑤</m:t>
                        </m:r>
                      </m:e>
                      <m:sub>
                        <m:r>
                          <a:rPr lang="en-IN" sz="1550" b="0" i="1" smtClean="0">
                            <a:latin typeface="Cambria Math" panose="02040503050406030204" pitchFamily="18" charset="0"/>
                          </a:rPr>
                          <m:t>𝐽𝑘</m:t>
                        </m:r>
                      </m:sub>
                    </m:sSub>
                  </m:oMath>
                </a14:m>
                <a:r>
                  <a:rPr lang="en-US" sz="1550" dirty="0"/>
                  <a:t>). In the formulation of forward-only CPN also, no topological structure was assumed.</a:t>
                </a:r>
              </a:p>
              <a:p>
                <a:pPr algn="just">
                  <a:spcBef>
                    <a:spcPts val="600"/>
                  </a:spcBef>
                  <a:spcAft>
                    <a:spcPts val="600"/>
                  </a:spcAft>
                </a:pPr>
                <a:endParaRPr lang="en-US" sz="1550" dirty="0"/>
              </a:p>
            </p:txBody>
          </p:sp>
        </mc:Choice>
        <mc:Fallback xmlns="">
          <p:sp>
            <p:nvSpPr>
              <p:cNvPr id="8" name="Rectangle 7">
                <a:extLst>
                  <a:ext uri="{FF2B5EF4-FFF2-40B4-BE49-F238E27FC236}">
                    <a16:creationId xmlns:a16="http://schemas.microsoft.com/office/drawing/2014/main" id="{D1AB262B-EA37-497E-9592-B850E759A1CB}"/>
                  </a:ext>
                </a:extLst>
              </p:cNvPr>
              <p:cNvSpPr>
                <a:spLocks noRot="1" noChangeAspect="1" noMove="1" noResize="1" noEditPoints="1" noAdjustHandles="1" noChangeArrowheads="1" noChangeShapeType="1" noTextEdit="1"/>
              </p:cNvSpPr>
              <p:nvPr/>
            </p:nvSpPr>
            <p:spPr>
              <a:xfrm>
                <a:off x="381000" y="1434371"/>
                <a:ext cx="8382000" cy="4924938"/>
              </a:xfrm>
              <a:prstGeom prst="rect">
                <a:avLst/>
              </a:prstGeom>
              <a:blipFill>
                <a:blip r:embed="rId2"/>
                <a:stretch>
                  <a:fillRect l="-364" t="-124" r="-291"/>
                </a:stretch>
              </a:blipFill>
            </p:spPr>
            <p:txBody>
              <a:bodyPr/>
              <a:lstStyle/>
              <a:p>
                <a:r>
                  <a:rPr lang="en-IN">
                    <a:noFill/>
                  </a:rPr>
                  <a:t> </a:t>
                </a:r>
              </a:p>
            </p:txBody>
          </p:sp>
        </mc:Fallback>
      </mc:AlternateContent>
      <p:sp>
        <p:nvSpPr>
          <p:cNvPr id="9" name="TextBox 8">
            <a:extLst>
              <a:ext uri="{FF2B5EF4-FFF2-40B4-BE49-F238E27FC236}">
                <a16:creationId xmlns:a16="http://schemas.microsoft.com/office/drawing/2014/main" id="{13FC2C8A-05AF-4FE5-8859-2A8D66363969}"/>
              </a:ext>
            </a:extLst>
          </p:cNvPr>
          <p:cNvSpPr txBox="1"/>
          <p:nvPr/>
        </p:nvSpPr>
        <p:spPr>
          <a:xfrm>
            <a:off x="1676400" y="695980"/>
            <a:ext cx="7391400" cy="523220"/>
          </a:xfrm>
          <a:prstGeom prst="rect">
            <a:avLst/>
          </a:prstGeom>
          <a:noFill/>
        </p:spPr>
        <p:txBody>
          <a:bodyPr wrap="square" rtlCol="0">
            <a:spAutoFit/>
          </a:bodyPr>
          <a:lstStyle/>
          <a:p>
            <a:r>
              <a:rPr lang="en-US" sz="2800" b="1" dirty="0">
                <a:solidFill>
                  <a:schemeClr val="accent2">
                    <a:lumMod val="75000"/>
                  </a:schemeClr>
                </a:solidFill>
                <a:latin typeface="Century Gothic" pitchFamily="34" charset="0"/>
              </a:rPr>
              <a:t>Forward-Only CPN </a:t>
            </a:r>
          </a:p>
        </p:txBody>
      </p:sp>
    </p:spTree>
    <p:extLst>
      <p:ext uri="{BB962C8B-B14F-4D97-AF65-F5344CB8AC3E}">
        <p14:creationId xmlns:p14="http://schemas.microsoft.com/office/powerpoint/2010/main" val="2666206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83D098C-82B6-4AFB-9B37-5DD7E0904C7C}"/>
              </a:ext>
            </a:extLst>
          </p:cNvPr>
          <p:cNvSpPr>
            <a:spLocks noGrp="1"/>
          </p:cNvSpPr>
          <p:nvPr>
            <p:ph type="dt" sz="half" idx="10"/>
          </p:nvPr>
        </p:nvSpPr>
        <p:spPr/>
        <p:txBody>
          <a:bodyPr/>
          <a:lstStyle/>
          <a:p>
            <a:fld id="{D8513C87-B01D-432B-95CD-5B196D463A73}" type="datetime1">
              <a:rPr lang="en-US" smtClean="0">
                <a:solidFill>
                  <a:prstClr val="black">
                    <a:tint val="75000"/>
                  </a:prstClr>
                </a:solidFill>
              </a:rPr>
              <a:t>9/17/2021</a:t>
            </a:fld>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EAD18130-146F-4197-9E33-16729171555C}"/>
              </a:ext>
            </a:extLst>
          </p:cNvPr>
          <p:cNvSpPr>
            <a:spLocks noGrp="1"/>
          </p:cNvSpPr>
          <p:nvPr>
            <p:ph type="ftr" sz="quarter" idx="11"/>
          </p:nvPr>
        </p:nvSpPr>
        <p:spPr/>
        <p:txBody>
          <a:bodyPr/>
          <a:lstStyle/>
          <a:p>
            <a:r>
              <a:rPr lang="en-US">
                <a:solidFill>
                  <a:prstClr val="black">
                    <a:tint val="75000"/>
                  </a:prstClr>
                </a:solidFill>
              </a:rPr>
              <a:t>Matching and Self organizing networks</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D37A4659-231E-41A1-9EE5-C02B986F2404}"/>
              </a:ext>
            </a:extLst>
          </p:cNvPr>
          <p:cNvSpPr>
            <a:spLocks noGrp="1"/>
          </p:cNvSpPr>
          <p:nvPr>
            <p:ph type="sldNum" sz="quarter" idx="12"/>
          </p:nvPr>
        </p:nvSpPr>
        <p:spPr/>
        <p:txBody>
          <a:bodyPr/>
          <a:lstStyle/>
          <a:p>
            <a:fld id="{C3B8A444-581C-4B54-A54A-B2D08887D275}" type="slidenum">
              <a:rPr lang="en-US" smtClean="0">
                <a:solidFill>
                  <a:prstClr val="black">
                    <a:tint val="75000"/>
                  </a:prstClr>
                </a:solidFill>
              </a:rPr>
              <a:pPr/>
              <a:t>35</a:t>
            </a:fld>
            <a:endParaRPr lang="en-US" dirty="0">
              <a:solidFill>
                <a:prstClr val="black">
                  <a:tint val="75000"/>
                </a:prstClr>
              </a:solidFill>
            </a:endParaRPr>
          </a:p>
        </p:txBody>
      </p:sp>
      <p:sp>
        <p:nvSpPr>
          <p:cNvPr id="8" name="Rectangle 7">
            <a:extLst>
              <a:ext uri="{FF2B5EF4-FFF2-40B4-BE49-F238E27FC236}">
                <a16:creationId xmlns:a16="http://schemas.microsoft.com/office/drawing/2014/main" id="{D1AB262B-EA37-497E-9592-B850E759A1CB}"/>
              </a:ext>
            </a:extLst>
          </p:cNvPr>
          <p:cNvSpPr/>
          <p:nvPr/>
        </p:nvSpPr>
        <p:spPr>
          <a:xfrm>
            <a:off x="381000" y="1434371"/>
            <a:ext cx="8382000" cy="1915909"/>
          </a:xfrm>
          <a:prstGeom prst="rect">
            <a:avLst/>
          </a:prstGeom>
        </p:spPr>
        <p:txBody>
          <a:bodyPr wrap="square">
            <a:spAutoFit/>
          </a:bodyPr>
          <a:lstStyle/>
          <a:p>
            <a:pPr marL="285750" indent="-285750" algn="just">
              <a:spcBef>
                <a:spcPts val="600"/>
              </a:spcBef>
              <a:spcAft>
                <a:spcPts val="600"/>
              </a:spcAft>
              <a:buFont typeface="Arial" panose="020B0604020202020204" pitchFamily="34" charset="0"/>
              <a:buChar char="•"/>
            </a:pPr>
            <a:r>
              <a:rPr lang="en-US" sz="1550" dirty="0"/>
              <a:t>Figure shows the architecture of forward-only CPN. It consists of three layers: input layer, cluster (competitive) layer and output layer. The architecture of forward-only CPN resembles the back-propagation network, but in CPN there exists interconnections between the units in the cluster layer. </a:t>
            </a:r>
          </a:p>
          <a:p>
            <a:pPr marL="285750" indent="-285750" algn="just">
              <a:spcBef>
                <a:spcPts val="600"/>
              </a:spcBef>
              <a:spcAft>
                <a:spcPts val="600"/>
              </a:spcAft>
              <a:buFont typeface="Arial" panose="020B0604020202020204" pitchFamily="34" charset="0"/>
              <a:buChar char="•"/>
            </a:pPr>
            <a:r>
              <a:rPr lang="en-US" sz="1550" dirty="0"/>
              <a:t>Once competition is completed in a forward-only CPN, only one unit will be active in that layer and it sends signal to the output layer. As inputs are presented to the network, the desired outputs will also be presented simultaneously.</a:t>
            </a:r>
          </a:p>
        </p:txBody>
      </p:sp>
      <p:sp>
        <p:nvSpPr>
          <p:cNvPr id="9" name="TextBox 8">
            <a:extLst>
              <a:ext uri="{FF2B5EF4-FFF2-40B4-BE49-F238E27FC236}">
                <a16:creationId xmlns:a16="http://schemas.microsoft.com/office/drawing/2014/main" id="{13FC2C8A-05AF-4FE5-8859-2A8D66363969}"/>
              </a:ext>
            </a:extLst>
          </p:cNvPr>
          <p:cNvSpPr txBox="1"/>
          <p:nvPr/>
        </p:nvSpPr>
        <p:spPr>
          <a:xfrm>
            <a:off x="1676400" y="695980"/>
            <a:ext cx="7391400" cy="523220"/>
          </a:xfrm>
          <a:prstGeom prst="rect">
            <a:avLst/>
          </a:prstGeom>
          <a:noFill/>
        </p:spPr>
        <p:txBody>
          <a:bodyPr wrap="square" rtlCol="0">
            <a:spAutoFit/>
          </a:bodyPr>
          <a:lstStyle/>
          <a:p>
            <a:r>
              <a:rPr lang="en-US" sz="2800" b="1" dirty="0">
                <a:solidFill>
                  <a:schemeClr val="accent2">
                    <a:lumMod val="75000"/>
                  </a:schemeClr>
                </a:solidFill>
                <a:latin typeface="Century Gothic" pitchFamily="34" charset="0"/>
              </a:rPr>
              <a:t>Forward-Only CPN (Architecture)</a:t>
            </a:r>
          </a:p>
        </p:txBody>
      </p:sp>
      <p:pic>
        <p:nvPicPr>
          <p:cNvPr id="6" name="Picture 5">
            <a:extLst>
              <a:ext uri="{FF2B5EF4-FFF2-40B4-BE49-F238E27FC236}">
                <a16:creationId xmlns:a16="http://schemas.microsoft.com/office/drawing/2014/main" id="{07EDFDCE-F608-4FCE-BCD7-F5AFE9EB82B2}"/>
              </a:ext>
            </a:extLst>
          </p:cNvPr>
          <p:cNvPicPr>
            <a:picLocks noChangeAspect="1"/>
          </p:cNvPicPr>
          <p:nvPr/>
        </p:nvPicPr>
        <p:blipFill>
          <a:blip r:embed="rId2"/>
          <a:stretch>
            <a:fillRect/>
          </a:stretch>
        </p:blipFill>
        <p:spPr>
          <a:xfrm>
            <a:off x="1785937" y="3507721"/>
            <a:ext cx="5572125" cy="2952750"/>
          </a:xfrm>
          <a:prstGeom prst="rect">
            <a:avLst/>
          </a:prstGeom>
        </p:spPr>
      </p:pic>
    </p:spTree>
    <p:extLst>
      <p:ext uri="{BB962C8B-B14F-4D97-AF65-F5344CB8AC3E}">
        <p14:creationId xmlns:p14="http://schemas.microsoft.com/office/powerpoint/2010/main" val="22928158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83D098C-82B6-4AFB-9B37-5DD7E0904C7C}"/>
              </a:ext>
            </a:extLst>
          </p:cNvPr>
          <p:cNvSpPr>
            <a:spLocks noGrp="1"/>
          </p:cNvSpPr>
          <p:nvPr>
            <p:ph type="dt" sz="half" idx="10"/>
          </p:nvPr>
        </p:nvSpPr>
        <p:spPr/>
        <p:txBody>
          <a:bodyPr/>
          <a:lstStyle/>
          <a:p>
            <a:fld id="{D8513C87-B01D-432B-95CD-5B196D463A73}" type="datetime1">
              <a:rPr lang="en-US" smtClean="0">
                <a:solidFill>
                  <a:prstClr val="black">
                    <a:tint val="75000"/>
                  </a:prstClr>
                </a:solidFill>
              </a:rPr>
              <a:t>9/17/2021</a:t>
            </a:fld>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EAD18130-146F-4197-9E33-16729171555C}"/>
              </a:ext>
            </a:extLst>
          </p:cNvPr>
          <p:cNvSpPr>
            <a:spLocks noGrp="1"/>
          </p:cNvSpPr>
          <p:nvPr>
            <p:ph type="ftr" sz="quarter" idx="11"/>
          </p:nvPr>
        </p:nvSpPr>
        <p:spPr/>
        <p:txBody>
          <a:bodyPr/>
          <a:lstStyle/>
          <a:p>
            <a:r>
              <a:rPr lang="en-US">
                <a:solidFill>
                  <a:prstClr val="black">
                    <a:tint val="75000"/>
                  </a:prstClr>
                </a:solidFill>
              </a:rPr>
              <a:t>Matching and Self organizing networks</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D37A4659-231E-41A1-9EE5-C02B986F2404}"/>
              </a:ext>
            </a:extLst>
          </p:cNvPr>
          <p:cNvSpPr>
            <a:spLocks noGrp="1"/>
          </p:cNvSpPr>
          <p:nvPr>
            <p:ph type="sldNum" sz="quarter" idx="12"/>
          </p:nvPr>
        </p:nvSpPr>
        <p:spPr/>
        <p:txBody>
          <a:bodyPr/>
          <a:lstStyle/>
          <a:p>
            <a:fld id="{C3B8A444-581C-4B54-A54A-B2D08887D275}" type="slidenum">
              <a:rPr lang="en-US" smtClean="0">
                <a:solidFill>
                  <a:prstClr val="black">
                    <a:tint val="75000"/>
                  </a:prstClr>
                </a:solidFill>
              </a:rPr>
              <a:pPr/>
              <a:t>36</a:t>
            </a:fld>
            <a:endParaRPr lang="en-US" dirty="0">
              <a:solidFill>
                <a:prstClr val="black">
                  <a:tint val="75000"/>
                </a:prstClr>
              </a:solidFill>
            </a:endParaRP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D1AB262B-EA37-497E-9592-B850E759A1CB}"/>
                  </a:ext>
                </a:extLst>
              </p:cNvPr>
              <p:cNvSpPr/>
              <p:nvPr/>
            </p:nvSpPr>
            <p:spPr>
              <a:xfrm>
                <a:off x="381000" y="1434371"/>
                <a:ext cx="8382000" cy="4890441"/>
              </a:xfrm>
              <a:prstGeom prst="rect">
                <a:avLst/>
              </a:prstGeom>
            </p:spPr>
            <p:txBody>
              <a:bodyPr wrap="square">
                <a:spAutoFit/>
              </a:bodyPr>
              <a:lstStyle/>
              <a:p>
                <a:pPr algn="just">
                  <a:spcBef>
                    <a:spcPts val="600"/>
                  </a:spcBef>
                  <a:spcAft>
                    <a:spcPts val="600"/>
                  </a:spcAft>
                </a:pPr>
                <a:r>
                  <a:rPr lang="en-IN" sz="1550" dirty="0"/>
                  <a:t>Step 0: Initialize the weights and Learning rate.</a:t>
                </a:r>
              </a:p>
              <a:p>
                <a:pPr algn="just">
                  <a:spcBef>
                    <a:spcPts val="600"/>
                  </a:spcBef>
                  <a:spcAft>
                    <a:spcPts val="600"/>
                  </a:spcAft>
                </a:pPr>
                <a:r>
                  <a:rPr lang="en-IN" sz="1550" dirty="0"/>
                  <a:t>Step 1: Perform steps 2-7 when stopping condition for phase I training is false.</a:t>
                </a:r>
              </a:p>
              <a:p>
                <a:pPr algn="just">
                  <a:spcBef>
                    <a:spcPts val="600"/>
                  </a:spcBef>
                  <a:spcAft>
                    <a:spcPts val="600"/>
                  </a:spcAft>
                </a:pPr>
                <a:r>
                  <a:rPr lang="en-IN" sz="1550" dirty="0"/>
                  <a:t>Step 2: perform steps 3-5 for each of training input X.</a:t>
                </a:r>
              </a:p>
              <a:p>
                <a:pPr algn="just">
                  <a:spcBef>
                    <a:spcPts val="600"/>
                  </a:spcBef>
                  <a:spcAft>
                    <a:spcPts val="600"/>
                  </a:spcAft>
                </a:pPr>
                <a:r>
                  <a:rPr lang="en-IN" sz="1550" dirty="0"/>
                  <a:t>Step 3: Set the X-input layer activations to vector X.</a:t>
                </a:r>
              </a:p>
              <a:p>
                <a:pPr algn="just">
                  <a:spcBef>
                    <a:spcPts val="600"/>
                  </a:spcBef>
                  <a:spcAft>
                    <a:spcPts val="600"/>
                  </a:spcAft>
                </a:pPr>
                <a:r>
                  <a:rPr lang="en-IN" sz="1550" dirty="0"/>
                  <a:t>Step 4: Compute the winning cluster unit (J). If the dot product method is used, find the cluster unit </a:t>
                </a:r>
                <a14:m>
                  <m:oMath xmlns:m="http://schemas.openxmlformats.org/officeDocument/2006/math">
                    <m:sSub>
                      <m:sSubPr>
                        <m:ctrlPr>
                          <a:rPr lang="en-IN" sz="1550" i="1" smtClean="0">
                            <a:latin typeface="Cambria Math" panose="02040503050406030204" pitchFamily="18" charset="0"/>
                          </a:rPr>
                        </m:ctrlPr>
                      </m:sSubPr>
                      <m:e>
                        <m:r>
                          <a:rPr lang="en-IN" sz="1550" b="0" i="1" smtClean="0">
                            <a:latin typeface="Cambria Math" panose="02040503050406030204" pitchFamily="18" charset="0"/>
                          </a:rPr>
                          <m:t>𝑧</m:t>
                        </m:r>
                      </m:e>
                      <m:sub>
                        <m:r>
                          <a:rPr lang="en-IN" sz="1550" b="0" i="1" smtClean="0">
                            <a:latin typeface="Cambria Math" panose="02040503050406030204" pitchFamily="18" charset="0"/>
                          </a:rPr>
                          <m:t>𝐽</m:t>
                        </m:r>
                      </m:sub>
                    </m:sSub>
                  </m:oMath>
                </a14:m>
                <a:r>
                  <a:rPr lang="en-IN" sz="1550" dirty="0"/>
                  <a:t> with the largest net input: </a:t>
                </a:r>
              </a:p>
              <a:p>
                <a:pPr algn="just">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IN" sz="1550" i="1" smtClean="0">
                              <a:latin typeface="Cambria Math" panose="02040503050406030204" pitchFamily="18" charset="0"/>
                            </a:rPr>
                          </m:ctrlPr>
                        </m:sSubPr>
                        <m:e>
                          <m:r>
                            <a:rPr lang="en-IN" sz="1550" b="0" i="1" smtClean="0">
                              <a:latin typeface="Cambria Math" panose="02040503050406030204" pitchFamily="18" charset="0"/>
                            </a:rPr>
                            <m:t>𝑧</m:t>
                          </m:r>
                        </m:e>
                        <m:sub>
                          <m:r>
                            <a:rPr lang="en-IN" sz="1550" b="0" i="1" smtClean="0">
                              <a:latin typeface="Cambria Math" panose="02040503050406030204" pitchFamily="18" charset="0"/>
                            </a:rPr>
                            <m:t>𝑖𝑛𝑗</m:t>
                          </m:r>
                        </m:sub>
                      </m:sSub>
                      <m:r>
                        <a:rPr lang="en-IN" sz="1550" b="0" i="1" smtClean="0">
                          <a:latin typeface="Cambria Math" panose="02040503050406030204" pitchFamily="18" charset="0"/>
                        </a:rPr>
                        <m:t>=</m:t>
                      </m:r>
                      <m:nary>
                        <m:naryPr>
                          <m:chr m:val="∑"/>
                          <m:ctrlPr>
                            <a:rPr lang="en-IN" sz="1550" b="0" i="1" smtClean="0">
                              <a:latin typeface="Cambria Math" panose="02040503050406030204" pitchFamily="18" charset="0"/>
                            </a:rPr>
                          </m:ctrlPr>
                        </m:naryPr>
                        <m:sub>
                          <m:r>
                            <m:rPr>
                              <m:brk m:alnAt="23"/>
                            </m:rPr>
                            <a:rPr lang="en-IN" sz="1550" b="0" i="1" smtClean="0">
                              <a:latin typeface="Cambria Math" panose="02040503050406030204" pitchFamily="18" charset="0"/>
                            </a:rPr>
                            <m:t>𝑖</m:t>
                          </m:r>
                          <m:r>
                            <a:rPr lang="en-IN" sz="1550" b="0" i="1" smtClean="0">
                              <a:latin typeface="Cambria Math" panose="02040503050406030204" pitchFamily="18" charset="0"/>
                            </a:rPr>
                            <m:t>=1</m:t>
                          </m:r>
                        </m:sub>
                        <m:sup>
                          <m:r>
                            <a:rPr lang="en-IN" sz="1550" b="0" i="1" smtClean="0">
                              <a:latin typeface="Cambria Math" panose="02040503050406030204" pitchFamily="18" charset="0"/>
                            </a:rPr>
                            <m:t>𝑛</m:t>
                          </m:r>
                        </m:sup>
                        <m:e>
                          <m:sSub>
                            <m:sSubPr>
                              <m:ctrlPr>
                                <a:rPr lang="en-IN" sz="1550" b="0" i="1" smtClean="0">
                                  <a:latin typeface="Cambria Math" panose="02040503050406030204" pitchFamily="18" charset="0"/>
                                </a:rPr>
                              </m:ctrlPr>
                            </m:sSubPr>
                            <m:e>
                              <m:r>
                                <a:rPr lang="en-IN" sz="1550" b="0" i="1" smtClean="0">
                                  <a:latin typeface="Cambria Math" panose="02040503050406030204" pitchFamily="18" charset="0"/>
                                </a:rPr>
                                <m:t>𝑥</m:t>
                              </m:r>
                            </m:e>
                            <m:sub>
                              <m:r>
                                <a:rPr lang="en-IN" sz="1550" b="0" i="1" smtClean="0">
                                  <a:latin typeface="Cambria Math" panose="02040503050406030204" pitchFamily="18" charset="0"/>
                                </a:rPr>
                                <m:t>𝑖</m:t>
                              </m:r>
                            </m:sub>
                          </m:sSub>
                          <m:sSub>
                            <m:sSubPr>
                              <m:ctrlPr>
                                <a:rPr lang="en-IN" sz="1550" b="0" i="1" smtClean="0">
                                  <a:latin typeface="Cambria Math" panose="02040503050406030204" pitchFamily="18" charset="0"/>
                                </a:rPr>
                              </m:ctrlPr>
                            </m:sSubPr>
                            <m:e>
                              <m:r>
                                <a:rPr lang="en-IN" sz="1550" b="0" i="1" smtClean="0">
                                  <a:latin typeface="Cambria Math" panose="02040503050406030204" pitchFamily="18" charset="0"/>
                                </a:rPr>
                                <m:t>𝑣</m:t>
                              </m:r>
                            </m:e>
                            <m:sub>
                              <m:r>
                                <a:rPr lang="en-IN" sz="1550" b="0" i="1" smtClean="0">
                                  <a:latin typeface="Cambria Math" panose="02040503050406030204" pitchFamily="18" charset="0"/>
                                </a:rPr>
                                <m:t>𝑖𝑗</m:t>
                              </m:r>
                            </m:sub>
                          </m:sSub>
                        </m:e>
                      </m:nary>
                    </m:oMath>
                  </m:oMathPara>
                </a14:m>
                <a:endParaRPr lang="en-IN" sz="1550" dirty="0"/>
              </a:p>
              <a:p>
                <a:pPr algn="just">
                  <a:spcBef>
                    <a:spcPts val="600"/>
                  </a:spcBef>
                  <a:spcAft>
                    <a:spcPts val="600"/>
                  </a:spcAft>
                </a:pPr>
                <a:r>
                  <a:rPr lang="en-US" sz="1550" dirty="0"/>
                  <a:t>If Euclidean distance method is used, find the cluster unit </a:t>
                </a:r>
                <a14:m>
                  <m:oMath xmlns:m="http://schemas.openxmlformats.org/officeDocument/2006/math">
                    <m:sSub>
                      <m:sSubPr>
                        <m:ctrlPr>
                          <a:rPr lang="en-US" sz="1550" i="1" smtClean="0">
                            <a:latin typeface="Cambria Math" panose="02040503050406030204" pitchFamily="18" charset="0"/>
                          </a:rPr>
                        </m:ctrlPr>
                      </m:sSubPr>
                      <m:e>
                        <m:r>
                          <a:rPr lang="en-IN" sz="1550" b="0" i="1" smtClean="0">
                            <a:latin typeface="Cambria Math" panose="02040503050406030204" pitchFamily="18" charset="0"/>
                          </a:rPr>
                          <m:t>𝑧</m:t>
                        </m:r>
                      </m:e>
                      <m:sub>
                        <m:r>
                          <a:rPr lang="en-IN" sz="1550" b="0" i="1" smtClean="0">
                            <a:latin typeface="Cambria Math" panose="02040503050406030204" pitchFamily="18" charset="0"/>
                          </a:rPr>
                          <m:t>𝐽</m:t>
                        </m:r>
                      </m:sub>
                    </m:sSub>
                  </m:oMath>
                </a14:m>
                <a:r>
                  <a:rPr lang="en-US" sz="1550" dirty="0"/>
                  <a:t> whose squared distance from input vectors is the smallest:</a:t>
                </a:r>
              </a:p>
              <a:p>
                <a:pPr algn="just">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sz="1550" i="1" smtClean="0">
                              <a:latin typeface="Cambria Math" panose="02040503050406030204" pitchFamily="18" charset="0"/>
                            </a:rPr>
                          </m:ctrlPr>
                        </m:sSubPr>
                        <m:e>
                          <m:r>
                            <a:rPr lang="en-IN" sz="1550" b="0" i="1" smtClean="0">
                              <a:latin typeface="Cambria Math" panose="02040503050406030204" pitchFamily="18" charset="0"/>
                            </a:rPr>
                            <m:t>𝐷</m:t>
                          </m:r>
                        </m:e>
                        <m:sub>
                          <m:r>
                            <a:rPr lang="en-IN" sz="1550" b="0" i="1" smtClean="0">
                              <a:latin typeface="Cambria Math" panose="02040503050406030204" pitchFamily="18" charset="0"/>
                            </a:rPr>
                            <m:t>𝑗</m:t>
                          </m:r>
                        </m:sub>
                      </m:sSub>
                      <m:r>
                        <a:rPr lang="en-IN" sz="1550" b="0" i="1" smtClean="0">
                          <a:latin typeface="Cambria Math" panose="02040503050406030204" pitchFamily="18" charset="0"/>
                        </a:rPr>
                        <m:t>=</m:t>
                      </m:r>
                      <m:nary>
                        <m:naryPr>
                          <m:chr m:val="∑"/>
                          <m:ctrlPr>
                            <a:rPr lang="en-IN" sz="1550" b="0" i="1" smtClean="0">
                              <a:latin typeface="Cambria Math" panose="02040503050406030204" pitchFamily="18" charset="0"/>
                            </a:rPr>
                          </m:ctrlPr>
                        </m:naryPr>
                        <m:sub>
                          <m:r>
                            <m:rPr>
                              <m:brk m:alnAt="23"/>
                            </m:rPr>
                            <a:rPr lang="en-IN" sz="1550" b="0" i="1" smtClean="0">
                              <a:latin typeface="Cambria Math" panose="02040503050406030204" pitchFamily="18" charset="0"/>
                            </a:rPr>
                            <m:t>𝑖</m:t>
                          </m:r>
                          <m:r>
                            <a:rPr lang="en-IN" sz="1550" b="0" i="1" smtClean="0">
                              <a:latin typeface="Cambria Math" panose="02040503050406030204" pitchFamily="18" charset="0"/>
                            </a:rPr>
                            <m:t>=1</m:t>
                          </m:r>
                        </m:sub>
                        <m:sup>
                          <m:r>
                            <a:rPr lang="en-IN" sz="1550" b="0" i="1" smtClean="0">
                              <a:latin typeface="Cambria Math" panose="02040503050406030204" pitchFamily="18" charset="0"/>
                            </a:rPr>
                            <m:t>𝑛</m:t>
                          </m:r>
                        </m:sup>
                        <m:e>
                          <m:sSup>
                            <m:sSupPr>
                              <m:ctrlPr>
                                <a:rPr lang="en-IN" sz="1550" b="0" i="1" smtClean="0">
                                  <a:latin typeface="Cambria Math" panose="02040503050406030204" pitchFamily="18" charset="0"/>
                                </a:rPr>
                              </m:ctrlPr>
                            </m:sSupPr>
                            <m:e>
                              <m:d>
                                <m:dPr>
                                  <m:ctrlPr>
                                    <a:rPr lang="en-IN" sz="1550" b="0" i="1" smtClean="0">
                                      <a:latin typeface="Cambria Math" panose="02040503050406030204" pitchFamily="18" charset="0"/>
                                    </a:rPr>
                                  </m:ctrlPr>
                                </m:dPr>
                                <m:e>
                                  <m:sSub>
                                    <m:sSubPr>
                                      <m:ctrlPr>
                                        <a:rPr lang="en-IN" sz="1550" b="0" i="1" smtClean="0">
                                          <a:latin typeface="Cambria Math" panose="02040503050406030204" pitchFamily="18" charset="0"/>
                                        </a:rPr>
                                      </m:ctrlPr>
                                    </m:sSubPr>
                                    <m:e>
                                      <m:r>
                                        <a:rPr lang="en-IN" sz="1550" b="0" i="1" smtClean="0">
                                          <a:latin typeface="Cambria Math" panose="02040503050406030204" pitchFamily="18" charset="0"/>
                                        </a:rPr>
                                        <m:t>𝑥</m:t>
                                      </m:r>
                                    </m:e>
                                    <m:sub>
                                      <m:r>
                                        <a:rPr lang="en-IN" sz="1550" b="0" i="1" smtClean="0">
                                          <a:latin typeface="Cambria Math" panose="02040503050406030204" pitchFamily="18" charset="0"/>
                                        </a:rPr>
                                        <m:t>𝑖</m:t>
                                      </m:r>
                                    </m:sub>
                                  </m:sSub>
                                  <m:r>
                                    <a:rPr lang="en-IN" sz="1550" b="0" i="1" smtClean="0">
                                      <a:latin typeface="Cambria Math" panose="02040503050406030204" pitchFamily="18" charset="0"/>
                                    </a:rPr>
                                    <m:t>−</m:t>
                                  </m:r>
                                  <m:sSub>
                                    <m:sSubPr>
                                      <m:ctrlPr>
                                        <a:rPr lang="en-IN" sz="1550" b="0" i="1" smtClean="0">
                                          <a:latin typeface="Cambria Math" panose="02040503050406030204" pitchFamily="18" charset="0"/>
                                        </a:rPr>
                                      </m:ctrlPr>
                                    </m:sSubPr>
                                    <m:e>
                                      <m:r>
                                        <a:rPr lang="en-IN" sz="1550" b="0" i="1" smtClean="0">
                                          <a:latin typeface="Cambria Math" panose="02040503050406030204" pitchFamily="18" charset="0"/>
                                        </a:rPr>
                                        <m:t>𝑣</m:t>
                                      </m:r>
                                    </m:e>
                                    <m:sub>
                                      <m:r>
                                        <a:rPr lang="en-IN" sz="1550" b="0" i="1" smtClean="0">
                                          <a:latin typeface="Cambria Math" panose="02040503050406030204" pitchFamily="18" charset="0"/>
                                        </a:rPr>
                                        <m:t>𝑖𝑗</m:t>
                                      </m:r>
                                    </m:sub>
                                  </m:sSub>
                                </m:e>
                              </m:d>
                            </m:e>
                            <m:sup>
                              <m:r>
                                <a:rPr lang="en-IN" sz="1550" b="0" i="1" smtClean="0">
                                  <a:latin typeface="Cambria Math" panose="02040503050406030204" pitchFamily="18" charset="0"/>
                                </a:rPr>
                                <m:t>2</m:t>
                              </m:r>
                            </m:sup>
                          </m:sSup>
                        </m:e>
                      </m:nary>
                    </m:oMath>
                  </m:oMathPara>
                </a14:m>
                <a:endParaRPr lang="en-US" sz="1550" dirty="0"/>
              </a:p>
              <a:p>
                <a:pPr algn="just">
                  <a:spcBef>
                    <a:spcPts val="600"/>
                  </a:spcBef>
                  <a:spcAft>
                    <a:spcPts val="600"/>
                  </a:spcAft>
                </a:pPr>
                <a:r>
                  <a:rPr lang="en-US" sz="1550" dirty="0"/>
                  <a:t>If there occurs a tie in case of selection of winner unit, the unit with the smallest index is the winner. Take the winner unit index as J.</a:t>
                </a:r>
              </a:p>
            </p:txBody>
          </p:sp>
        </mc:Choice>
        <mc:Fallback xmlns="">
          <p:sp>
            <p:nvSpPr>
              <p:cNvPr id="8" name="Rectangle 7">
                <a:extLst>
                  <a:ext uri="{FF2B5EF4-FFF2-40B4-BE49-F238E27FC236}">
                    <a16:creationId xmlns:a16="http://schemas.microsoft.com/office/drawing/2014/main" id="{D1AB262B-EA37-497E-9592-B850E759A1CB}"/>
                  </a:ext>
                </a:extLst>
              </p:cNvPr>
              <p:cNvSpPr>
                <a:spLocks noRot="1" noChangeAspect="1" noMove="1" noResize="1" noEditPoints="1" noAdjustHandles="1" noChangeArrowheads="1" noChangeShapeType="1" noTextEdit="1"/>
              </p:cNvSpPr>
              <p:nvPr/>
            </p:nvSpPr>
            <p:spPr>
              <a:xfrm>
                <a:off x="381000" y="1434371"/>
                <a:ext cx="8382000" cy="4890441"/>
              </a:xfrm>
              <a:prstGeom prst="rect">
                <a:avLst/>
              </a:prstGeom>
              <a:blipFill>
                <a:blip r:embed="rId2"/>
                <a:stretch>
                  <a:fillRect l="-364" t="-125" r="-291" b="-498"/>
                </a:stretch>
              </a:blipFill>
            </p:spPr>
            <p:txBody>
              <a:bodyPr/>
              <a:lstStyle/>
              <a:p>
                <a:r>
                  <a:rPr lang="en-IN">
                    <a:noFill/>
                  </a:rPr>
                  <a:t> </a:t>
                </a:r>
              </a:p>
            </p:txBody>
          </p:sp>
        </mc:Fallback>
      </mc:AlternateContent>
      <p:sp>
        <p:nvSpPr>
          <p:cNvPr id="9" name="TextBox 8">
            <a:extLst>
              <a:ext uri="{FF2B5EF4-FFF2-40B4-BE49-F238E27FC236}">
                <a16:creationId xmlns:a16="http://schemas.microsoft.com/office/drawing/2014/main" id="{13FC2C8A-05AF-4FE5-8859-2A8D66363969}"/>
              </a:ext>
            </a:extLst>
          </p:cNvPr>
          <p:cNvSpPr txBox="1"/>
          <p:nvPr/>
        </p:nvSpPr>
        <p:spPr>
          <a:xfrm>
            <a:off x="1676400" y="695980"/>
            <a:ext cx="7391400" cy="523220"/>
          </a:xfrm>
          <a:prstGeom prst="rect">
            <a:avLst/>
          </a:prstGeom>
          <a:noFill/>
        </p:spPr>
        <p:txBody>
          <a:bodyPr wrap="square" rtlCol="0">
            <a:spAutoFit/>
          </a:bodyPr>
          <a:lstStyle/>
          <a:p>
            <a:r>
              <a:rPr lang="en-US" sz="2800" b="1" dirty="0">
                <a:solidFill>
                  <a:schemeClr val="accent2">
                    <a:lumMod val="75000"/>
                  </a:schemeClr>
                </a:solidFill>
                <a:latin typeface="Century Gothic" pitchFamily="34" charset="0"/>
              </a:rPr>
              <a:t>Forward-Only CPN (Training Algorithm) </a:t>
            </a:r>
          </a:p>
        </p:txBody>
      </p:sp>
    </p:spTree>
    <p:extLst>
      <p:ext uri="{BB962C8B-B14F-4D97-AF65-F5344CB8AC3E}">
        <p14:creationId xmlns:p14="http://schemas.microsoft.com/office/powerpoint/2010/main" val="27704052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83D098C-82B6-4AFB-9B37-5DD7E0904C7C}"/>
              </a:ext>
            </a:extLst>
          </p:cNvPr>
          <p:cNvSpPr>
            <a:spLocks noGrp="1"/>
          </p:cNvSpPr>
          <p:nvPr>
            <p:ph type="dt" sz="half" idx="10"/>
          </p:nvPr>
        </p:nvSpPr>
        <p:spPr/>
        <p:txBody>
          <a:bodyPr/>
          <a:lstStyle/>
          <a:p>
            <a:fld id="{D8513C87-B01D-432B-95CD-5B196D463A73}" type="datetime1">
              <a:rPr lang="en-US" smtClean="0">
                <a:solidFill>
                  <a:prstClr val="black">
                    <a:tint val="75000"/>
                  </a:prstClr>
                </a:solidFill>
              </a:rPr>
              <a:t>9/17/2021</a:t>
            </a:fld>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EAD18130-146F-4197-9E33-16729171555C}"/>
              </a:ext>
            </a:extLst>
          </p:cNvPr>
          <p:cNvSpPr>
            <a:spLocks noGrp="1"/>
          </p:cNvSpPr>
          <p:nvPr>
            <p:ph type="ftr" sz="quarter" idx="11"/>
          </p:nvPr>
        </p:nvSpPr>
        <p:spPr/>
        <p:txBody>
          <a:bodyPr/>
          <a:lstStyle/>
          <a:p>
            <a:r>
              <a:rPr lang="en-US">
                <a:solidFill>
                  <a:prstClr val="black">
                    <a:tint val="75000"/>
                  </a:prstClr>
                </a:solidFill>
              </a:rPr>
              <a:t>Matching and Self organizing networks</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D37A4659-231E-41A1-9EE5-C02B986F2404}"/>
              </a:ext>
            </a:extLst>
          </p:cNvPr>
          <p:cNvSpPr>
            <a:spLocks noGrp="1"/>
          </p:cNvSpPr>
          <p:nvPr>
            <p:ph type="sldNum" sz="quarter" idx="12"/>
          </p:nvPr>
        </p:nvSpPr>
        <p:spPr/>
        <p:txBody>
          <a:bodyPr/>
          <a:lstStyle/>
          <a:p>
            <a:fld id="{C3B8A444-581C-4B54-A54A-B2D08887D275}" type="slidenum">
              <a:rPr lang="en-US" smtClean="0">
                <a:solidFill>
                  <a:prstClr val="black">
                    <a:tint val="75000"/>
                  </a:prstClr>
                </a:solidFill>
              </a:rPr>
              <a:pPr/>
              <a:t>37</a:t>
            </a:fld>
            <a:endParaRPr lang="en-US" dirty="0">
              <a:solidFill>
                <a:prstClr val="black">
                  <a:tint val="75000"/>
                </a:prstClr>
              </a:solidFill>
            </a:endParaRP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D1AB262B-EA37-497E-9592-B850E759A1CB}"/>
                  </a:ext>
                </a:extLst>
              </p:cNvPr>
              <p:cNvSpPr/>
              <p:nvPr/>
            </p:nvSpPr>
            <p:spPr>
              <a:xfrm>
                <a:off x="381000" y="1434371"/>
                <a:ext cx="8382000" cy="5057859"/>
              </a:xfrm>
              <a:prstGeom prst="rect">
                <a:avLst/>
              </a:prstGeom>
            </p:spPr>
            <p:txBody>
              <a:bodyPr wrap="square">
                <a:spAutoFit/>
              </a:bodyPr>
              <a:lstStyle/>
              <a:p>
                <a:pPr algn="just">
                  <a:spcBef>
                    <a:spcPts val="600"/>
                  </a:spcBef>
                  <a:spcAft>
                    <a:spcPts val="600"/>
                  </a:spcAft>
                </a:pPr>
                <a:r>
                  <a:rPr lang="en-US" sz="1550" dirty="0"/>
                  <a:t>Step 5: Update the weights over the calculate winner unit </a:t>
                </a:r>
                <a14:m>
                  <m:oMath xmlns:m="http://schemas.openxmlformats.org/officeDocument/2006/math">
                    <m:sSub>
                      <m:sSubPr>
                        <m:ctrlPr>
                          <a:rPr lang="en-US" sz="1550" i="1" smtClean="0">
                            <a:latin typeface="Cambria Math" panose="02040503050406030204" pitchFamily="18" charset="0"/>
                          </a:rPr>
                        </m:ctrlPr>
                      </m:sSubPr>
                      <m:e>
                        <m:r>
                          <a:rPr lang="en-IN" sz="1550" b="0" i="1" smtClean="0">
                            <a:latin typeface="Cambria Math" panose="02040503050406030204" pitchFamily="18" charset="0"/>
                          </a:rPr>
                          <m:t>𝑧</m:t>
                        </m:r>
                      </m:e>
                      <m:sub>
                        <m:r>
                          <a:rPr lang="en-IN" sz="1550" b="0" i="1" smtClean="0">
                            <a:latin typeface="Cambria Math" panose="02040503050406030204" pitchFamily="18" charset="0"/>
                          </a:rPr>
                          <m:t>𝐽</m:t>
                        </m:r>
                      </m:sub>
                    </m:sSub>
                  </m:oMath>
                </a14:m>
                <a:r>
                  <a:rPr lang="en-US" sz="1550" dirty="0"/>
                  <a:t>.</a:t>
                </a:r>
              </a:p>
              <a:p>
                <a:pPr algn="just">
                  <a:spcBef>
                    <a:spcPts val="600"/>
                  </a:spcBef>
                  <a:spcAft>
                    <a:spcPts val="600"/>
                  </a:spcAft>
                </a:pPr>
                <a14:m>
                  <m:oMathPara xmlns:m="http://schemas.openxmlformats.org/officeDocument/2006/math">
                    <m:oMathParaPr>
                      <m:jc m:val="centerGroup"/>
                    </m:oMathParaPr>
                    <m:oMath xmlns:m="http://schemas.openxmlformats.org/officeDocument/2006/math">
                      <m:r>
                        <a:rPr lang="en-IN" sz="1550" b="0" i="1" smtClean="0">
                          <a:latin typeface="Cambria Math" panose="02040503050406030204" pitchFamily="18" charset="0"/>
                        </a:rPr>
                        <m:t>𝑓𝑜𝑟</m:t>
                      </m:r>
                      <m:r>
                        <a:rPr lang="en-IN" sz="1550" b="0" i="1" smtClean="0">
                          <a:latin typeface="Cambria Math" panose="02040503050406030204" pitchFamily="18" charset="0"/>
                        </a:rPr>
                        <m:t> </m:t>
                      </m:r>
                      <m:r>
                        <a:rPr lang="en-IN" sz="1550" b="0" i="1" smtClean="0">
                          <a:latin typeface="Cambria Math" panose="02040503050406030204" pitchFamily="18" charset="0"/>
                        </a:rPr>
                        <m:t>𝑖</m:t>
                      </m:r>
                      <m:r>
                        <a:rPr lang="en-IN" sz="1550" b="0" i="1" smtClean="0">
                          <a:latin typeface="Cambria Math" panose="02040503050406030204" pitchFamily="18" charset="0"/>
                        </a:rPr>
                        <m:t>=1 </m:t>
                      </m:r>
                      <m:r>
                        <a:rPr lang="en-IN" sz="1550" b="0" i="1" smtClean="0">
                          <a:latin typeface="Cambria Math" panose="02040503050406030204" pitchFamily="18" charset="0"/>
                        </a:rPr>
                        <m:t>𝑡𝑜</m:t>
                      </m:r>
                      <m:r>
                        <a:rPr lang="en-IN" sz="1550" b="0" i="1" smtClean="0">
                          <a:latin typeface="Cambria Math" panose="02040503050406030204" pitchFamily="18" charset="0"/>
                        </a:rPr>
                        <m:t> </m:t>
                      </m:r>
                      <m:r>
                        <a:rPr lang="en-IN" sz="1550" b="0" i="1" smtClean="0">
                          <a:latin typeface="Cambria Math" panose="02040503050406030204" pitchFamily="18" charset="0"/>
                        </a:rPr>
                        <m:t>𝑛</m:t>
                      </m:r>
                      <m:r>
                        <a:rPr lang="en-IN" sz="1550" b="0" i="1" smtClean="0">
                          <a:latin typeface="Cambria Math" panose="02040503050406030204" pitchFamily="18" charset="0"/>
                        </a:rPr>
                        <m:t>, </m:t>
                      </m:r>
                      <m:sSub>
                        <m:sSubPr>
                          <m:ctrlPr>
                            <a:rPr lang="en-IN" sz="1550" b="0" i="1" smtClean="0">
                              <a:latin typeface="Cambria Math" panose="02040503050406030204" pitchFamily="18" charset="0"/>
                            </a:rPr>
                          </m:ctrlPr>
                        </m:sSubPr>
                        <m:e>
                          <m:r>
                            <a:rPr lang="en-IN" sz="1550" b="0" i="1" smtClean="0">
                              <a:latin typeface="Cambria Math" panose="02040503050406030204" pitchFamily="18" charset="0"/>
                            </a:rPr>
                            <m:t>𝑣</m:t>
                          </m:r>
                        </m:e>
                        <m:sub>
                          <m:r>
                            <a:rPr lang="en-IN" sz="1550" b="0" i="1" smtClean="0">
                              <a:latin typeface="Cambria Math" panose="02040503050406030204" pitchFamily="18" charset="0"/>
                            </a:rPr>
                            <m:t>𝑖𝐽</m:t>
                          </m:r>
                        </m:sub>
                      </m:sSub>
                      <m:d>
                        <m:dPr>
                          <m:ctrlPr>
                            <a:rPr lang="en-IN" sz="1550" b="0" i="1" smtClean="0">
                              <a:latin typeface="Cambria Math" panose="02040503050406030204" pitchFamily="18" charset="0"/>
                            </a:rPr>
                          </m:ctrlPr>
                        </m:dPr>
                        <m:e>
                          <m:r>
                            <a:rPr lang="en-IN" sz="1550" b="0" i="1" smtClean="0">
                              <a:latin typeface="Cambria Math" panose="02040503050406030204" pitchFamily="18" charset="0"/>
                            </a:rPr>
                            <m:t>𝑛𝑒𝑤</m:t>
                          </m:r>
                        </m:e>
                      </m:d>
                      <m:r>
                        <a:rPr lang="en-IN" sz="1550" b="0" i="1" smtClean="0">
                          <a:latin typeface="Cambria Math" panose="02040503050406030204" pitchFamily="18" charset="0"/>
                        </a:rPr>
                        <m:t>=</m:t>
                      </m:r>
                      <m:sSub>
                        <m:sSubPr>
                          <m:ctrlPr>
                            <a:rPr lang="en-IN" sz="1550" b="0" i="1" smtClean="0">
                              <a:latin typeface="Cambria Math" panose="02040503050406030204" pitchFamily="18" charset="0"/>
                            </a:rPr>
                          </m:ctrlPr>
                        </m:sSubPr>
                        <m:e>
                          <m:r>
                            <a:rPr lang="en-IN" sz="1550" b="0" i="1" smtClean="0">
                              <a:latin typeface="Cambria Math" panose="02040503050406030204" pitchFamily="18" charset="0"/>
                            </a:rPr>
                            <m:t>𝑣</m:t>
                          </m:r>
                        </m:e>
                        <m:sub>
                          <m:r>
                            <a:rPr lang="en-IN" sz="1550" b="0" i="1" smtClean="0">
                              <a:latin typeface="Cambria Math" panose="02040503050406030204" pitchFamily="18" charset="0"/>
                            </a:rPr>
                            <m:t>𝑖𝐽</m:t>
                          </m:r>
                        </m:sub>
                      </m:sSub>
                      <m:d>
                        <m:dPr>
                          <m:ctrlPr>
                            <a:rPr lang="en-IN" sz="1550" b="0" i="1" smtClean="0">
                              <a:latin typeface="Cambria Math" panose="02040503050406030204" pitchFamily="18" charset="0"/>
                            </a:rPr>
                          </m:ctrlPr>
                        </m:dPr>
                        <m:e>
                          <m:r>
                            <a:rPr lang="en-IN" sz="1550" b="0" i="1" smtClean="0">
                              <a:latin typeface="Cambria Math" panose="02040503050406030204" pitchFamily="18" charset="0"/>
                            </a:rPr>
                            <m:t>𝑜𝑙𝑑</m:t>
                          </m:r>
                        </m:e>
                      </m:d>
                      <m:r>
                        <a:rPr lang="en-IN" sz="1550" b="0" i="1" smtClean="0">
                          <a:latin typeface="Cambria Math" panose="02040503050406030204" pitchFamily="18" charset="0"/>
                        </a:rPr>
                        <m:t>+</m:t>
                      </m:r>
                      <m:r>
                        <a:rPr lang="en-IN" sz="1550" b="0" i="1" smtClean="0">
                          <a:latin typeface="Cambria Math" panose="02040503050406030204" pitchFamily="18" charset="0"/>
                          <a:ea typeface="Cambria Math" panose="02040503050406030204" pitchFamily="18" charset="0"/>
                        </a:rPr>
                        <m:t>𝛼</m:t>
                      </m:r>
                      <m:d>
                        <m:dPr>
                          <m:begChr m:val="["/>
                          <m:endChr m:val="]"/>
                          <m:ctrlPr>
                            <a:rPr lang="en-IN" sz="1550" b="0" i="1" smtClean="0">
                              <a:latin typeface="Cambria Math" panose="02040503050406030204" pitchFamily="18" charset="0"/>
                              <a:ea typeface="Cambria Math" panose="02040503050406030204" pitchFamily="18" charset="0"/>
                            </a:rPr>
                          </m:ctrlPr>
                        </m:dPr>
                        <m:e>
                          <m:sSub>
                            <m:sSubPr>
                              <m:ctrlPr>
                                <a:rPr lang="en-IN" sz="1550" b="0" i="1" smtClean="0">
                                  <a:latin typeface="Cambria Math" panose="02040503050406030204" pitchFamily="18" charset="0"/>
                                  <a:ea typeface="Cambria Math" panose="02040503050406030204" pitchFamily="18" charset="0"/>
                                </a:rPr>
                              </m:ctrlPr>
                            </m:sSubPr>
                            <m:e>
                              <m:r>
                                <a:rPr lang="en-IN" sz="1550" b="0" i="1" smtClean="0">
                                  <a:latin typeface="Cambria Math" panose="02040503050406030204" pitchFamily="18" charset="0"/>
                                  <a:ea typeface="Cambria Math" panose="02040503050406030204" pitchFamily="18" charset="0"/>
                                </a:rPr>
                                <m:t>𝑥</m:t>
                              </m:r>
                            </m:e>
                            <m:sub>
                              <m:r>
                                <a:rPr lang="en-IN" sz="1550" b="0" i="1" smtClean="0">
                                  <a:latin typeface="Cambria Math" panose="02040503050406030204" pitchFamily="18" charset="0"/>
                                  <a:ea typeface="Cambria Math" panose="02040503050406030204" pitchFamily="18" charset="0"/>
                                </a:rPr>
                                <m:t>𝑖</m:t>
                              </m:r>
                            </m:sub>
                          </m:sSub>
                          <m:r>
                            <a:rPr lang="en-IN" sz="1550" b="0" i="1" smtClean="0">
                              <a:latin typeface="Cambria Math" panose="02040503050406030204" pitchFamily="18" charset="0"/>
                              <a:ea typeface="Cambria Math" panose="02040503050406030204" pitchFamily="18" charset="0"/>
                            </a:rPr>
                            <m:t>−</m:t>
                          </m:r>
                          <m:sSub>
                            <m:sSubPr>
                              <m:ctrlPr>
                                <a:rPr lang="en-IN" sz="1550" b="0" i="1" smtClean="0">
                                  <a:latin typeface="Cambria Math" panose="02040503050406030204" pitchFamily="18" charset="0"/>
                                  <a:ea typeface="Cambria Math" panose="02040503050406030204" pitchFamily="18" charset="0"/>
                                </a:rPr>
                              </m:ctrlPr>
                            </m:sSubPr>
                            <m:e>
                              <m:r>
                                <a:rPr lang="en-IN" sz="1550" b="0" i="1" smtClean="0">
                                  <a:latin typeface="Cambria Math" panose="02040503050406030204" pitchFamily="18" charset="0"/>
                                  <a:ea typeface="Cambria Math" panose="02040503050406030204" pitchFamily="18" charset="0"/>
                                </a:rPr>
                                <m:t>𝑣</m:t>
                              </m:r>
                            </m:e>
                            <m:sub>
                              <m:r>
                                <a:rPr lang="en-IN" sz="1550" b="0" i="1" smtClean="0">
                                  <a:latin typeface="Cambria Math" panose="02040503050406030204" pitchFamily="18" charset="0"/>
                                  <a:ea typeface="Cambria Math" panose="02040503050406030204" pitchFamily="18" charset="0"/>
                                </a:rPr>
                                <m:t>𝑖𝐽</m:t>
                              </m:r>
                            </m:sub>
                          </m:sSub>
                          <m:r>
                            <a:rPr lang="en-IN" sz="1550" b="0" i="1" smtClean="0">
                              <a:latin typeface="Cambria Math" panose="02040503050406030204" pitchFamily="18" charset="0"/>
                              <a:ea typeface="Cambria Math" panose="02040503050406030204" pitchFamily="18" charset="0"/>
                            </a:rPr>
                            <m:t>(</m:t>
                          </m:r>
                          <m:r>
                            <a:rPr lang="en-IN" sz="1550" b="0" i="1" smtClean="0">
                              <a:latin typeface="Cambria Math" panose="02040503050406030204" pitchFamily="18" charset="0"/>
                              <a:ea typeface="Cambria Math" panose="02040503050406030204" pitchFamily="18" charset="0"/>
                            </a:rPr>
                            <m:t>𝑜𝑙𝑑</m:t>
                          </m:r>
                          <m:r>
                            <a:rPr lang="en-IN" sz="1550" b="0" i="1" smtClean="0">
                              <a:latin typeface="Cambria Math" panose="02040503050406030204" pitchFamily="18" charset="0"/>
                              <a:ea typeface="Cambria Math" panose="02040503050406030204" pitchFamily="18" charset="0"/>
                            </a:rPr>
                            <m:t>)</m:t>
                          </m:r>
                        </m:e>
                      </m:d>
                    </m:oMath>
                  </m:oMathPara>
                </a14:m>
                <a:endParaRPr lang="en-IN" sz="1550" b="0" dirty="0">
                  <a:ea typeface="Cambria Math" panose="02040503050406030204" pitchFamily="18" charset="0"/>
                </a:endParaRPr>
              </a:p>
              <a:p>
                <a:pPr algn="just">
                  <a:spcBef>
                    <a:spcPts val="600"/>
                  </a:spcBef>
                  <a:spcAft>
                    <a:spcPts val="600"/>
                  </a:spcAft>
                </a:pPr>
                <a:r>
                  <a:rPr lang="en-US" sz="1550" dirty="0"/>
                  <a:t>Step 6: Reduce the learning rate </a:t>
                </a:r>
                <a14:m>
                  <m:oMath xmlns:m="http://schemas.openxmlformats.org/officeDocument/2006/math">
                    <m:r>
                      <a:rPr lang="en-US" sz="1550" i="1" smtClean="0">
                        <a:latin typeface="Cambria Math" panose="02040503050406030204" pitchFamily="18" charset="0"/>
                        <a:ea typeface="Cambria Math" panose="02040503050406030204" pitchFamily="18" charset="0"/>
                      </a:rPr>
                      <m:t>𝛼</m:t>
                    </m:r>
                  </m:oMath>
                </a14:m>
                <a:r>
                  <a:rPr lang="en-US" sz="1550" dirty="0"/>
                  <a:t>.</a:t>
                </a:r>
              </a:p>
              <a:p>
                <a:pPr algn="just">
                  <a:spcBef>
                    <a:spcPts val="600"/>
                  </a:spcBef>
                  <a:spcAft>
                    <a:spcPts val="600"/>
                  </a:spcAft>
                </a:pPr>
                <a14:m>
                  <m:oMathPara xmlns:m="http://schemas.openxmlformats.org/officeDocument/2006/math">
                    <m:oMathParaPr>
                      <m:jc m:val="centerGroup"/>
                    </m:oMathParaPr>
                    <m:oMath xmlns:m="http://schemas.openxmlformats.org/officeDocument/2006/math">
                      <m:r>
                        <a:rPr lang="en-US" sz="1550" i="1" smtClean="0">
                          <a:latin typeface="Cambria Math" panose="02040503050406030204" pitchFamily="18" charset="0"/>
                          <a:ea typeface="Cambria Math" panose="02040503050406030204" pitchFamily="18" charset="0"/>
                        </a:rPr>
                        <m:t>𝛼</m:t>
                      </m:r>
                      <m:d>
                        <m:dPr>
                          <m:ctrlPr>
                            <a:rPr lang="en-IN" sz="1550" b="0" i="1" smtClean="0">
                              <a:latin typeface="Cambria Math" panose="02040503050406030204" pitchFamily="18" charset="0"/>
                              <a:ea typeface="Cambria Math" panose="02040503050406030204" pitchFamily="18" charset="0"/>
                            </a:rPr>
                          </m:ctrlPr>
                        </m:dPr>
                        <m:e>
                          <m:r>
                            <a:rPr lang="en-IN" sz="1550" b="0" i="1" smtClean="0">
                              <a:latin typeface="Cambria Math" panose="02040503050406030204" pitchFamily="18" charset="0"/>
                              <a:ea typeface="Cambria Math" panose="02040503050406030204" pitchFamily="18" charset="0"/>
                            </a:rPr>
                            <m:t>𝑡</m:t>
                          </m:r>
                          <m:r>
                            <a:rPr lang="en-IN" sz="1550" b="0" i="1" smtClean="0">
                              <a:latin typeface="Cambria Math" panose="02040503050406030204" pitchFamily="18" charset="0"/>
                              <a:ea typeface="Cambria Math" panose="02040503050406030204" pitchFamily="18" charset="0"/>
                            </a:rPr>
                            <m:t>+1</m:t>
                          </m:r>
                        </m:e>
                      </m:d>
                      <m:r>
                        <a:rPr lang="en-IN" sz="1550" b="0" i="1" smtClean="0">
                          <a:latin typeface="Cambria Math" panose="02040503050406030204" pitchFamily="18" charset="0"/>
                          <a:ea typeface="Cambria Math" panose="02040503050406030204" pitchFamily="18" charset="0"/>
                        </a:rPr>
                        <m:t>=0.5</m:t>
                      </m:r>
                      <m:r>
                        <a:rPr lang="en-IN" sz="1550" b="0" i="1" smtClean="0">
                          <a:latin typeface="Cambria Math" panose="02040503050406030204" pitchFamily="18" charset="0"/>
                          <a:ea typeface="Cambria Math" panose="02040503050406030204" pitchFamily="18" charset="0"/>
                        </a:rPr>
                        <m:t>𝛼</m:t>
                      </m:r>
                      <m:d>
                        <m:dPr>
                          <m:ctrlPr>
                            <a:rPr lang="en-IN" sz="1550" b="0" i="1" smtClean="0">
                              <a:latin typeface="Cambria Math" panose="02040503050406030204" pitchFamily="18" charset="0"/>
                              <a:ea typeface="Cambria Math" panose="02040503050406030204" pitchFamily="18" charset="0"/>
                            </a:rPr>
                          </m:ctrlPr>
                        </m:dPr>
                        <m:e>
                          <m:r>
                            <a:rPr lang="en-IN" sz="1550" b="0" i="1" smtClean="0">
                              <a:latin typeface="Cambria Math" panose="02040503050406030204" pitchFamily="18" charset="0"/>
                              <a:ea typeface="Cambria Math" panose="02040503050406030204" pitchFamily="18" charset="0"/>
                            </a:rPr>
                            <m:t>𝑡</m:t>
                          </m:r>
                        </m:e>
                      </m:d>
                      <m:r>
                        <a:rPr lang="en-IN" sz="1550" b="0" i="1" smtClean="0">
                          <a:latin typeface="Cambria Math" panose="02040503050406030204" pitchFamily="18" charset="0"/>
                          <a:ea typeface="Cambria Math" panose="02040503050406030204" pitchFamily="18" charset="0"/>
                        </a:rPr>
                        <m:t>;</m:t>
                      </m:r>
                    </m:oMath>
                  </m:oMathPara>
                </a14:m>
                <a:endParaRPr lang="en-US" sz="1550" dirty="0"/>
              </a:p>
              <a:p>
                <a:pPr algn="just">
                  <a:spcBef>
                    <a:spcPts val="600"/>
                  </a:spcBef>
                  <a:spcAft>
                    <a:spcPts val="600"/>
                  </a:spcAft>
                </a:pPr>
                <a:r>
                  <a:rPr lang="en-US" sz="1550" dirty="0"/>
                  <a:t>Step 7: Test for stopping condition for phase I training.</a:t>
                </a:r>
              </a:p>
              <a:p>
                <a:pPr algn="just">
                  <a:spcBef>
                    <a:spcPts val="600"/>
                  </a:spcBef>
                  <a:spcAft>
                    <a:spcPts val="600"/>
                  </a:spcAft>
                </a:pPr>
                <a:r>
                  <a:rPr lang="en-US" sz="1550" dirty="0"/>
                  <a:t>Step 8: perform steps 9-15 when stopping condition for Phase-II training is false. (Set </a:t>
                </a:r>
                <a14:m>
                  <m:oMath xmlns:m="http://schemas.openxmlformats.org/officeDocument/2006/math">
                    <m:r>
                      <a:rPr lang="en-US" sz="1550" i="1" smtClean="0">
                        <a:latin typeface="Cambria Math" panose="02040503050406030204" pitchFamily="18" charset="0"/>
                        <a:ea typeface="Cambria Math" panose="02040503050406030204" pitchFamily="18" charset="0"/>
                      </a:rPr>
                      <m:t>𝛼</m:t>
                    </m:r>
                  </m:oMath>
                </a14:m>
                <a:r>
                  <a:rPr lang="en-US" sz="1550" dirty="0"/>
                  <a:t> a small constant value for phase-II training).</a:t>
                </a:r>
              </a:p>
              <a:p>
                <a:pPr algn="just">
                  <a:spcBef>
                    <a:spcPts val="600"/>
                  </a:spcBef>
                  <a:spcAft>
                    <a:spcPts val="600"/>
                  </a:spcAft>
                </a:pPr>
                <a:r>
                  <a:rPr lang="en-US" sz="1550" dirty="0"/>
                  <a:t>Step 9: Perform steps 10-13 for each training input pair x:y.</a:t>
                </a:r>
              </a:p>
              <a:p>
                <a:pPr algn="just">
                  <a:spcBef>
                    <a:spcPts val="600"/>
                  </a:spcBef>
                  <a:spcAft>
                    <a:spcPts val="600"/>
                  </a:spcAft>
                </a:pPr>
                <a:r>
                  <a:rPr lang="en-US" sz="1550" dirty="0"/>
                  <a:t>Step 10: Set X-input layer activations to vector X. set Y-output layer activations to vector Y.</a:t>
                </a:r>
              </a:p>
              <a:p>
                <a:pPr algn="just">
                  <a:spcBef>
                    <a:spcPts val="600"/>
                  </a:spcBef>
                  <a:spcAft>
                    <a:spcPts val="600"/>
                  </a:spcAft>
                </a:pPr>
                <a:r>
                  <a:rPr lang="en-US" sz="1550" dirty="0"/>
                  <a:t>Step 11: find the winning cluster unit (J)</a:t>
                </a:r>
              </a:p>
              <a:p>
                <a:pPr algn="just">
                  <a:spcBef>
                    <a:spcPts val="600"/>
                  </a:spcBef>
                  <a:spcAft>
                    <a:spcPts val="600"/>
                  </a:spcAft>
                </a:pPr>
                <a:r>
                  <a:rPr lang="en-US" sz="1550" dirty="0"/>
                  <a:t> </a:t>
                </a:r>
                <a:r>
                  <a:rPr lang="en-IN" sz="1550" dirty="0"/>
                  <a:t>Compute the winning cluster unit (J). If the dot product method is used, find the cluster unit </a:t>
                </a:r>
                <a14:m>
                  <m:oMath xmlns:m="http://schemas.openxmlformats.org/officeDocument/2006/math">
                    <m:sSub>
                      <m:sSubPr>
                        <m:ctrlPr>
                          <a:rPr lang="en-IN" sz="1550" i="1" smtClean="0">
                            <a:latin typeface="Cambria Math" panose="02040503050406030204" pitchFamily="18" charset="0"/>
                          </a:rPr>
                        </m:ctrlPr>
                      </m:sSubPr>
                      <m:e>
                        <m:r>
                          <a:rPr lang="en-IN" sz="1550" b="0" i="1" smtClean="0">
                            <a:latin typeface="Cambria Math" panose="02040503050406030204" pitchFamily="18" charset="0"/>
                          </a:rPr>
                          <m:t>𝑧</m:t>
                        </m:r>
                      </m:e>
                      <m:sub>
                        <m:r>
                          <a:rPr lang="en-IN" sz="1550" b="0" i="1" smtClean="0">
                            <a:latin typeface="Cambria Math" panose="02040503050406030204" pitchFamily="18" charset="0"/>
                          </a:rPr>
                          <m:t>𝐽</m:t>
                        </m:r>
                      </m:sub>
                    </m:sSub>
                  </m:oMath>
                </a14:m>
                <a:r>
                  <a:rPr lang="en-IN" sz="1550" dirty="0"/>
                  <a:t> with the largest net input: </a:t>
                </a:r>
              </a:p>
              <a:p>
                <a:pPr algn="just">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IN" sz="1550" i="1" smtClean="0">
                              <a:latin typeface="Cambria Math" panose="02040503050406030204" pitchFamily="18" charset="0"/>
                            </a:rPr>
                          </m:ctrlPr>
                        </m:sSubPr>
                        <m:e>
                          <m:r>
                            <a:rPr lang="en-IN" sz="1550" b="0" i="1" smtClean="0">
                              <a:latin typeface="Cambria Math" panose="02040503050406030204" pitchFamily="18" charset="0"/>
                            </a:rPr>
                            <m:t>𝑧</m:t>
                          </m:r>
                        </m:e>
                        <m:sub>
                          <m:r>
                            <a:rPr lang="en-IN" sz="1550" b="0" i="1" smtClean="0">
                              <a:latin typeface="Cambria Math" panose="02040503050406030204" pitchFamily="18" charset="0"/>
                            </a:rPr>
                            <m:t>𝑖𝑛𝑗</m:t>
                          </m:r>
                        </m:sub>
                      </m:sSub>
                      <m:r>
                        <a:rPr lang="en-IN" sz="1550" b="0" i="1" smtClean="0">
                          <a:latin typeface="Cambria Math" panose="02040503050406030204" pitchFamily="18" charset="0"/>
                        </a:rPr>
                        <m:t>=</m:t>
                      </m:r>
                      <m:nary>
                        <m:naryPr>
                          <m:chr m:val="∑"/>
                          <m:ctrlPr>
                            <a:rPr lang="en-IN" sz="1550" b="0" i="1" smtClean="0">
                              <a:latin typeface="Cambria Math" panose="02040503050406030204" pitchFamily="18" charset="0"/>
                            </a:rPr>
                          </m:ctrlPr>
                        </m:naryPr>
                        <m:sub>
                          <m:r>
                            <m:rPr>
                              <m:brk m:alnAt="23"/>
                            </m:rPr>
                            <a:rPr lang="en-IN" sz="1550" b="0" i="1" smtClean="0">
                              <a:latin typeface="Cambria Math" panose="02040503050406030204" pitchFamily="18" charset="0"/>
                            </a:rPr>
                            <m:t>𝑖</m:t>
                          </m:r>
                          <m:r>
                            <a:rPr lang="en-IN" sz="1550" b="0" i="1" smtClean="0">
                              <a:latin typeface="Cambria Math" panose="02040503050406030204" pitchFamily="18" charset="0"/>
                            </a:rPr>
                            <m:t>=1</m:t>
                          </m:r>
                        </m:sub>
                        <m:sup>
                          <m:r>
                            <a:rPr lang="en-IN" sz="1550" b="0" i="1" smtClean="0">
                              <a:latin typeface="Cambria Math" panose="02040503050406030204" pitchFamily="18" charset="0"/>
                            </a:rPr>
                            <m:t>𝑛</m:t>
                          </m:r>
                        </m:sup>
                        <m:e>
                          <m:sSub>
                            <m:sSubPr>
                              <m:ctrlPr>
                                <a:rPr lang="en-IN" sz="1550" b="0" i="1" smtClean="0">
                                  <a:latin typeface="Cambria Math" panose="02040503050406030204" pitchFamily="18" charset="0"/>
                                </a:rPr>
                              </m:ctrlPr>
                            </m:sSubPr>
                            <m:e>
                              <m:r>
                                <a:rPr lang="en-IN" sz="1550" b="0" i="1" smtClean="0">
                                  <a:latin typeface="Cambria Math" panose="02040503050406030204" pitchFamily="18" charset="0"/>
                                </a:rPr>
                                <m:t>𝑥</m:t>
                              </m:r>
                            </m:e>
                            <m:sub>
                              <m:r>
                                <a:rPr lang="en-IN" sz="1550" b="0" i="1" smtClean="0">
                                  <a:latin typeface="Cambria Math" panose="02040503050406030204" pitchFamily="18" charset="0"/>
                                </a:rPr>
                                <m:t>𝑖</m:t>
                              </m:r>
                            </m:sub>
                          </m:sSub>
                          <m:sSub>
                            <m:sSubPr>
                              <m:ctrlPr>
                                <a:rPr lang="en-IN" sz="1550" b="0" i="1" smtClean="0">
                                  <a:latin typeface="Cambria Math" panose="02040503050406030204" pitchFamily="18" charset="0"/>
                                </a:rPr>
                              </m:ctrlPr>
                            </m:sSubPr>
                            <m:e>
                              <m:r>
                                <a:rPr lang="en-IN" sz="1550" b="0" i="1" smtClean="0">
                                  <a:latin typeface="Cambria Math" panose="02040503050406030204" pitchFamily="18" charset="0"/>
                                </a:rPr>
                                <m:t>𝑣</m:t>
                              </m:r>
                            </m:e>
                            <m:sub>
                              <m:r>
                                <a:rPr lang="en-IN" sz="1550" b="0" i="1" smtClean="0">
                                  <a:latin typeface="Cambria Math" panose="02040503050406030204" pitchFamily="18" charset="0"/>
                                </a:rPr>
                                <m:t>𝑖𝑗</m:t>
                              </m:r>
                            </m:sub>
                          </m:sSub>
                        </m:e>
                      </m:nary>
                    </m:oMath>
                  </m:oMathPara>
                </a14:m>
                <a:endParaRPr lang="en-IN" sz="1550" dirty="0"/>
              </a:p>
            </p:txBody>
          </p:sp>
        </mc:Choice>
        <mc:Fallback xmlns="">
          <p:sp>
            <p:nvSpPr>
              <p:cNvPr id="8" name="Rectangle 7">
                <a:extLst>
                  <a:ext uri="{FF2B5EF4-FFF2-40B4-BE49-F238E27FC236}">
                    <a16:creationId xmlns:a16="http://schemas.microsoft.com/office/drawing/2014/main" id="{D1AB262B-EA37-497E-9592-B850E759A1CB}"/>
                  </a:ext>
                </a:extLst>
              </p:cNvPr>
              <p:cNvSpPr>
                <a:spLocks noRot="1" noChangeAspect="1" noMove="1" noResize="1" noEditPoints="1" noAdjustHandles="1" noChangeArrowheads="1" noChangeShapeType="1" noTextEdit="1"/>
              </p:cNvSpPr>
              <p:nvPr/>
            </p:nvSpPr>
            <p:spPr>
              <a:xfrm>
                <a:off x="381000" y="1434371"/>
                <a:ext cx="8382000" cy="5057859"/>
              </a:xfrm>
              <a:prstGeom prst="rect">
                <a:avLst/>
              </a:prstGeom>
              <a:blipFill>
                <a:blip r:embed="rId2"/>
                <a:stretch>
                  <a:fillRect l="-364" r="-291"/>
                </a:stretch>
              </a:blipFill>
            </p:spPr>
            <p:txBody>
              <a:bodyPr/>
              <a:lstStyle/>
              <a:p>
                <a:r>
                  <a:rPr lang="en-IN">
                    <a:noFill/>
                  </a:rPr>
                  <a:t> </a:t>
                </a:r>
              </a:p>
            </p:txBody>
          </p:sp>
        </mc:Fallback>
      </mc:AlternateContent>
      <p:sp>
        <p:nvSpPr>
          <p:cNvPr id="9" name="TextBox 8">
            <a:extLst>
              <a:ext uri="{FF2B5EF4-FFF2-40B4-BE49-F238E27FC236}">
                <a16:creationId xmlns:a16="http://schemas.microsoft.com/office/drawing/2014/main" id="{13FC2C8A-05AF-4FE5-8859-2A8D66363969}"/>
              </a:ext>
            </a:extLst>
          </p:cNvPr>
          <p:cNvSpPr txBox="1"/>
          <p:nvPr/>
        </p:nvSpPr>
        <p:spPr>
          <a:xfrm>
            <a:off x="1676400" y="695980"/>
            <a:ext cx="7391400" cy="523220"/>
          </a:xfrm>
          <a:prstGeom prst="rect">
            <a:avLst/>
          </a:prstGeom>
          <a:noFill/>
        </p:spPr>
        <p:txBody>
          <a:bodyPr wrap="square" rtlCol="0">
            <a:spAutoFit/>
          </a:bodyPr>
          <a:lstStyle/>
          <a:p>
            <a:r>
              <a:rPr lang="en-US" sz="2800" b="1" dirty="0">
                <a:solidFill>
                  <a:schemeClr val="accent2">
                    <a:lumMod val="75000"/>
                  </a:schemeClr>
                </a:solidFill>
                <a:latin typeface="Century Gothic" pitchFamily="34" charset="0"/>
              </a:rPr>
              <a:t>Forward-Only CPN (Training Algorithm) </a:t>
            </a:r>
          </a:p>
        </p:txBody>
      </p:sp>
    </p:spTree>
    <p:extLst>
      <p:ext uri="{BB962C8B-B14F-4D97-AF65-F5344CB8AC3E}">
        <p14:creationId xmlns:p14="http://schemas.microsoft.com/office/powerpoint/2010/main" val="6636582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83D098C-82B6-4AFB-9B37-5DD7E0904C7C}"/>
              </a:ext>
            </a:extLst>
          </p:cNvPr>
          <p:cNvSpPr>
            <a:spLocks noGrp="1"/>
          </p:cNvSpPr>
          <p:nvPr>
            <p:ph type="dt" sz="half" idx="10"/>
          </p:nvPr>
        </p:nvSpPr>
        <p:spPr/>
        <p:txBody>
          <a:bodyPr/>
          <a:lstStyle/>
          <a:p>
            <a:fld id="{D8513C87-B01D-432B-95CD-5B196D463A73}" type="datetime1">
              <a:rPr lang="en-US" smtClean="0">
                <a:solidFill>
                  <a:prstClr val="black">
                    <a:tint val="75000"/>
                  </a:prstClr>
                </a:solidFill>
              </a:rPr>
              <a:t>9/17/2021</a:t>
            </a:fld>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EAD18130-146F-4197-9E33-16729171555C}"/>
              </a:ext>
            </a:extLst>
          </p:cNvPr>
          <p:cNvSpPr>
            <a:spLocks noGrp="1"/>
          </p:cNvSpPr>
          <p:nvPr>
            <p:ph type="ftr" sz="quarter" idx="11"/>
          </p:nvPr>
        </p:nvSpPr>
        <p:spPr/>
        <p:txBody>
          <a:bodyPr/>
          <a:lstStyle/>
          <a:p>
            <a:r>
              <a:rPr lang="en-US">
                <a:solidFill>
                  <a:prstClr val="black">
                    <a:tint val="75000"/>
                  </a:prstClr>
                </a:solidFill>
              </a:rPr>
              <a:t>Matching and Self organizing networks</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D37A4659-231E-41A1-9EE5-C02B986F2404}"/>
              </a:ext>
            </a:extLst>
          </p:cNvPr>
          <p:cNvSpPr>
            <a:spLocks noGrp="1"/>
          </p:cNvSpPr>
          <p:nvPr>
            <p:ph type="sldNum" sz="quarter" idx="12"/>
          </p:nvPr>
        </p:nvSpPr>
        <p:spPr/>
        <p:txBody>
          <a:bodyPr/>
          <a:lstStyle/>
          <a:p>
            <a:fld id="{C3B8A444-581C-4B54-A54A-B2D08887D275}" type="slidenum">
              <a:rPr lang="en-US" smtClean="0">
                <a:solidFill>
                  <a:prstClr val="black">
                    <a:tint val="75000"/>
                  </a:prstClr>
                </a:solidFill>
              </a:rPr>
              <a:pPr/>
              <a:t>38</a:t>
            </a:fld>
            <a:endParaRPr lang="en-US" dirty="0">
              <a:solidFill>
                <a:prstClr val="black">
                  <a:tint val="75000"/>
                </a:prstClr>
              </a:solidFill>
            </a:endParaRP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D1AB262B-EA37-497E-9592-B850E759A1CB}"/>
                  </a:ext>
                </a:extLst>
              </p:cNvPr>
              <p:cNvSpPr/>
              <p:nvPr/>
            </p:nvSpPr>
            <p:spPr>
              <a:xfrm>
                <a:off x="381000" y="1434371"/>
                <a:ext cx="8382000" cy="4561954"/>
              </a:xfrm>
              <a:prstGeom prst="rect">
                <a:avLst/>
              </a:prstGeom>
            </p:spPr>
            <p:txBody>
              <a:bodyPr wrap="square">
                <a:spAutoFit/>
              </a:bodyPr>
              <a:lstStyle/>
              <a:p>
                <a:pPr algn="just">
                  <a:spcBef>
                    <a:spcPts val="600"/>
                  </a:spcBef>
                  <a:spcAft>
                    <a:spcPts val="600"/>
                  </a:spcAft>
                </a:pPr>
                <a:r>
                  <a:rPr lang="en-US" sz="1550" dirty="0"/>
                  <a:t>If Euclidean distance method is used, find the cluster unit </a:t>
                </a:r>
                <a14:m>
                  <m:oMath xmlns:m="http://schemas.openxmlformats.org/officeDocument/2006/math">
                    <m:sSub>
                      <m:sSubPr>
                        <m:ctrlPr>
                          <a:rPr lang="en-US" sz="1550" i="1">
                            <a:latin typeface="Cambria Math" panose="02040503050406030204" pitchFamily="18" charset="0"/>
                          </a:rPr>
                        </m:ctrlPr>
                      </m:sSubPr>
                      <m:e>
                        <m:r>
                          <a:rPr lang="en-IN" sz="1550" i="1">
                            <a:latin typeface="Cambria Math" panose="02040503050406030204" pitchFamily="18" charset="0"/>
                          </a:rPr>
                          <m:t>𝑧</m:t>
                        </m:r>
                      </m:e>
                      <m:sub>
                        <m:r>
                          <a:rPr lang="en-IN" sz="1550" i="1">
                            <a:latin typeface="Cambria Math" panose="02040503050406030204" pitchFamily="18" charset="0"/>
                          </a:rPr>
                          <m:t>𝐽</m:t>
                        </m:r>
                      </m:sub>
                    </m:sSub>
                  </m:oMath>
                </a14:m>
                <a:r>
                  <a:rPr lang="en-US" sz="1550" dirty="0"/>
                  <a:t> whose squared distance from input vectors is the smallest:</a:t>
                </a:r>
              </a:p>
              <a:p>
                <a:pPr algn="just">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sz="1550" i="1">
                              <a:latin typeface="Cambria Math" panose="02040503050406030204" pitchFamily="18" charset="0"/>
                            </a:rPr>
                          </m:ctrlPr>
                        </m:sSubPr>
                        <m:e>
                          <m:r>
                            <a:rPr lang="en-IN" sz="1550" i="1">
                              <a:latin typeface="Cambria Math" panose="02040503050406030204" pitchFamily="18" charset="0"/>
                            </a:rPr>
                            <m:t>𝐷</m:t>
                          </m:r>
                        </m:e>
                        <m:sub>
                          <m:r>
                            <a:rPr lang="en-IN" sz="1550" i="1">
                              <a:latin typeface="Cambria Math" panose="02040503050406030204" pitchFamily="18" charset="0"/>
                            </a:rPr>
                            <m:t>𝑗</m:t>
                          </m:r>
                        </m:sub>
                      </m:sSub>
                      <m:r>
                        <a:rPr lang="en-IN" sz="1550" i="1">
                          <a:latin typeface="Cambria Math" panose="02040503050406030204" pitchFamily="18" charset="0"/>
                        </a:rPr>
                        <m:t>=</m:t>
                      </m:r>
                      <m:nary>
                        <m:naryPr>
                          <m:chr m:val="∑"/>
                          <m:ctrlPr>
                            <a:rPr lang="en-IN" sz="1550" i="1">
                              <a:latin typeface="Cambria Math" panose="02040503050406030204" pitchFamily="18" charset="0"/>
                            </a:rPr>
                          </m:ctrlPr>
                        </m:naryPr>
                        <m:sub>
                          <m:r>
                            <m:rPr>
                              <m:brk m:alnAt="23"/>
                            </m:rPr>
                            <a:rPr lang="en-IN" sz="1550" i="1">
                              <a:latin typeface="Cambria Math" panose="02040503050406030204" pitchFamily="18" charset="0"/>
                            </a:rPr>
                            <m:t>𝑖</m:t>
                          </m:r>
                          <m:r>
                            <a:rPr lang="en-IN" sz="1550" i="1">
                              <a:latin typeface="Cambria Math" panose="02040503050406030204" pitchFamily="18" charset="0"/>
                            </a:rPr>
                            <m:t>=1</m:t>
                          </m:r>
                        </m:sub>
                        <m:sup>
                          <m:r>
                            <a:rPr lang="en-IN" sz="1550" i="1">
                              <a:latin typeface="Cambria Math" panose="02040503050406030204" pitchFamily="18" charset="0"/>
                            </a:rPr>
                            <m:t>𝑛</m:t>
                          </m:r>
                        </m:sup>
                        <m:e>
                          <m:sSup>
                            <m:sSupPr>
                              <m:ctrlPr>
                                <a:rPr lang="en-IN" sz="1550" i="1">
                                  <a:latin typeface="Cambria Math" panose="02040503050406030204" pitchFamily="18" charset="0"/>
                                </a:rPr>
                              </m:ctrlPr>
                            </m:sSupPr>
                            <m:e>
                              <m:d>
                                <m:dPr>
                                  <m:ctrlPr>
                                    <a:rPr lang="en-IN" sz="1550" i="1">
                                      <a:latin typeface="Cambria Math" panose="02040503050406030204" pitchFamily="18" charset="0"/>
                                    </a:rPr>
                                  </m:ctrlPr>
                                </m:dPr>
                                <m:e>
                                  <m:sSub>
                                    <m:sSubPr>
                                      <m:ctrlPr>
                                        <a:rPr lang="en-IN" sz="1550" i="1">
                                          <a:latin typeface="Cambria Math" panose="02040503050406030204" pitchFamily="18" charset="0"/>
                                        </a:rPr>
                                      </m:ctrlPr>
                                    </m:sSubPr>
                                    <m:e>
                                      <m:r>
                                        <a:rPr lang="en-IN" sz="1550" i="1">
                                          <a:latin typeface="Cambria Math" panose="02040503050406030204" pitchFamily="18" charset="0"/>
                                        </a:rPr>
                                        <m:t>𝑥</m:t>
                                      </m:r>
                                    </m:e>
                                    <m:sub>
                                      <m:r>
                                        <a:rPr lang="en-IN" sz="1550" i="1">
                                          <a:latin typeface="Cambria Math" panose="02040503050406030204" pitchFamily="18" charset="0"/>
                                        </a:rPr>
                                        <m:t>𝑖</m:t>
                                      </m:r>
                                    </m:sub>
                                  </m:sSub>
                                  <m:r>
                                    <a:rPr lang="en-IN" sz="1550" i="1">
                                      <a:latin typeface="Cambria Math" panose="02040503050406030204" pitchFamily="18" charset="0"/>
                                    </a:rPr>
                                    <m:t>−</m:t>
                                  </m:r>
                                  <m:sSub>
                                    <m:sSubPr>
                                      <m:ctrlPr>
                                        <a:rPr lang="en-IN" sz="1550" i="1">
                                          <a:latin typeface="Cambria Math" panose="02040503050406030204" pitchFamily="18" charset="0"/>
                                        </a:rPr>
                                      </m:ctrlPr>
                                    </m:sSubPr>
                                    <m:e>
                                      <m:r>
                                        <a:rPr lang="en-IN" sz="1550" i="1">
                                          <a:latin typeface="Cambria Math" panose="02040503050406030204" pitchFamily="18" charset="0"/>
                                        </a:rPr>
                                        <m:t>𝑣</m:t>
                                      </m:r>
                                    </m:e>
                                    <m:sub>
                                      <m:r>
                                        <a:rPr lang="en-IN" sz="1550" i="1">
                                          <a:latin typeface="Cambria Math" panose="02040503050406030204" pitchFamily="18" charset="0"/>
                                        </a:rPr>
                                        <m:t>𝑖𝑗</m:t>
                                      </m:r>
                                    </m:sub>
                                  </m:sSub>
                                </m:e>
                              </m:d>
                            </m:e>
                            <m:sup>
                              <m:r>
                                <a:rPr lang="en-IN" sz="1550" i="1">
                                  <a:latin typeface="Cambria Math" panose="02040503050406030204" pitchFamily="18" charset="0"/>
                                </a:rPr>
                                <m:t>2</m:t>
                              </m:r>
                            </m:sup>
                          </m:sSup>
                        </m:e>
                      </m:nary>
                    </m:oMath>
                  </m:oMathPara>
                </a14:m>
                <a:endParaRPr lang="en-US" sz="1550" dirty="0"/>
              </a:p>
              <a:p>
                <a:pPr algn="just">
                  <a:spcBef>
                    <a:spcPts val="600"/>
                  </a:spcBef>
                  <a:spcAft>
                    <a:spcPts val="600"/>
                  </a:spcAft>
                </a:pPr>
                <a:r>
                  <a:rPr lang="en-US" sz="1550" dirty="0"/>
                  <a:t>If there occurs a tie in case of selection of winner unit, the unit with the smallest index is the winner. Take the winner unit index as J.</a:t>
                </a:r>
              </a:p>
              <a:p>
                <a:pPr algn="just">
                  <a:spcBef>
                    <a:spcPts val="600"/>
                  </a:spcBef>
                  <a:spcAft>
                    <a:spcPts val="600"/>
                  </a:spcAft>
                </a:pPr>
                <a:r>
                  <a:rPr lang="en-IN" sz="1550" dirty="0"/>
                  <a:t>Step 12: update the weights into unit </a:t>
                </a:r>
                <a14:m>
                  <m:oMath xmlns:m="http://schemas.openxmlformats.org/officeDocument/2006/math">
                    <m:sSub>
                      <m:sSubPr>
                        <m:ctrlPr>
                          <a:rPr lang="en-IN" sz="1550" i="1" smtClean="0">
                            <a:latin typeface="Cambria Math" panose="02040503050406030204" pitchFamily="18" charset="0"/>
                          </a:rPr>
                        </m:ctrlPr>
                      </m:sSubPr>
                      <m:e>
                        <m:r>
                          <a:rPr lang="en-IN" sz="1550" b="0" i="1" smtClean="0">
                            <a:latin typeface="Cambria Math" panose="02040503050406030204" pitchFamily="18" charset="0"/>
                          </a:rPr>
                          <m:t>𝑧</m:t>
                        </m:r>
                      </m:e>
                      <m:sub>
                        <m:r>
                          <a:rPr lang="en-IN" sz="1550" b="0" i="1" smtClean="0">
                            <a:latin typeface="Cambria Math" panose="02040503050406030204" pitchFamily="18" charset="0"/>
                          </a:rPr>
                          <m:t>𝐽</m:t>
                        </m:r>
                      </m:sub>
                    </m:sSub>
                  </m:oMath>
                </a14:m>
                <a:r>
                  <a:rPr lang="en-IN" sz="1550" dirty="0"/>
                  <a:t>. For </a:t>
                </a:r>
                <a14:m>
                  <m:oMath xmlns:m="http://schemas.openxmlformats.org/officeDocument/2006/math">
                    <m:r>
                      <a:rPr lang="en-IN" sz="1550" b="0" i="1" smtClean="0">
                        <a:latin typeface="Cambria Math" panose="02040503050406030204" pitchFamily="18" charset="0"/>
                      </a:rPr>
                      <m:t>𝑖</m:t>
                    </m:r>
                    <m:r>
                      <a:rPr lang="en-IN" sz="1550" b="0" i="1" smtClean="0">
                        <a:latin typeface="Cambria Math" panose="02040503050406030204" pitchFamily="18" charset="0"/>
                      </a:rPr>
                      <m:t>=1 </m:t>
                    </m:r>
                    <m:r>
                      <a:rPr lang="en-IN" sz="1550" b="0" i="1" smtClean="0">
                        <a:latin typeface="Cambria Math" panose="02040503050406030204" pitchFamily="18" charset="0"/>
                      </a:rPr>
                      <m:t>𝑡𝑜</m:t>
                    </m:r>
                    <m:r>
                      <a:rPr lang="en-IN" sz="1550" b="0" i="1" smtClean="0">
                        <a:latin typeface="Cambria Math" panose="02040503050406030204" pitchFamily="18" charset="0"/>
                      </a:rPr>
                      <m:t> </m:t>
                    </m:r>
                    <m:r>
                      <a:rPr lang="en-IN" sz="1550" b="0" i="1" smtClean="0">
                        <a:latin typeface="Cambria Math" panose="02040503050406030204" pitchFamily="18" charset="0"/>
                      </a:rPr>
                      <m:t>𝑛</m:t>
                    </m:r>
                  </m:oMath>
                </a14:m>
                <a:r>
                  <a:rPr lang="en-IN" sz="1550" dirty="0"/>
                  <a:t>,</a:t>
                </a:r>
              </a:p>
              <a:p>
                <a:pPr algn="just">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sz="1550" i="1" smtClean="0">
                              <a:latin typeface="Cambria Math" panose="02040503050406030204" pitchFamily="18" charset="0"/>
                            </a:rPr>
                          </m:ctrlPr>
                        </m:sSubPr>
                        <m:e>
                          <m:r>
                            <a:rPr lang="en-IN" sz="1550" b="0" i="1" smtClean="0">
                              <a:latin typeface="Cambria Math" panose="02040503050406030204" pitchFamily="18" charset="0"/>
                            </a:rPr>
                            <m:t>𝑣</m:t>
                          </m:r>
                        </m:e>
                        <m:sub>
                          <m:r>
                            <a:rPr lang="en-IN" sz="1550" b="0" i="1" smtClean="0">
                              <a:latin typeface="Cambria Math" panose="02040503050406030204" pitchFamily="18" charset="0"/>
                            </a:rPr>
                            <m:t>𝑖𝐽</m:t>
                          </m:r>
                        </m:sub>
                      </m:sSub>
                      <m:d>
                        <m:dPr>
                          <m:ctrlPr>
                            <a:rPr lang="en-IN" sz="1550" b="0" i="1" smtClean="0">
                              <a:latin typeface="Cambria Math" panose="02040503050406030204" pitchFamily="18" charset="0"/>
                            </a:rPr>
                          </m:ctrlPr>
                        </m:dPr>
                        <m:e>
                          <m:r>
                            <a:rPr lang="en-IN" sz="1550" b="0" i="1" smtClean="0">
                              <a:latin typeface="Cambria Math" panose="02040503050406030204" pitchFamily="18" charset="0"/>
                            </a:rPr>
                            <m:t>𝑛𝑒𝑤</m:t>
                          </m:r>
                        </m:e>
                      </m:d>
                      <m:r>
                        <a:rPr lang="en-IN" sz="1550" b="0" i="1" smtClean="0">
                          <a:latin typeface="Cambria Math" panose="02040503050406030204" pitchFamily="18" charset="0"/>
                        </a:rPr>
                        <m:t>=</m:t>
                      </m:r>
                      <m:sSub>
                        <m:sSubPr>
                          <m:ctrlPr>
                            <a:rPr lang="en-IN" sz="1550" b="0" i="1" smtClean="0">
                              <a:latin typeface="Cambria Math" panose="02040503050406030204" pitchFamily="18" charset="0"/>
                            </a:rPr>
                          </m:ctrlPr>
                        </m:sSubPr>
                        <m:e>
                          <m:r>
                            <a:rPr lang="en-IN" sz="1550" b="0" i="1" smtClean="0">
                              <a:latin typeface="Cambria Math" panose="02040503050406030204" pitchFamily="18" charset="0"/>
                            </a:rPr>
                            <m:t>𝑣</m:t>
                          </m:r>
                        </m:e>
                        <m:sub>
                          <m:r>
                            <a:rPr lang="en-IN" sz="1550" b="0" i="1" smtClean="0">
                              <a:latin typeface="Cambria Math" panose="02040503050406030204" pitchFamily="18" charset="0"/>
                            </a:rPr>
                            <m:t>𝑖𝐽</m:t>
                          </m:r>
                        </m:sub>
                      </m:sSub>
                      <m:d>
                        <m:dPr>
                          <m:ctrlPr>
                            <a:rPr lang="en-IN" sz="1550" b="0" i="1" smtClean="0">
                              <a:latin typeface="Cambria Math" panose="02040503050406030204" pitchFamily="18" charset="0"/>
                            </a:rPr>
                          </m:ctrlPr>
                        </m:dPr>
                        <m:e>
                          <m:r>
                            <a:rPr lang="en-IN" sz="1550" b="0" i="1" smtClean="0">
                              <a:latin typeface="Cambria Math" panose="02040503050406030204" pitchFamily="18" charset="0"/>
                            </a:rPr>
                            <m:t>𝑜𝑙𝑑</m:t>
                          </m:r>
                        </m:e>
                      </m:d>
                      <m:r>
                        <a:rPr lang="en-IN" sz="1550" b="0" i="1" smtClean="0">
                          <a:latin typeface="Cambria Math" panose="02040503050406030204" pitchFamily="18" charset="0"/>
                        </a:rPr>
                        <m:t>+</m:t>
                      </m:r>
                      <m:r>
                        <a:rPr lang="en-IN" sz="1550" b="0" i="1" smtClean="0">
                          <a:latin typeface="Cambria Math" panose="02040503050406030204" pitchFamily="18" charset="0"/>
                          <a:ea typeface="Cambria Math" panose="02040503050406030204" pitchFamily="18" charset="0"/>
                        </a:rPr>
                        <m:t>𝛼</m:t>
                      </m:r>
                      <m:d>
                        <m:dPr>
                          <m:begChr m:val="["/>
                          <m:endChr m:val="]"/>
                          <m:ctrlPr>
                            <a:rPr lang="en-IN" sz="1550" b="0" i="1" smtClean="0">
                              <a:latin typeface="Cambria Math" panose="02040503050406030204" pitchFamily="18" charset="0"/>
                              <a:ea typeface="Cambria Math" panose="02040503050406030204" pitchFamily="18" charset="0"/>
                            </a:rPr>
                          </m:ctrlPr>
                        </m:dPr>
                        <m:e>
                          <m:sSub>
                            <m:sSubPr>
                              <m:ctrlPr>
                                <a:rPr lang="en-IN" sz="1550" b="0" i="1" smtClean="0">
                                  <a:latin typeface="Cambria Math" panose="02040503050406030204" pitchFamily="18" charset="0"/>
                                  <a:ea typeface="Cambria Math" panose="02040503050406030204" pitchFamily="18" charset="0"/>
                                </a:rPr>
                              </m:ctrlPr>
                            </m:sSubPr>
                            <m:e>
                              <m:r>
                                <a:rPr lang="en-IN" sz="1550" b="0" i="1" smtClean="0">
                                  <a:latin typeface="Cambria Math" panose="02040503050406030204" pitchFamily="18" charset="0"/>
                                  <a:ea typeface="Cambria Math" panose="02040503050406030204" pitchFamily="18" charset="0"/>
                                </a:rPr>
                                <m:t>𝑥</m:t>
                              </m:r>
                            </m:e>
                            <m:sub>
                              <m:r>
                                <a:rPr lang="en-IN" sz="1550" b="0" i="1" smtClean="0">
                                  <a:latin typeface="Cambria Math" panose="02040503050406030204" pitchFamily="18" charset="0"/>
                                  <a:ea typeface="Cambria Math" panose="02040503050406030204" pitchFamily="18" charset="0"/>
                                </a:rPr>
                                <m:t>𝑖</m:t>
                              </m:r>
                            </m:sub>
                          </m:sSub>
                          <m:r>
                            <a:rPr lang="en-IN" sz="1550" b="0" i="1" smtClean="0">
                              <a:latin typeface="Cambria Math" panose="02040503050406030204" pitchFamily="18" charset="0"/>
                              <a:ea typeface="Cambria Math" panose="02040503050406030204" pitchFamily="18" charset="0"/>
                            </a:rPr>
                            <m:t>−</m:t>
                          </m:r>
                          <m:sSub>
                            <m:sSubPr>
                              <m:ctrlPr>
                                <a:rPr lang="en-IN" sz="1550" b="0" i="1" smtClean="0">
                                  <a:latin typeface="Cambria Math" panose="02040503050406030204" pitchFamily="18" charset="0"/>
                                  <a:ea typeface="Cambria Math" panose="02040503050406030204" pitchFamily="18" charset="0"/>
                                </a:rPr>
                              </m:ctrlPr>
                            </m:sSubPr>
                            <m:e>
                              <m:r>
                                <a:rPr lang="en-IN" sz="1550" b="0" i="1" smtClean="0">
                                  <a:latin typeface="Cambria Math" panose="02040503050406030204" pitchFamily="18" charset="0"/>
                                  <a:ea typeface="Cambria Math" panose="02040503050406030204" pitchFamily="18" charset="0"/>
                                </a:rPr>
                                <m:t>𝑣</m:t>
                              </m:r>
                            </m:e>
                            <m:sub>
                              <m:r>
                                <a:rPr lang="en-IN" sz="1550" b="0" i="1" smtClean="0">
                                  <a:latin typeface="Cambria Math" panose="02040503050406030204" pitchFamily="18" charset="0"/>
                                  <a:ea typeface="Cambria Math" panose="02040503050406030204" pitchFamily="18" charset="0"/>
                                </a:rPr>
                                <m:t>𝑖𝐽</m:t>
                              </m:r>
                            </m:sub>
                          </m:sSub>
                          <m:d>
                            <m:dPr>
                              <m:ctrlPr>
                                <a:rPr lang="en-IN" sz="1550" b="0" i="1" smtClean="0">
                                  <a:latin typeface="Cambria Math" panose="02040503050406030204" pitchFamily="18" charset="0"/>
                                  <a:ea typeface="Cambria Math" panose="02040503050406030204" pitchFamily="18" charset="0"/>
                                </a:rPr>
                              </m:ctrlPr>
                            </m:dPr>
                            <m:e>
                              <m:r>
                                <a:rPr lang="en-IN" sz="1550" b="0" i="1" smtClean="0">
                                  <a:latin typeface="Cambria Math" panose="02040503050406030204" pitchFamily="18" charset="0"/>
                                  <a:ea typeface="Cambria Math" panose="02040503050406030204" pitchFamily="18" charset="0"/>
                                </a:rPr>
                                <m:t>𝑜𝑙𝑑</m:t>
                              </m:r>
                            </m:e>
                          </m:d>
                        </m:e>
                      </m:d>
                    </m:oMath>
                  </m:oMathPara>
                </a14:m>
                <a:endParaRPr lang="en-IN" sz="1550" dirty="0"/>
              </a:p>
              <a:p>
                <a:pPr algn="just">
                  <a:spcBef>
                    <a:spcPts val="600"/>
                  </a:spcBef>
                  <a:spcAft>
                    <a:spcPts val="600"/>
                  </a:spcAft>
                </a:pPr>
                <a:r>
                  <a:rPr lang="en-IN" sz="1550" dirty="0"/>
                  <a:t>Step 13: Update the weights from unit </a:t>
                </a:r>
                <a14:m>
                  <m:oMath xmlns:m="http://schemas.openxmlformats.org/officeDocument/2006/math">
                    <m:sSub>
                      <m:sSubPr>
                        <m:ctrlPr>
                          <a:rPr lang="en-IN" sz="1550" i="1" smtClean="0">
                            <a:latin typeface="Cambria Math" panose="02040503050406030204" pitchFamily="18" charset="0"/>
                          </a:rPr>
                        </m:ctrlPr>
                      </m:sSubPr>
                      <m:e>
                        <m:r>
                          <a:rPr lang="en-IN" sz="1550" b="0" i="1" smtClean="0">
                            <a:latin typeface="Cambria Math" panose="02040503050406030204" pitchFamily="18" charset="0"/>
                          </a:rPr>
                          <m:t>𝑧</m:t>
                        </m:r>
                      </m:e>
                      <m:sub>
                        <m:r>
                          <a:rPr lang="en-IN" sz="1550" b="0" i="1" smtClean="0">
                            <a:latin typeface="Cambria Math" panose="02040503050406030204" pitchFamily="18" charset="0"/>
                          </a:rPr>
                          <m:t>𝐽</m:t>
                        </m:r>
                      </m:sub>
                    </m:sSub>
                  </m:oMath>
                </a14:m>
                <a:r>
                  <a:rPr lang="en-IN" sz="1550" dirty="0"/>
                  <a:t> to the output units. For </a:t>
                </a:r>
                <a14:m>
                  <m:oMath xmlns:m="http://schemas.openxmlformats.org/officeDocument/2006/math">
                    <m:r>
                      <a:rPr lang="en-IN" sz="1550" b="0" i="1" smtClean="0">
                        <a:latin typeface="Cambria Math" panose="02040503050406030204" pitchFamily="18" charset="0"/>
                      </a:rPr>
                      <m:t>𝑘</m:t>
                    </m:r>
                    <m:r>
                      <a:rPr lang="en-IN" sz="1550" b="0" i="1" smtClean="0">
                        <a:latin typeface="Cambria Math" panose="02040503050406030204" pitchFamily="18" charset="0"/>
                      </a:rPr>
                      <m:t>=1 </m:t>
                    </m:r>
                    <m:r>
                      <a:rPr lang="en-IN" sz="1550" b="0" i="1" smtClean="0">
                        <a:latin typeface="Cambria Math" panose="02040503050406030204" pitchFamily="18" charset="0"/>
                      </a:rPr>
                      <m:t>𝑡𝑜</m:t>
                    </m:r>
                    <m:r>
                      <a:rPr lang="en-IN" sz="1550" b="0" i="1" smtClean="0">
                        <a:latin typeface="Cambria Math" panose="02040503050406030204" pitchFamily="18" charset="0"/>
                      </a:rPr>
                      <m:t> </m:t>
                    </m:r>
                    <m:r>
                      <a:rPr lang="en-IN" sz="1550" b="0" i="1" smtClean="0">
                        <a:latin typeface="Cambria Math" panose="02040503050406030204" pitchFamily="18" charset="0"/>
                      </a:rPr>
                      <m:t>𝑚</m:t>
                    </m:r>
                    <m:r>
                      <a:rPr lang="en-IN" sz="1550" b="0" i="1" smtClean="0">
                        <a:latin typeface="Cambria Math" panose="02040503050406030204" pitchFamily="18" charset="0"/>
                      </a:rPr>
                      <m:t>,</m:t>
                    </m:r>
                  </m:oMath>
                </a14:m>
                <a:endParaRPr lang="en-IN" sz="1550" dirty="0"/>
              </a:p>
              <a:p>
                <a:pPr algn="just">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sz="1550" i="1" smtClean="0">
                              <a:latin typeface="Cambria Math" panose="02040503050406030204" pitchFamily="18" charset="0"/>
                            </a:rPr>
                          </m:ctrlPr>
                        </m:sSubPr>
                        <m:e>
                          <m:r>
                            <a:rPr lang="en-IN" sz="1550" b="0" i="1" smtClean="0">
                              <a:latin typeface="Cambria Math" panose="02040503050406030204" pitchFamily="18" charset="0"/>
                            </a:rPr>
                            <m:t>𝑤</m:t>
                          </m:r>
                        </m:e>
                        <m:sub>
                          <m:r>
                            <a:rPr lang="en-IN" sz="1550" i="1">
                              <a:latin typeface="Cambria Math" panose="02040503050406030204" pitchFamily="18" charset="0"/>
                            </a:rPr>
                            <m:t>𝐽</m:t>
                          </m:r>
                          <m:r>
                            <a:rPr lang="en-IN" sz="1550" b="0" i="1" smtClean="0">
                              <a:latin typeface="Cambria Math" panose="02040503050406030204" pitchFamily="18" charset="0"/>
                            </a:rPr>
                            <m:t>𝑘</m:t>
                          </m:r>
                        </m:sub>
                      </m:sSub>
                      <m:d>
                        <m:dPr>
                          <m:ctrlPr>
                            <a:rPr lang="en-IN" sz="1550" i="1">
                              <a:latin typeface="Cambria Math" panose="02040503050406030204" pitchFamily="18" charset="0"/>
                            </a:rPr>
                          </m:ctrlPr>
                        </m:dPr>
                        <m:e>
                          <m:r>
                            <a:rPr lang="en-IN" sz="1550" i="1">
                              <a:latin typeface="Cambria Math" panose="02040503050406030204" pitchFamily="18" charset="0"/>
                            </a:rPr>
                            <m:t>𝑛𝑒𝑤</m:t>
                          </m:r>
                        </m:e>
                      </m:d>
                      <m:r>
                        <a:rPr lang="en-IN" sz="1550" i="1">
                          <a:latin typeface="Cambria Math" panose="02040503050406030204" pitchFamily="18" charset="0"/>
                        </a:rPr>
                        <m:t>=</m:t>
                      </m:r>
                      <m:sSub>
                        <m:sSubPr>
                          <m:ctrlPr>
                            <a:rPr lang="en-IN" sz="1550" i="1">
                              <a:latin typeface="Cambria Math" panose="02040503050406030204" pitchFamily="18" charset="0"/>
                            </a:rPr>
                          </m:ctrlPr>
                        </m:sSubPr>
                        <m:e>
                          <m:r>
                            <a:rPr lang="en-IN" sz="1550" b="0" i="1" smtClean="0">
                              <a:latin typeface="Cambria Math" panose="02040503050406030204" pitchFamily="18" charset="0"/>
                            </a:rPr>
                            <m:t>𝑤</m:t>
                          </m:r>
                        </m:e>
                        <m:sub>
                          <m:r>
                            <a:rPr lang="en-IN" sz="1550" i="1">
                              <a:latin typeface="Cambria Math" panose="02040503050406030204" pitchFamily="18" charset="0"/>
                            </a:rPr>
                            <m:t>𝐽</m:t>
                          </m:r>
                          <m:r>
                            <a:rPr lang="en-IN" sz="1550" b="0" i="1" smtClean="0">
                              <a:latin typeface="Cambria Math" panose="02040503050406030204" pitchFamily="18" charset="0"/>
                            </a:rPr>
                            <m:t>𝑘</m:t>
                          </m:r>
                        </m:sub>
                      </m:sSub>
                      <m:d>
                        <m:dPr>
                          <m:ctrlPr>
                            <a:rPr lang="en-IN" sz="1550" i="1">
                              <a:latin typeface="Cambria Math" panose="02040503050406030204" pitchFamily="18" charset="0"/>
                            </a:rPr>
                          </m:ctrlPr>
                        </m:dPr>
                        <m:e>
                          <m:r>
                            <a:rPr lang="en-IN" sz="1550" i="1">
                              <a:latin typeface="Cambria Math" panose="02040503050406030204" pitchFamily="18" charset="0"/>
                            </a:rPr>
                            <m:t>𝑜𝑙𝑑</m:t>
                          </m:r>
                        </m:e>
                      </m:d>
                      <m:r>
                        <a:rPr lang="en-IN" sz="1550" i="1">
                          <a:latin typeface="Cambria Math" panose="02040503050406030204" pitchFamily="18" charset="0"/>
                        </a:rPr>
                        <m:t>+</m:t>
                      </m:r>
                      <m:r>
                        <a:rPr lang="en-IN" sz="1550" i="1" smtClean="0">
                          <a:latin typeface="Cambria Math" panose="02040503050406030204" pitchFamily="18" charset="0"/>
                          <a:ea typeface="Cambria Math" panose="02040503050406030204" pitchFamily="18" charset="0"/>
                        </a:rPr>
                        <m:t>𝛽</m:t>
                      </m:r>
                      <m:d>
                        <m:dPr>
                          <m:begChr m:val="["/>
                          <m:endChr m:val="]"/>
                          <m:ctrlPr>
                            <a:rPr lang="en-IN" sz="1550" i="1">
                              <a:latin typeface="Cambria Math" panose="02040503050406030204" pitchFamily="18" charset="0"/>
                              <a:ea typeface="Cambria Math" panose="02040503050406030204" pitchFamily="18" charset="0"/>
                            </a:rPr>
                          </m:ctrlPr>
                        </m:dPr>
                        <m:e>
                          <m:sSub>
                            <m:sSubPr>
                              <m:ctrlPr>
                                <a:rPr lang="en-IN" sz="1550" i="1">
                                  <a:latin typeface="Cambria Math" panose="02040503050406030204" pitchFamily="18" charset="0"/>
                                  <a:ea typeface="Cambria Math" panose="02040503050406030204" pitchFamily="18" charset="0"/>
                                </a:rPr>
                              </m:ctrlPr>
                            </m:sSubPr>
                            <m:e>
                              <m:r>
                                <a:rPr lang="en-IN" sz="1550" b="0" i="1" smtClean="0">
                                  <a:latin typeface="Cambria Math" panose="02040503050406030204" pitchFamily="18" charset="0"/>
                                  <a:ea typeface="Cambria Math" panose="02040503050406030204" pitchFamily="18" charset="0"/>
                                </a:rPr>
                                <m:t>𝑦</m:t>
                              </m:r>
                            </m:e>
                            <m:sub>
                              <m:r>
                                <a:rPr lang="en-IN" sz="1550" b="0" i="1" smtClean="0">
                                  <a:latin typeface="Cambria Math" panose="02040503050406030204" pitchFamily="18" charset="0"/>
                                  <a:ea typeface="Cambria Math" panose="02040503050406030204" pitchFamily="18" charset="0"/>
                                </a:rPr>
                                <m:t>𝑘</m:t>
                              </m:r>
                            </m:sub>
                          </m:sSub>
                          <m:r>
                            <a:rPr lang="en-IN" sz="1550" i="1">
                              <a:latin typeface="Cambria Math" panose="02040503050406030204" pitchFamily="18" charset="0"/>
                              <a:ea typeface="Cambria Math" panose="02040503050406030204" pitchFamily="18" charset="0"/>
                            </a:rPr>
                            <m:t>−</m:t>
                          </m:r>
                          <m:sSub>
                            <m:sSubPr>
                              <m:ctrlPr>
                                <a:rPr lang="en-IN" sz="1550" i="1">
                                  <a:latin typeface="Cambria Math" panose="02040503050406030204" pitchFamily="18" charset="0"/>
                                  <a:ea typeface="Cambria Math" panose="02040503050406030204" pitchFamily="18" charset="0"/>
                                </a:rPr>
                              </m:ctrlPr>
                            </m:sSubPr>
                            <m:e>
                              <m:r>
                                <a:rPr lang="en-IN" sz="1550" b="0" i="1" smtClean="0">
                                  <a:latin typeface="Cambria Math" panose="02040503050406030204" pitchFamily="18" charset="0"/>
                                  <a:ea typeface="Cambria Math" panose="02040503050406030204" pitchFamily="18" charset="0"/>
                                </a:rPr>
                                <m:t>𝑤</m:t>
                              </m:r>
                            </m:e>
                            <m:sub>
                              <m:r>
                                <a:rPr lang="en-IN" sz="1550" i="1">
                                  <a:latin typeface="Cambria Math" panose="02040503050406030204" pitchFamily="18" charset="0"/>
                                  <a:ea typeface="Cambria Math" panose="02040503050406030204" pitchFamily="18" charset="0"/>
                                </a:rPr>
                                <m:t>𝐽</m:t>
                              </m:r>
                              <m:r>
                                <a:rPr lang="en-IN" sz="1550" b="0" i="1" smtClean="0">
                                  <a:latin typeface="Cambria Math" panose="02040503050406030204" pitchFamily="18" charset="0"/>
                                  <a:ea typeface="Cambria Math" panose="02040503050406030204" pitchFamily="18" charset="0"/>
                                </a:rPr>
                                <m:t>𝑘</m:t>
                              </m:r>
                            </m:sub>
                          </m:sSub>
                          <m:d>
                            <m:dPr>
                              <m:ctrlPr>
                                <a:rPr lang="en-IN" sz="1550" i="1">
                                  <a:latin typeface="Cambria Math" panose="02040503050406030204" pitchFamily="18" charset="0"/>
                                  <a:ea typeface="Cambria Math" panose="02040503050406030204" pitchFamily="18" charset="0"/>
                                </a:rPr>
                              </m:ctrlPr>
                            </m:dPr>
                            <m:e>
                              <m:r>
                                <a:rPr lang="en-IN" sz="1550" i="1">
                                  <a:latin typeface="Cambria Math" panose="02040503050406030204" pitchFamily="18" charset="0"/>
                                  <a:ea typeface="Cambria Math" panose="02040503050406030204" pitchFamily="18" charset="0"/>
                                </a:rPr>
                                <m:t>𝑜𝑙𝑑</m:t>
                              </m:r>
                            </m:e>
                          </m:d>
                        </m:e>
                      </m:d>
                    </m:oMath>
                  </m:oMathPara>
                </a14:m>
                <a:endParaRPr lang="en-IN" sz="1550" dirty="0"/>
              </a:p>
              <a:p>
                <a:pPr algn="just">
                  <a:spcBef>
                    <a:spcPts val="600"/>
                  </a:spcBef>
                  <a:spcAft>
                    <a:spcPts val="600"/>
                  </a:spcAft>
                </a:pPr>
                <a:r>
                  <a:rPr lang="en-IN" sz="1550" dirty="0"/>
                  <a:t>Step 14: reduce the learning rate </a:t>
                </a:r>
                <a14:m>
                  <m:oMath xmlns:m="http://schemas.openxmlformats.org/officeDocument/2006/math">
                    <m:r>
                      <a:rPr lang="en-IN" sz="1550" i="1" smtClean="0">
                        <a:latin typeface="Cambria Math" panose="02040503050406030204" pitchFamily="18" charset="0"/>
                        <a:ea typeface="Cambria Math" panose="02040503050406030204" pitchFamily="18" charset="0"/>
                      </a:rPr>
                      <m:t>𝛽</m:t>
                    </m:r>
                  </m:oMath>
                </a14:m>
                <a:endParaRPr lang="en-IN" sz="1550" dirty="0"/>
              </a:p>
              <a:p>
                <a:pPr algn="just">
                  <a:spcBef>
                    <a:spcPts val="600"/>
                  </a:spcBef>
                  <a:spcAft>
                    <a:spcPts val="600"/>
                  </a:spcAft>
                </a:pPr>
                <a14:m>
                  <m:oMathPara xmlns:m="http://schemas.openxmlformats.org/officeDocument/2006/math">
                    <m:oMathParaPr>
                      <m:jc m:val="centerGroup"/>
                    </m:oMathParaPr>
                    <m:oMath xmlns:m="http://schemas.openxmlformats.org/officeDocument/2006/math">
                      <m:r>
                        <a:rPr lang="en-IN" sz="1550" i="1" smtClean="0">
                          <a:latin typeface="Cambria Math" panose="02040503050406030204" pitchFamily="18" charset="0"/>
                          <a:ea typeface="Cambria Math" panose="02040503050406030204" pitchFamily="18" charset="0"/>
                        </a:rPr>
                        <m:t>𝛽</m:t>
                      </m:r>
                      <m:d>
                        <m:dPr>
                          <m:ctrlPr>
                            <a:rPr lang="en-IN" sz="1550" b="0" i="1" smtClean="0">
                              <a:latin typeface="Cambria Math" panose="02040503050406030204" pitchFamily="18" charset="0"/>
                              <a:ea typeface="Cambria Math" panose="02040503050406030204" pitchFamily="18" charset="0"/>
                            </a:rPr>
                          </m:ctrlPr>
                        </m:dPr>
                        <m:e>
                          <m:r>
                            <a:rPr lang="en-IN" sz="1550" b="0" i="1" smtClean="0">
                              <a:latin typeface="Cambria Math" panose="02040503050406030204" pitchFamily="18" charset="0"/>
                              <a:ea typeface="Cambria Math" panose="02040503050406030204" pitchFamily="18" charset="0"/>
                            </a:rPr>
                            <m:t>𝑡</m:t>
                          </m:r>
                          <m:r>
                            <a:rPr lang="en-IN" sz="1550" b="0" i="1" smtClean="0">
                              <a:latin typeface="Cambria Math" panose="02040503050406030204" pitchFamily="18" charset="0"/>
                              <a:ea typeface="Cambria Math" panose="02040503050406030204" pitchFamily="18" charset="0"/>
                            </a:rPr>
                            <m:t>+1</m:t>
                          </m:r>
                        </m:e>
                      </m:d>
                      <m:r>
                        <a:rPr lang="en-IN" sz="1550" b="0" i="1" smtClean="0">
                          <a:latin typeface="Cambria Math" panose="02040503050406030204" pitchFamily="18" charset="0"/>
                          <a:ea typeface="Cambria Math" panose="02040503050406030204" pitchFamily="18" charset="0"/>
                        </a:rPr>
                        <m:t>=0.5</m:t>
                      </m:r>
                      <m:r>
                        <a:rPr lang="en-IN" sz="1550" b="0" i="1" smtClean="0">
                          <a:latin typeface="Cambria Math" panose="02040503050406030204" pitchFamily="18" charset="0"/>
                          <a:ea typeface="Cambria Math" panose="02040503050406030204" pitchFamily="18" charset="0"/>
                        </a:rPr>
                        <m:t>𝛽</m:t>
                      </m:r>
                      <m:r>
                        <a:rPr lang="en-IN" sz="1550" b="0" i="1" smtClean="0">
                          <a:latin typeface="Cambria Math" panose="02040503050406030204" pitchFamily="18" charset="0"/>
                          <a:ea typeface="Cambria Math" panose="02040503050406030204" pitchFamily="18" charset="0"/>
                        </a:rPr>
                        <m:t>(</m:t>
                      </m:r>
                      <m:r>
                        <a:rPr lang="en-IN" sz="1550" b="0" i="1" smtClean="0">
                          <a:latin typeface="Cambria Math" panose="02040503050406030204" pitchFamily="18" charset="0"/>
                          <a:ea typeface="Cambria Math" panose="02040503050406030204" pitchFamily="18" charset="0"/>
                        </a:rPr>
                        <m:t>𝑡</m:t>
                      </m:r>
                      <m:r>
                        <a:rPr lang="en-IN" sz="1550" b="0" i="1" smtClean="0">
                          <a:latin typeface="Cambria Math" panose="02040503050406030204" pitchFamily="18" charset="0"/>
                          <a:ea typeface="Cambria Math" panose="02040503050406030204" pitchFamily="18" charset="0"/>
                        </a:rPr>
                        <m:t>)</m:t>
                      </m:r>
                    </m:oMath>
                  </m:oMathPara>
                </a14:m>
                <a:endParaRPr lang="en-IN" sz="1550" dirty="0"/>
              </a:p>
              <a:p>
                <a:pPr algn="just">
                  <a:spcBef>
                    <a:spcPts val="600"/>
                  </a:spcBef>
                  <a:spcAft>
                    <a:spcPts val="600"/>
                  </a:spcAft>
                </a:pPr>
                <a:r>
                  <a:rPr lang="en-IN" sz="1550" dirty="0"/>
                  <a:t>Step 15: Test the stopping condition for phase II training.</a:t>
                </a:r>
              </a:p>
            </p:txBody>
          </p:sp>
        </mc:Choice>
        <mc:Fallback xmlns="">
          <p:sp>
            <p:nvSpPr>
              <p:cNvPr id="8" name="Rectangle 7">
                <a:extLst>
                  <a:ext uri="{FF2B5EF4-FFF2-40B4-BE49-F238E27FC236}">
                    <a16:creationId xmlns:a16="http://schemas.microsoft.com/office/drawing/2014/main" id="{D1AB262B-EA37-497E-9592-B850E759A1CB}"/>
                  </a:ext>
                </a:extLst>
              </p:cNvPr>
              <p:cNvSpPr>
                <a:spLocks noRot="1" noChangeAspect="1" noMove="1" noResize="1" noEditPoints="1" noAdjustHandles="1" noChangeArrowheads="1" noChangeShapeType="1" noTextEdit="1"/>
              </p:cNvSpPr>
              <p:nvPr/>
            </p:nvSpPr>
            <p:spPr>
              <a:xfrm>
                <a:off x="381000" y="1434371"/>
                <a:ext cx="8382000" cy="4561954"/>
              </a:xfrm>
              <a:prstGeom prst="rect">
                <a:avLst/>
              </a:prstGeom>
              <a:blipFill>
                <a:blip r:embed="rId2"/>
                <a:stretch>
                  <a:fillRect l="-364" r="-291" b="-668"/>
                </a:stretch>
              </a:blipFill>
            </p:spPr>
            <p:txBody>
              <a:bodyPr/>
              <a:lstStyle/>
              <a:p>
                <a:r>
                  <a:rPr lang="en-IN">
                    <a:noFill/>
                  </a:rPr>
                  <a:t> </a:t>
                </a:r>
              </a:p>
            </p:txBody>
          </p:sp>
        </mc:Fallback>
      </mc:AlternateContent>
      <p:sp>
        <p:nvSpPr>
          <p:cNvPr id="9" name="TextBox 8">
            <a:extLst>
              <a:ext uri="{FF2B5EF4-FFF2-40B4-BE49-F238E27FC236}">
                <a16:creationId xmlns:a16="http://schemas.microsoft.com/office/drawing/2014/main" id="{13FC2C8A-05AF-4FE5-8859-2A8D66363969}"/>
              </a:ext>
            </a:extLst>
          </p:cNvPr>
          <p:cNvSpPr txBox="1"/>
          <p:nvPr/>
        </p:nvSpPr>
        <p:spPr>
          <a:xfrm>
            <a:off x="1676400" y="695980"/>
            <a:ext cx="7391400" cy="523220"/>
          </a:xfrm>
          <a:prstGeom prst="rect">
            <a:avLst/>
          </a:prstGeom>
          <a:noFill/>
        </p:spPr>
        <p:txBody>
          <a:bodyPr wrap="square" rtlCol="0">
            <a:spAutoFit/>
          </a:bodyPr>
          <a:lstStyle/>
          <a:p>
            <a:r>
              <a:rPr lang="en-US" sz="2800" b="1" dirty="0">
                <a:solidFill>
                  <a:schemeClr val="accent2">
                    <a:lumMod val="75000"/>
                  </a:schemeClr>
                </a:solidFill>
                <a:latin typeface="Century Gothic" pitchFamily="34" charset="0"/>
              </a:rPr>
              <a:t>Forward-Only CPN (Training Algorithm) </a:t>
            </a:r>
          </a:p>
        </p:txBody>
      </p:sp>
    </p:spTree>
    <p:extLst>
      <p:ext uri="{BB962C8B-B14F-4D97-AF65-F5344CB8AC3E}">
        <p14:creationId xmlns:p14="http://schemas.microsoft.com/office/powerpoint/2010/main" val="3213227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83D098C-82B6-4AFB-9B37-5DD7E0904C7C}"/>
              </a:ext>
            </a:extLst>
          </p:cNvPr>
          <p:cNvSpPr>
            <a:spLocks noGrp="1"/>
          </p:cNvSpPr>
          <p:nvPr>
            <p:ph type="dt" sz="half" idx="10"/>
          </p:nvPr>
        </p:nvSpPr>
        <p:spPr/>
        <p:txBody>
          <a:bodyPr/>
          <a:lstStyle/>
          <a:p>
            <a:fld id="{D8513C87-B01D-432B-95CD-5B196D463A73}" type="datetime1">
              <a:rPr lang="en-US" smtClean="0">
                <a:solidFill>
                  <a:prstClr val="black">
                    <a:tint val="75000"/>
                  </a:prstClr>
                </a:solidFill>
              </a:rPr>
              <a:t>9/17/2021</a:t>
            </a:fld>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EAD18130-146F-4197-9E33-16729171555C}"/>
              </a:ext>
            </a:extLst>
          </p:cNvPr>
          <p:cNvSpPr>
            <a:spLocks noGrp="1"/>
          </p:cNvSpPr>
          <p:nvPr>
            <p:ph type="ftr" sz="quarter" idx="11"/>
          </p:nvPr>
        </p:nvSpPr>
        <p:spPr/>
        <p:txBody>
          <a:bodyPr/>
          <a:lstStyle/>
          <a:p>
            <a:r>
              <a:rPr lang="en-US">
                <a:solidFill>
                  <a:prstClr val="black">
                    <a:tint val="75000"/>
                  </a:prstClr>
                </a:solidFill>
              </a:rPr>
              <a:t>Matching and Self organizing networks</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D37A4659-231E-41A1-9EE5-C02B986F2404}"/>
              </a:ext>
            </a:extLst>
          </p:cNvPr>
          <p:cNvSpPr>
            <a:spLocks noGrp="1"/>
          </p:cNvSpPr>
          <p:nvPr>
            <p:ph type="sldNum" sz="quarter" idx="12"/>
          </p:nvPr>
        </p:nvSpPr>
        <p:spPr/>
        <p:txBody>
          <a:bodyPr/>
          <a:lstStyle/>
          <a:p>
            <a:fld id="{C3B8A444-581C-4B54-A54A-B2D08887D275}" type="slidenum">
              <a:rPr lang="en-US" smtClean="0">
                <a:solidFill>
                  <a:prstClr val="black">
                    <a:tint val="75000"/>
                  </a:prstClr>
                </a:solidFill>
              </a:rPr>
              <a:pPr/>
              <a:t>39</a:t>
            </a:fld>
            <a:endParaRPr lang="en-US" dirty="0">
              <a:solidFill>
                <a:prstClr val="black">
                  <a:tint val="75000"/>
                </a:prstClr>
              </a:solidFill>
            </a:endParaRP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D1AB262B-EA37-497E-9592-B850E759A1CB}"/>
                  </a:ext>
                </a:extLst>
              </p:cNvPr>
              <p:cNvSpPr/>
              <p:nvPr/>
            </p:nvSpPr>
            <p:spPr>
              <a:xfrm>
                <a:off x="381000" y="1434371"/>
                <a:ext cx="8382000" cy="1900520"/>
              </a:xfrm>
              <a:prstGeom prst="rect">
                <a:avLst/>
              </a:prstGeom>
            </p:spPr>
            <p:txBody>
              <a:bodyPr wrap="square">
                <a:spAutoFit/>
              </a:bodyPr>
              <a:lstStyle/>
              <a:p>
                <a:pPr algn="just">
                  <a:spcBef>
                    <a:spcPts val="600"/>
                  </a:spcBef>
                  <a:spcAft>
                    <a:spcPts val="600"/>
                  </a:spcAft>
                </a:pPr>
                <a:r>
                  <a:rPr lang="en-IN" sz="1550" dirty="0"/>
                  <a:t>Step 0: Set the initial weights.</a:t>
                </a:r>
              </a:p>
              <a:p>
                <a:pPr algn="just">
                  <a:spcBef>
                    <a:spcPts val="600"/>
                  </a:spcBef>
                  <a:spcAft>
                    <a:spcPts val="600"/>
                  </a:spcAft>
                </a:pPr>
                <a:r>
                  <a:rPr lang="en-IN" sz="1550" dirty="0"/>
                  <a:t>Step 1: Present input vector X.</a:t>
                </a:r>
              </a:p>
              <a:p>
                <a:pPr algn="just">
                  <a:spcBef>
                    <a:spcPts val="600"/>
                  </a:spcBef>
                  <a:spcAft>
                    <a:spcPts val="600"/>
                  </a:spcAft>
                </a:pPr>
                <a:r>
                  <a:rPr lang="en-IN" sz="1550" dirty="0"/>
                  <a:t>Step 2: Find unit J that is closest to vector X.</a:t>
                </a:r>
              </a:p>
              <a:p>
                <a:pPr algn="just">
                  <a:spcBef>
                    <a:spcPts val="600"/>
                  </a:spcBef>
                  <a:spcAft>
                    <a:spcPts val="600"/>
                  </a:spcAft>
                </a:pPr>
                <a:r>
                  <a:rPr lang="en-IN" sz="1550" dirty="0"/>
                  <a:t>Step 3: Set activations of output units:</a:t>
                </a:r>
              </a:p>
              <a:p>
                <a:pPr algn="just">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sz="1550" i="1" smtClean="0">
                              <a:latin typeface="Cambria Math" panose="02040503050406030204" pitchFamily="18" charset="0"/>
                            </a:rPr>
                          </m:ctrlPr>
                        </m:sSubPr>
                        <m:e>
                          <m:r>
                            <a:rPr lang="en-IN" sz="1550" b="0" i="1" smtClean="0">
                              <a:latin typeface="Cambria Math" panose="02040503050406030204" pitchFamily="18" charset="0"/>
                            </a:rPr>
                            <m:t>𝑦</m:t>
                          </m:r>
                        </m:e>
                        <m:sub>
                          <m:r>
                            <a:rPr lang="en-IN" sz="1550" b="0" i="1" smtClean="0">
                              <a:latin typeface="Cambria Math" panose="02040503050406030204" pitchFamily="18" charset="0"/>
                            </a:rPr>
                            <m:t>𝑘</m:t>
                          </m:r>
                        </m:sub>
                      </m:sSub>
                      <m:r>
                        <a:rPr lang="en-IN" sz="1550" b="0" i="1" smtClean="0">
                          <a:latin typeface="Cambria Math" panose="02040503050406030204" pitchFamily="18" charset="0"/>
                        </a:rPr>
                        <m:t>=</m:t>
                      </m:r>
                      <m:sSub>
                        <m:sSubPr>
                          <m:ctrlPr>
                            <a:rPr lang="en-IN" sz="1550" b="0" i="1" smtClean="0">
                              <a:latin typeface="Cambria Math" panose="02040503050406030204" pitchFamily="18" charset="0"/>
                            </a:rPr>
                          </m:ctrlPr>
                        </m:sSubPr>
                        <m:e>
                          <m:r>
                            <a:rPr lang="en-IN" sz="1550" b="0" i="1" smtClean="0">
                              <a:latin typeface="Cambria Math" panose="02040503050406030204" pitchFamily="18" charset="0"/>
                            </a:rPr>
                            <m:t>𝑤</m:t>
                          </m:r>
                        </m:e>
                        <m:sub>
                          <m:r>
                            <a:rPr lang="en-IN" sz="1550" b="0" i="1" smtClean="0">
                              <a:latin typeface="Cambria Math" panose="02040503050406030204" pitchFamily="18" charset="0"/>
                            </a:rPr>
                            <m:t>𝐽𝑘</m:t>
                          </m:r>
                        </m:sub>
                      </m:sSub>
                    </m:oMath>
                  </m:oMathPara>
                </a14:m>
                <a:endParaRPr lang="en-US" sz="1550" dirty="0"/>
              </a:p>
            </p:txBody>
          </p:sp>
        </mc:Choice>
        <mc:Fallback xmlns="">
          <p:sp>
            <p:nvSpPr>
              <p:cNvPr id="8" name="Rectangle 7">
                <a:extLst>
                  <a:ext uri="{FF2B5EF4-FFF2-40B4-BE49-F238E27FC236}">
                    <a16:creationId xmlns:a16="http://schemas.microsoft.com/office/drawing/2014/main" id="{D1AB262B-EA37-497E-9592-B850E759A1CB}"/>
                  </a:ext>
                </a:extLst>
              </p:cNvPr>
              <p:cNvSpPr>
                <a:spLocks noRot="1" noChangeAspect="1" noMove="1" noResize="1" noEditPoints="1" noAdjustHandles="1" noChangeArrowheads="1" noChangeShapeType="1" noTextEdit="1"/>
              </p:cNvSpPr>
              <p:nvPr/>
            </p:nvSpPr>
            <p:spPr>
              <a:xfrm>
                <a:off x="381000" y="1434371"/>
                <a:ext cx="8382000" cy="1900520"/>
              </a:xfrm>
              <a:prstGeom prst="rect">
                <a:avLst/>
              </a:prstGeom>
              <a:blipFill>
                <a:blip r:embed="rId2"/>
                <a:stretch>
                  <a:fillRect l="-364" t="-321"/>
                </a:stretch>
              </a:blipFill>
            </p:spPr>
            <p:txBody>
              <a:bodyPr/>
              <a:lstStyle/>
              <a:p>
                <a:r>
                  <a:rPr lang="en-IN">
                    <a:noFill/>
                  </a:rPr>
                  <a:t> </a:t>
                </a:r>
              </a:p>
            </p:txBody>
          </p:sp>
        </mc:Fallback>
      </mc:AlternateContent>
      <p:sp>
        <p:nvSpPr>
          <p:cNvPr id="9" name="TextBox 8">
            <a:extLst>
              <a:ext uri="{FF2B5EF4-FFF2-40B4-BE49-F238E27FC236}">
                <a16:creationId xmlns:a16="http://schemas.microsoft.com/office/drawing/2014/main" id="{13FC2C8A-05AF-4FE5-8859-2A8D66363969}"/>
              </a:ext>
            </a:extLst>
          </p:cNvPr>
          <p:cNvSpPr txBox="1"/>
          <p:nvPr/>
        </p:nvSpPr>
        <p:spPr>
          <a:xfrm>
            <a:off x="1676400" y="695980"/>
            <a:ext cx="7391400" cy="523220"/>
          </a:xfrm>
          <a:prstGeom prst="rect">
            <a:avLst/>
          </a:prstGeom>
          <a:noFill/>
        </p:spPr>
        <p:txBody>
          <a:bodyPr wrap="square" rtlCol="0">
            <a:spAutoFit/>
          </a:bodyPr>
          <a:lstStyle/>
          <a:p>
            <a:r>
              <a:rPr lang="en-US" sz="2800" b="1" dirty="0">
                <a:solidFill>
                  <a:schemeClr val="accent2">
                    <a:lumMod val="75000"/>
                  </a:schemeClr>
                </a:solidFill>
                <a:latin typeface="Century Gothic" pitchFamily="34" charset="0"/>
              </a:rPr>
              <a:t>Forward-Only CPN (Testing Algorithm) </a:t>
            </a:r>
          </a:p>
        </p:txBody>
      </p:sp>
    </p:spTree>
    <p:extLst>
      <p:ext uri="{BB962C8B-B14F-4D97-AF65-F5344CB8AC3E}">
        <p14:creationId xmlns:p14="http://schemas.microsoft.com/office/powerpoint/2010/main" val="1956188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4</a:t>
            </a:fld>
            <a:endParaRPr lang="en-US" dirty="0"/>
          </a:p>
        </p:txBody>
      </p:sp>
      <p:sp>
        <p:nvSpPr>
          <p:cNvPr id="6" name="TextBox 5"/>
          <p:cNvSpPr txBox="1"/>
          <p:nvPr/>
        </p:nvSpPr>
        <p:spPr>
          <a:xfrm>
            <a:off x="1676400" y="695980"/>
            <a:ext cx="7391400" cy="523220"/>
          </a:xfrm>
          <a:prstGeom prst="rect">
            <a:avLst/>
          </a:prstGeom>
          <a:noFill/>
        </p:spPr>
        <p:txBody>
          <a:bodyPr wrap="square" rtlCol="0">
            <a:spAutoFit/>
          </a:bodyPr>
          <a:lstStyle/>
          <a:p>
            <a:r>
              <a:rPr lang="en-US" sz="2800" b="1" dirty="0">
                <a:solidFill>
                  <a:schemeClr val="accent2">
                    <a:lumMod val="75000"/>
                  </a:schemeClr>
                </a:solidFill>
                <a:latin typeface="Century Gothic" pitchFamily="34" charset="0"/>
              </a:rPr>
              <a:t>LVQ Training Algorithm</a:t>
            </a:r>
          </a:p>
        </p:txBody>
      </p:sp>
      <mc:AlternateContent xmlns:mc="http://schemas.openxmlformats.org/markup-compatibility/2006" xmlns:a14="http://schemas.microsoft.com/office/drawing/2010/main">
        <mc:Choice Requires="a14">
          <p:sp>
            <p:nvSpPr>
              <p:cNvPr id="26" name="Rectangle 25"/>
              <p:cNvSpPr/>
              <p:nvPr/>
            </p:nvSpPr>
            <p:spPr>
              <a:xfrm>
                <a:off x="381000" y="1379577"/>
                <a:ext cx="8382000" cy="5050100"/>
              </a:xfrm>
              <a:prstGeom prst="rect">
                <a:avLst/>
              </a:prstGeom>
            </p:spPr>
            <p:txBody>
              <a:bodyPr wrap="square">
                <a:spAutoFit/>
              </a:bodyPr>
              <a:lstStyle/>
              <a:p>
                <a:pPr marL="342900" indent="-342900" algn="just">
                  <a:spcBef>
                    <a:spcPts val="600"/>
                  </a:spcBef>
                  <a:spcAft>
                    <a:spcPts val="600"/>
                  </a:spcAft>
                  <a:buFont typeface="Arial" panose="020B0604020202020204" pitchFamily="34" charset="0"/>
                  <a:buChar char="•"/>
                </a:pPr>
                <a:r>
                  <a:rPr lang="en-US" sz="1600" dirty="0"/>
                  <a:t>The parameters used for the training process of a LVQ include the following: </a:t>
                </a:r>
              </a:p>
              <a:p>
                <a:pPr algn="just">
                  <a:spcBef>
                    <a:spcPts val="600"/>
                  </a:spcBef>
                  <a:spcAft>
                    <a:spcPts val="600"/>
                  </a:spcAft>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𝑥</m:t>
                      </m:r>
                      <m:r>
                        <a:rPr lang="en-US" sz="1600" b="0" i="1" smtClean="0">
                          <a:latin typeface="Cambria Math" panose="02040503050406030204" pitchFamily="18" charset="0"/>
                        </a:rPr>
                        <m:t>=</m:t>
                      </m:r>
                      <m:r>
                        <a:rPr lang="en-US" sz="1600" b="0" i="1" smtClean="0">
                          <a:latin typeface="Cambria Math" panose="02040503050406030204" pitchFamily="18" charset="0"/>
                        </a:rPr>
                        <m:t>𝑡𝑟𝑎𝑖𝑛𝑖𝑛𝑔</m:t>
                      </m:r>
                      <m:r>
                        <a:rPr lang="en-US" sz="1600" b="0" i="1" smtClean="0">
                          <a:latin typeface="Cambria Math" panose="02040503050406030204" pitchFamily="18" charset="0"/>
                        </a:rPr>
                        <m:t> </m:t>
                      </m:r>
                      <m:r>
                        <a:rPr lang="en-US" sz="1600" b="0" i="1" smtClean="0">
                          <a:latin typeface="Cambria Math" panose="02040503050406030204" pitchFamily="18" charset="0"/>
                        </a:rPr>
                        <m:t>𝑣𝑒𝑐𝑡𝑜𝑟</m:t>
                      </m:r>
                      <m:r>
                        <a:rPr lang="en-US" sz="1600" b="0" i="1" smtClean="0">
                          <a:latin typeface="Cambria Math" panose="02040503050406030204" pitchFamily="18" charset="0"/>
                        </a:rPr>
                        <m:t> </m:t>
                      </m:r>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𝑛</m:t>
                              </m:r>
                            </m:sub>
                          </m:sSub>
                        </m:e>
                      </m:d>
                    </m:oMath>
                  </m:oMathPara>
                </a14:m>
                <a:endParaRPr lang="en-US" sz="1600" b="0" dirty="0"/>
              </a:p>
              <a:p>
                <a:pPr algn="just">
                  <a:spcBef>
                    <a:spcPts val="600"/>
                  </a:spcBef>
                  <a:spcAft>
                    <a:spcPts val="600"/>
                  </a:spcAft>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m:t>
                      </m:r>
                      <m:r>
                        <a:rPr lang="en-US" sz="1600" b="0" i="1" smtClean="0">
                          <a:latin typeface="Cambria Math" panose="02040503050406030204" pitchFamily="18" charset="0"/>
                        </a:rPr>
                        <m:t>𝑐𝑎𝑡𝑒𝑔𝑜𝑟𝑦</m:t>
                      </m:r>
                      <m:r>
                        <a:rPr lang="en-US" sz="1600" b="0" i="1" smtClean="0">
                          <a:latin typeface="Cambria Math" panose="02040503050406030204" pitchFamily="18" charset="0"/>
                        </a:rPr>
                        <m:t> </m:t>
                      </m:r>
                      <m:r>
                        <a:rPr lang="en-US" sz="1600" b="0" i="1" smtClean="0">
                          <a:latin typeface="Cambria Math" panose="02040503050406030204" pitchFamily="18" charset="0"/>
                        </a:rPr>
                        <m:t>𝑜𝑟</m:t>
                      </m:r>
                      <m:r>
                        <a:rPr lang="en-US" sz="1600" b="0" i="1" smtClean="0">
                          <a:latin typeface="Cambria Math" panose="02040503050406030204" pitchFamily="18" charset="0"/>
                        </a:rPr>
                        <m:t> </m:t>
                      </m:r>
                      <m:r>
                        <a:rPr lang="en-US" sz="1600" b="0" i="1" smtClean="0">
                          <a:latin typeface="Cambria Math" panose="02040503050406030204" pitchFamily="18" charset="0"/>
                        </a:rPr>
                        <m:t>𝑐𝑙𝑎𝑠𝑠</m:t>
                      </m:r>
                      <m:r>
                        <a:rPr lang="en-US" sz="1600" b="0" i="1" smtClean="0">
                          <a:latin typeface="Cambria Math" panose="02040503050406030204" pitchFamily="18" charset="0"/>
                        </a:rPr>
                        <m:t> </m:t>
                      </m:r>
                      <m:r>
                        <a:rPr lang="en-US" sz="1600" b="0" i="1" smtClean="0">
                          <a:latin typeface="Cambria Math" panose="02040503050406030204" pitchFamily="18" charset="0"/>
                        </a:rPr>
                        <m:t>𝑜𝑓</m:t>
                      </m:r>
                      <m:r>
                        <a:rPr lang="en-US" sz="1600" b="0" i="1" smtClean="0">
                          <a:latin typeface="Cambria Math" panose="02040503050406030204" pitchFamily="18" charset="0"/>
                        </a:rPr>
                        <m:t> </m:t>
                      </m:r>
                      <m:r>
                        <a:rPr lang="en-US" sz="1600" b="0" i="1" smtClean="0">
                          <a:latin typeface="Cambria Math" panose="02040503050406030204" pitchFamily="18" charset="0"/>
                        </a:rPr>
                        <m:t>𝑡𝑟𝑎𝑖𝑛𝑖𝑛𝑔</m:t>
                      </m:r>
                      <m:r>
                        <a:rPr lang="en-US" sz="1600" b="0" i="1" smtClean="0">
                          <a:latin typeface="Cambria Math" panose="02040503050406030204" pitchFamily="18" charset="0"/>
                        </a:rPr>
                        <m:t> </m:t>
                      </m:r>
                      <m:r>
                        <a:rPr lang="en-US" sz="1600" b="0" i="1" smtClean="0">
                          <a:latin typeface="Cambria Math" panose="02040503050406030204" pitchFamily="18" charset="0"/>
                        </a:rPr>
                        <m:t>𝑣𝑒𝑐𝑡𝑜𝑟</m:t>
                      </m:r>
                      <m:r>
                        <a:rPr lang="en-US" sz="1600" b="0" i="1" smtClean="0">
                          <a:latin typeface="Cambria Math" panose="02040503050406030204" pitchFamily="18" charset="0"/>
                        </a:rPr>
                        <m:t> </m:t>
                      </m:r>
                      <m:r>
                        <a:rPr lang="en-US" sz="1600" b="0" i="1" smtClean="0">
                          <a:latin typeface="Cambria Math" panose="02040503050406030204" pitchFamily="18" charset="0"/>
                        </a:rPr>
                        <m:t>𝑥</m:t>
                      </m:r>
                    </m:oMath>
                  </m:oMathPara>
                </a14:m>
                <a:endParaRPr lang="en-US" sz="1600" b="0" dirty="0"/>
              </a:p>
              <a:p>
                <a:pPr algn="just">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𝑗</m:t>
                          </m:r>
                        </m:sub>
                      </m:sSub>
                      <m:r>
                        <a:rPr lang="en-US" sz="1600" b="0" i="1" smtClean="0">
                          <a:latin typeface="Cambria Math" panose="02040503050406030204" pitchFamily="18" charset="0"/>
                        </a:rPr>
                        <m:t>=</m:t>
                      </m:r>
                      <m:r>
                        <a:rPr lang="en-US" sz="1600" b="0" i="1" smtClean="0">
                          <a:latin typeface="Cambria Math" panose="02040503050406030204" pitchFamily="18" charset="0"/>
                        </a:rPr>
                        <m:t>𝑤𝑒𝑖𝑔h𝑡</m:t>
                      </m:r>
                      <m:r>
                        <a:rPr lang="en-US" sz="1600" b="0" i="1" smtClean="0">
                          <a:latin typeface="Cambria Math" panose="02040503050406030204" pitchFamily="18" charset="0"/>
                        </a:rPr>
                        <m:t> </m:t>
                      </m:r>
                      <m:r>
                        <a:rPr lang="en-US" sz="1600" b="0" i="1" smtClean="0">
                          <a:latin typeface="Cambria Math" panose="02040503050406030204" pitchFamily="18" charset="0"/>
                        </a:rPr>
                        <m:t>𝑣𝑒𝑐𝑡𝑜𝑟</m:t>
                      </m:r>
                      <m:r>
                        <a:rPr lang="en-US" sz="1600" b="0" i="1" smtClean="0">
                          <a:latin typeface="Cambria Math" panose="02040503050406030204" pitchFamily="18" charset="0"/>
                        </a:rPr>
                        <m:t> </m:t>
                      </m:r>
                      <m:r>
                        <a:rPr lang="en-US" sz="1600" b="0" i="1" smtClean="0">
                          <a:latin typeface="Cambria Math" panose="02040503050406030204" pitchFamily="18" charset="0"/>
                        </a:rPr>
                        <m:t>𝑓𝑜𝑟</m:t>
                      </m:r>
                      <m:r>
                        <a:rPr lang="en-US" sz="1600" b="0" i="1" smtClean="0">
                          <a:latin typeface="Cambria Math" panose="02040503050406030204" pitchFamily="18" charset="0"/>
                        </a:rPr>
                        <m:t> </m:t>
                      </m:r>
                      <m:r>
                        <a:rPr lang="en-US" sz="1600" b="0" i="1" smtClean="0">
                          <a:latin typeface="Cambria Math" panose="02040503050406030204" pitchFamily="18" charset="0"/>
                        </a:rPr>
                        <m:t>𝑗𝑡h</m:t>
                      </m:r>
                      <m:r>
                        <a:rPr lang="en-US" sz="1600" b="0" i="1" smtClean="0">
                          <a:latin typeface="Cambria Math" panose="02040503050406030204" pitchFamily="18" charset="0"/>
                        </a:rPr>
                        <m:t> </m:t>
                      </m:r>
                      <m:r>
                        <a:rPr lang="en-US" sz="1600" b="0" i="1" smtClean="0">
                          <a:latin typeface="Cambria Math" panose="02040503050406030204" pitchFamily="18" charset="0"/>
                        </a:rPr>
                        <m:t>𝑜𝑢𝑡𝑝𝑢𝑡</m:t>
                      </m:r>
                      <m:r>
                        <a:rPr lang="en-US" sz="1600" b="0" i="1" smtClean="0">
                          <a:latin typeface="Cambria Math" panose="02040503050406030204" pitchFamily="18" charset="0"/>
                        </a:rPr>
                        <m:t> </m:t>
                      </m:r>
                      <m:r>
                        <a:rPr lang="en-US" sz="1600" b="0" i="1" smtClean="0">
                          <a:latin typeface="Cambria Math" panose="02040503050406030204" pitchFamily="18" charset="0"/>
                        </a:rPr>
                        <m:t>𝑢𝑛𝑖𝑡</m:t>
                      </m:r>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1</m:t>
                          </m:r>
                          <m:r>
                            <a:rPr lang="en-US" sz="1600" b="0" i="1" smtClean="0">
                              <a:latin typeface="Cambria Math" panose="02040503050406030204" pitchFamily="18" charset="0"/>
                            </a:rPr>
                            <m:t>𝑗</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𝑖𝑗</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𝑛𝑗</m:t>
                          </m:r>
                        </m:sub>
                      </m:sSub>
                      <m:r>
                        <a:rPr lang="en-US" sz="1600" b="0" i="1" smtClean="0">
                          <a:latin typeface="Cambria Math" panose="02040503050406030204" pitchFamily="18" charset="0"/>
                        </a:rPr>
                        <m:t>)</m:t>
                      </m:r>
                    </m:oMath>
                  </m:oMathPara>
                </a14:m>
                <a:endParaRPr lang="en-US" sz="1600" dirty="0"/>
              </a:p>
              <a:p>
                <a:pPr algn="just">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𝑗</m:t>
                          </m:r>
                        </m:sub>
                      </m:sSub>
                      <m:r>
                        <a:rPr lang="en-US" sz="1600" b="0" i="1" smtClean="0">
                          <a:latin typeface="Cambria Math" panose="02040503050406030204" pitchFamily="18" charset="0"/>
                        </a:rPr>
                        <m:t>=</m:t>
                      </m:r>
                      <m:r>
                        <a:rPr lang="en-US" sz="1600" b="0" i="1" smtClean="0">
                          <a:latin typeface="Cambria Math" panose="02040503050406030204" pitchFamily="18" charset="0"/>
                        </a:rPr>
                        <m:t>𝑐𝑙𝑢𝑠𝑡𝑒𝑟</m:t>
                      </m:r>
                      <m:r>
                        <a:rPr lang="en-US" sz="1600" b="0" i="1" smtClean="0">
                          <a:latin typeface="Cambria Math" panose="02040503050406030204" pitchFamily="18" charset="0"/>
                        </a:rPr>
                        <m:t> </m:t>
                      </m:r>
                      <m:r>
                        <a:rPr lang="en-US" sz="1600" b="0" i="1" smtClean="0">
                          <a:latin typeface="Cambria Math" panose="02040503050406030204" pitchFamily="18" charset="0"/>
                        </a:rPr>
                        <m:t>𝑜𝑟</m:t>
                      </m:r>
                      <m:r>
                        <a:rPr lang="en-US" sz="1600" b="0" i="1" smtClean="0">
                          <a:latin typeface="Cambria Math" panose="02040503050406030204" pitchFamily="18" charset="0"/>
                        </a:rPr>
                        <m:t> </m:t>
                      </m:r>
                      <m:r>
                        <a:rPr lang="en-US" sz="1600" b="0" i="1" smtClean="0">
                          <a:latin typeface="Cambria Math" panose="02040503050406030204" pitchFamily="18" charset="0"/>
                        </a:rPr>
                        <m:t>𝑐𝑙𝑎𝑠𝑠</m:t>
                      </m:r>
                      <m:r>
                        <a:rPr lang="en-US" sz="1600" b="0" i="1" smtClean="0">
                          <a:latin typeface="Cambria Math" panose="02040503050406030204" pitchFamily="18" charset="0"/>
                        </a:rPr>
                        <m:t> </m:t>
                      </m:r>
                      <m:r>
                        <a:rPr lang="en-US" sz="1600" b="0" i="1" smtClean="0">
                          <a:latin typeface="Cambria Math" panose="02040503050406030204" pitchFamily="18" charset="0"/>
                        </a:rPr>
                        <m:t>𝑜𝑟</m:t>
                      </m:r>
                      <m:r>
                        <a:rPr lang="en-US" sz="1600" b="0" i="1" smtClean="0">
                          <a:latin typeface="Cambria Math" panose="02040503050406030204" pitchFamily="18" charset="0"/>
                        </a:rPr>
                        <m:t> </m:t>
                      </m:r>
                      <m:r>
                        <a:rPr lang="en-US" sz="1600" b="0" i="1" smtClean="0">
                          <a:latin typeface="Cambria Math" panose="02040503050406030204" pitchFamily="18" charset="0"/>
                        </a:rPr>
                        <m:t>𝑐𝑎𝑡𝑒𝑔𝑜𝑟𝑦</m:t>
                      </m:r>
                      <m:r>
                        <a:rPr lang="en-US" sz="1600" b="0" i="1" smtClean="0">
                          <a:latin typeface="Cambria Math" panose="02040503050406030204" pitchFamily="18" charset="0"/>
                        </a:rPr>
                        <m:t> </m:t>
                      </m:r>
                      <m:r>
                        <a:rPr lang="en-US" sz="1600" b="0" i="1" smtClean="0">
                          <a:latin typeface="Cambria Math" panose="02040503050406030204" pitchFamily="18" charset="0"/>
                        </a:rPr>
                        <m:t>𝑎𝑠𝑠𝑜𝑐𝑖𝑎𝑡𝑒𝑑</m:t>
                      </m:r>
                      <m:r>
                        <a:rPr lang="en-US" sz="1600" b="0" i="1" smtClean="0">
                          <a:latin typeface="Cambria Math" panose="02040503050406030204" pitchFamily="18" charset="0"/>
                        </a:rPr>
                        <m:t> </m:t>
                      </m:r>
                      <m:r>
                        <a:rPr lang="en-US" sz="1600" b="0" i="1" smtClean="0">
                          <a:latin typeface="Cambria Math" panose="02040503050406030204" pitchFamily="18" charset="0"/>
                        </a:rPr>
                        <m:t>𝑤𝑖𝑡h</m:t>
                      </m:r>
                      <m:r>
                        <a:rPr lang="en-US" sz="1600" b="0" i="1" smtClean="0">
                          <a:latin typeface="Cambria Math" panose="02040503050406030204" pitchFamily="18" charset="0"/>
                        </a:rPr>
                        <m:t> </m:t>
                      </m:r>
                      <m:r>
                        <a:rPr lang="en-US" sz="1600" b="0" i="1" smtClean="0">
                          <a:latin typeface="Cambria Math" panose="02040503050406030204" pitchFamily="18" charset="0"/>
                        </a:rPr>
                        <m:t>𝑗𝑡h</m:t>
                      </m:r>
                      <m:r>
                        <a:rPr lang="en-US" sz="1600" b="0" i="1" smtClean="0">
                          <a:latin typeface="Cambria Math" panose="02040503050406030204" pitchFamily="18" charset="0"/>
                        </a:rPr>
                        <m:t> </m:t>
                      </m:r>
                      <m:r>
                        <a:rPr lang="en-US" sz="1600" b="0" i="1" smtClean="0">
                          <a:latin typeface="Cambria Math" panose="02040503050406030204" pitchFamily="18" charset="0"/>
                        </a:rPr>
                        <m:t>𝑜𝑢𝑡𝑝𝑢𝑡</m:t>
                      </m:r>
                      <m:r>
                        <a:rPr lang="en-US" sz="1600" b="0" i="1" smtClean="0">
                          <a:latin typeface="Cambria Math" panose="02040503050406030204" pitchFamily="18" charset="0"/>
                        </a:rPr>
                        <m:t> </m:t>
                      </m:r>
                      <m:r>
                        <a:rPr lang="en-US" sz="1600" b="0" i="1" smtClean="0">
                          <a:latin typeface="Cambria Math" panose="02040503050406030204" pitchFamily="18" charset="0"/>
                        </a:rPr>
                        <m:t>𝑢𝑛𝑖𝑡</m:t>
                      </m:r>
                    </m:oMath>
                  </m:oMathPara>
                </a14:m>
                <a:endParaRPr lang="en-US" sz="1600" dirty="0"/>
              </a:p>
              <a:p>
                <a:pPr marL="285750" indent="-285750" algn="just">
                  <a:spcBef>
                    <a:spcPts val="600"/>
                  </a:spcBef>
                  <a:spcAft>
                    <a:spcPts val="600"/>
                  </a:spcAft>
                  <a:buFont typeface="Arial" panose="020B0604020202020204" pitchFamily="34" charset="0"/>
                  <a:buChar char="•"/>
                </a:pPr>
                <a:r>
                  <a:rPr lang="en-US" sz="1600" dirty="0"/>
                  <a:t>The Euclidean distance of </a:t>
                </a:r>
                <a:r>
                  <a:rPr lang="en-US" sz="1600" dirty="0" err="1"/>
                  <a:t>j’th</a:t>
                </a:r>
                <a:r>
                  <a:rPr lang="en-US" sz="1600" dirty="0"/>
                  <a:t> output unit is </a:t>
                </a:r>
                <a14:m>
                  <m:oMath xmlns:m="http://schemas.openxmlformats.org/officeDocument/2006/math">
                    <m:r>
                      <a:rPr lang="en-US" sz="1600" b="0" i="1" smtClean="0">
                        <a:latin typeface="Cambria Math" panose="02040503050406030204" pitchFamily="18" charset="0"/>
                      </a:rPr>
                      <m:t>𝐷</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𝑗</m:t>
                        </m:r>
                      </m:e>
                    </m:d>
                    <m:r>
                      <a:rPr lang="en-US" sz="1600" b="0" i="1" smtClean="0">
                        <a:latin typeface="Cambria Math" panose="02040503050406030204" pitchFamily="18" charset="0"/>
                      </a:rPr>
                      <m:t>=</m:t>
                    </m:r>
                    <m:nary>
                      <m:naryPr>
                        <m:chr m:val="∑"/>
                        <m:subHide m:val="on"/>
                        <m:supHide m:val="on"/>
                        <m:ctrlPr>
                          <a:rPr lang="en-US" sz="1600" b="0" i="1" smtClean="0">
                            <a:latin typeface="Cambria Math" panose="02040503050406030204" pitchFamily="18" charset="0"/>
                          </a:rPr>
                        </m:ctrlPr>
                      </m:naryPr>
                      <m:sub/>
                      <m:sup/>
                      <m:e>
                        <m:sSup>
                          <m:sSupPr>
                            <m:ctrlPr>
                              <a:rPr lang="en-US" sz="1600" b="0" i="1" smtClean="0">
                                <a:latin typeface="Cambria Math" panose="02040503050406030204" pitchFamily="18" charset="0"/>
                              </a:rPr>
                            </m:ctrlPr>
                          </m:sSupPr>
                          <m:e>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𝑖𝑗</m:t>
                                    </m:r>
                                  </m:sub>
                                </m:sSub>
                              </m:e>
                            </m:d>
                          </m:e>
                          <m:sup>
                            <m:r>
                              <a:rPr lang="en-US" sz="1600" b="0" i="1" smtClean="0">
                                <a:latin typeface="Cambria Math" panose="02040503050406030204" pitchFamily="18" charset="0"/>
                              </a:rPr>
                              <m:t>2</m:t>
                            </m:r>
                          </m:sup>
                        </m:sSup>
                      </m:e>
                    </m:nary>
                  </m:oMath>
                </a14:m>
                <a:r>
                  <a:rPr lang="en-US" sz="1600" dirty="0"/>
                  <a:t>.</a:t>
                </a:r>
              </a:p>
              <a:p>
                <a:pPr marL="285750" indent="-285750" algn="just">
                  <a:spcBef>
                    <a:spcPts val="600"/>
                  </a:spcBef>
                  <a:spcAft>
                    <a:spcPts val="600"/>
                  </a:spcAft>
                  <a:buFont typeface="Arial" panose="020B0604020202020204" pitchFamily="34" charset="0"/>
                  <a:buChar char="•"/>
                </a:pPr>
                <a:r>
                  <a:rPr lang="en-US" sz="1600" dirty="0"/>
                  <a:t>In case of training, a set of training input vectors with a known classification is provided with some initial distribution of reference vector. Here, each output unit will have a known class. </a:t>
                </a:r>
              </a:p>
              <a:p>
                <a:pPr marL="285750" indent="-285750" algn="just">
                  <a:spcBef>
                    <a:spcPts val="600"/>
                  </a:spcBef>
                  <a:spcAft>
                    <a:spcPts val="600"/>
                  </a:spcAft>
                  <a:buFont typeface="Arial" panose="020B0604020202020204" pitchFamily="34" charset="0"/>
                  <a:buChar char="•"/>
                </a:pPr>
                <a:r>
                  <a:rPr lang="en-US" sz="1600" dirty="0"/>
                  <a:t>The objective of the algorithm is to find the output unit that is closest to the input vector.</a:t>
                </a:r>
              </a:p>
              <a:p>
                <a:pPr marL="285750" indent="-285750" algn="just">
                  <a:spcBef>
                    <a:spcPts val="600"/>
                  </a:spcBef>
                  <a:spcAft>
                    <a:spcPts val="600"/>
                  </a:spcAft>
                  <a:buFont typeface="Arial" panose="020B0604020202020204" pitchFamily="34" charset="0"/>
                  <a:buChar char="•"/>
                </a:pPr>
                <a:r>
                  <a:rPr lang="en-US" sz="1600" dirty="0"/>
                  <a:t>Step 0: Initialize the reference vectors. This can be done using the following steps. </a:t>
                </a:r>
              </a:p>
              <a:p>
                <a:pPr marL="742950" lvl="1" indent="-285750" algn="just">
                  <a:spcBef>
                    <a:spcPts val="600"/>
                  </a:spcBef>
                  <a:spcAft>
                    <a:spcPts val="600"/>
                  </a:spcAft>
                  <a:buFont typeface="Arial" panose="020B0604020202020204" pitchFamily="34" charset="0"/>
                  <a:buChar char="•"/>
                </a:pPr>
                <a:r>
                  <a:rPr lang="en-US" sz="1600" dirty="0"/>
                  <a:t>From the given set of training vectors, take the first "m” (number of clusters) training vectors and use them as weight vectors, the remaining vectors can be used for training.</a:t>
                </a:r>
              </a:p>
              <a:p>
                <a:pPr marL="742950" lvl="1" indent="-285750" algn="just">
                  <a:spcBef>
                    <a:spcPts val="600"/>
                  </a:spcBef>
                  <a:spcAft>
                    <a:spcPts val="600"/>
                  </a:spcAft>
                  <a:buFont typeface="Arial" panose="020B0604020202020204" pitchFamily="34" charset="0"/>
                  <a:buChar char="•"/>
                </a:pPr>
                <a:r>
                  <a:rPr lang="en-US" sz="1600" dirty="0"/>
                  <a:t>Assign the initial weights and classifications randomly. </a:t>
                </a:r>
              </a:p>
              <a:p>
                <a:pPr marL="742950" lvl="1" indent="-285750" algn="just">
                  <a:spcBef>
                    <a:spcPts val="600"/>
                  </a:spcBef>
                  <a:spcAft>
                    <a:spcPts val="600"/>
                  </a:spcAft>
                  <a:buFont typeface="Arial" panose="020B0604020202020204" pitchFamily="34" charset="0"/>
                  <a:buChar char="•"/>
                </a:pPr>
                <a:r>
                  <a:rPr lang="en-US" sz="1600" dirty="0"/>
                  <a:t>K-means clustering method. Set initial learning rate </a:t>
                </a:r>
                <a14:m>
                  <m:oMath xmlns:m="http://schemas.openxmlformats.org/officeDocument/2006/math">
                    <m:r>
                      <a:rPr lang="en-US" sz="1600" i="1" smtClean="0">
                        <a:latin typeface="Cambria Math" panose="02040503050406030204" pitchFamily="18" charset="0"/>
                        <a:ea typeface="Cambria Math" panose="02040503050406030204" pitchFamily="18" charset="0"/>
                      </a:rPr>
                      <m:t>𝛼</m:t>
                    </m:r>
                  </m:oMath>
                </a14:m>
                <a:r>
                  <a:rPr lang="en-US" sz="1600" dirty="0"/>
                  <a:t>.  </a:t>
                </a:r>
              </a:p>
            </p:txBody>
          </p:sp>
        </mc:Choice>
        <mc:Fallback xmlns="">
          <p:sp>
            <p:nvSpPr>
              <p:cNvPr id="26" name="Rectangle 25"/>
              <p:cNvSpPr>
                <a:spLocks noRot="1" noChangeAspect="1" noMove="1" noResize="1" noEditPoints="1" noAdjustHandles="1" noChangeArrowheads="1" noChangeShapeType="1" noTextEdit="1"/>
              </p:cNvSpPr>
              <p:nvPr/>
            </p:nvSpPr>
            <p:spPr>
              <a:xfrm>
                <a:off x="381000" y="1379577"/>
                <a:ext cx="8382000" cy="5050100"/>
              </a:xfrm>
              <a:prstGeom prst="rect">
                <a:avLst/>
              </a:prstGeom>
              <a:blipFill>
                <a:blip r:embed="rId2"/>
                <a:stretch>
                  <a:fillRect l="-291" t="-362" r="-364" b="-603"/>
                </a:stretch>
              </a:blipFill>
            </p:spPr>
            <p:txBody>
              <a:bodyPr/>
              <a:lstStyle/>
              <a:p>
                <a:r>
                  <a:rPr lang="en-IN">
                    <a:noFill/>
                  </a:rPr>
                  <a:t> </a:t>
                </a:r>
              </a:p>
            </p:txBody>
          </p:sp>
        </mc:Fallback>
      </mc:AlternateContent>
      <p:sp>
        <p:nvSpPr>
          <p:cNvPr id="2" name="Date Placeholder 1">
            <a:extLst>
              <a:ext uri="{FF2B5EF4-FFF2-40B4-BE49-F238E27FC236}">
                <a16:creationId xmlns:a16="http://schemas.microsoft.com/office/drawing/2014/main" id="{D8D95BAE-58EE-4F62-BE25-374A7C355DF6}"/>
              </a:ext>
            </a:extLst>
          </p:cNvPr>
          <p:cNvSpPr>
            <a:spLocks noGrp="1"/>
          </p:cNvSpPr>
          <p:nvPr>
            <p:ph type="dt" sz="half" idx="10"/>
          </p:nvPr>
        </p:nvSpPr>
        <p:spPr/>
        <p:txBody>
          <a:bodyPr/>
          <a:lstStyle/>
          <a:p>
            <a:fld id="{A74F7547-F7EA-472A-81B0-AFBDB585C69C}" type="datetime1">
              <a:rPr lang="en-US" smtClean="0">
                <a:solidFill>
                  <a:prstClr val="black">
                    <a:tint val="75000"/>
                  </a:prstClr>
                </a:solidFill>
              </a:rPr>
              <a:t>9/17/2021</a:t>
            </a:fld>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F5050981-4C90-44CB-A918-1566C30A04A2}"/>
              </a:ext>
            </a:extLst>
          </p:cNvPr>
          <p:cNvSpPr>
            <a:spLocks noGrp="1"/>
          </p:cNvSpPr>
          <p:nvPr>
            <p:ph type="ftr" sz="quarter" idx="11"/>
          </p:nvPr>
        </p:nvSpPr>
        <p:spPr/>
        <p:txBody>
          <a:bodyPr/>
          <a:lstStyle/>
          <a:p>
            <a:r>
              <a:rPr lang="en-US" dirty="0">
                <a:solidFill>
                  <a:prstClr val="black">
                    <a:tint val="75000"/>
                  </a:prstClr>
                </a:solidFill>
              </a:rPr>
              <a:t>Matching and Self organizing networks</a:t>
            </a:r>
          </a:p>
        </p:txBody>
      </p:sp>
    </p:spTree>
    <p:extLst>
      <p:ext uri="{BB962C8B-B14F-4D97-AF65-F5344CB8AC3E}">
        <p14:creationId xmlns:p14="http://schemas.microsoft.com/office/powerpoint/2010/main" val="20868486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83D098C-82B6-4AFB-9B37-5DD7E0904C7C}"/>
              </a:ext>
            </a:extLst>
          </p:cNvPr>
          <p:cNvSpPr>
            <a:spLocks noGrp="1"/>
          </p:cNvSpPr>
          <p:nvPr>
            <p:ph type="dt" sz="half" idx="10"/>
          </p:nvPr>
        </p:nvSpPr>
        <p:spPr/>
        <p:txBody>
          <a:bodyPr/>
          <a:lstStyle/>
          <a:p>
            <a:fld id="{D8513C87-B01D-432B-95CD-5B196D463A73}" type="datetime1">
              <a:rPr lang="en-US" smtClean="0">
                <a:solidFill>
                  <a:prstClr val="black">
                    <a:tint val="75000"/>
                  </a:prstClr>
                </a:solidFill>
              </a:rPr>
              <a:t>9/17/2021</a:t>
            </a:fld>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EAD18130-146F-4197-9E33-16729171555C}"/>
              </a:ext>
            </a:extLst>
          </p:cNvPr>
          <p:cNvSpPr>
            <a:spLocks noGrp="1"/>
          </p:cNvSpPr>
          <p:nvPr>
            <p:ph type="ftr" sz="quarter" idx="11"/>
          </p:nvPr>
        </p:nvSpPr>
        <p:spPr/>
        <p:txBody>
          <a:bodyPr/>
          <a:lstStyle/>
          <a:p>
            <a:r>
              <a:rPr lang="en-US">
                <a:solidFill>
                  <a:prstClr val="black">
                    <a:tint val="75000"/>
                  </a:prstClr>
                </a:solidFill>
              </a:rPr>
              <a:t>Matching and Self organizing networks</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D37A4659-231E-41A1-9EE5-C02B986F2404}"/>
              </a:ext>
            </a:extLst>
          </p:cNvPr>
          <p:cNvSpPr>
            <a:spLocks noGrp="1"/>
          </p:cNvSpPr>
          <p:nvPr>
            <p:ph type="sldNum" sz="quarter" idx="12"/>
          </p:nvPr>
        </p:nvSpPr>
        <p:spPr/>
        <p:txBody>
          <a:bodyPr/>
          <a:lstStyle/>
          <a:p>
            <a:fld id="{C3B8A444-581C-4B54-A54A-B2D08887D275}" type="slidenum">
              <a:rPr lang="en-US" smtClean="0">
                <a:solidFill>
                  <a:prstClr val="black">
                    <a:tint val="75000"/>
                  </a:prstClr>
                </a:solidFill>
              </a:rPr>
              <a:pPr/>
              <a:t>40</a:t>
            </a:fld>
            <a:endParaRPr lang="en-US" dirty="0">
              <a:solidFill>
                <a:prstClr val="black">
                  <a:tint val="75000"/>
                </a:prstClr>
              </a:solidFill>
            </a:endParaRPr>
          </a:p>
        </p:txBody>
      </p:sp>
      <p:sp>
        <p:nvSpPr>
          <p:cNvPr id="8" name="Rectangle 7">
            <a:extLst>
              <a:ext uri="{FF2B5EF4-FFF2-40B4-BE49-F238E27FC236}">
                <a16:creationId xmlns:a16="http://schemas.microsoft.com/office/drawing/2014/main" id="{D1AB262B-EA37-497E-9592-B850E759A1CB}"/>
              </a:ext>
            </a:extLst>
          </p:cNvPr>
          <p:cNvSpPr/>
          <p:nvPr/>
        </p:nvSpPr>
        <p:spPr>
          <a:xfrm>
            <a:off x="381000" y="1434371"/>
            <a:ext cx="8382000" cy="4985980"/>
          </a:xfrm>
          <a:prstGeom prst="rect">
            <a:avLst/>
          </a:prstGeom>
        </p:spPr>
        <p:txBody>
          <a:bodyPr wrap="square">
            <a:spAutoFit/>
          </a:bodyPr>
          <a:lstStyle/>
          <a:p>
            <a:pPr marL="285750" indent="-285750" algn="just">
              <a:spcBef>
                <a:spcPts val="600"/>
              </a:spcBef>
              <a:spcAft>
                <a:spcPts val="600"/>
              </a:spcAft>
              <a:buFont typeface="Arial" panose="020B0604020202020204" pitchFamily="34" charset="0"/>
              <a:buChar char="•"/>
            </a:pPr>
            <a:r>
              <a:rPr lang="en-US" sz="1550" dirty="0"/>
              <a:t>The adaptive resonance theory (ART) network, developed by steven Grossberg and Gail Carpenter (1987), is consistent with behavioral models. </a:t>
            </a:r>
          </a:p>
          <a:p>
            <a:pPr marL="285750" indent="-285750" algn="just">
              <a:spcBef>
                <a:spcPts val="600"/>
              </a:spcBef>
              <a:spcAft>
                <a:spcPts val="600"/>
              </a:spcAft>
              <a:buFont typeface="Arial" panose="020B0604020202020204" pitchFamily="34" charset="0"/>
              <a:buChar char="•"/>
            </a:pPr>
            <a:r>
              <a:rPr lang="en-US" sz="1550" dirty="0"/>
              <a:t>This is an unsupervised learning, based on competition, that finds categories autonomously and learns new categories if needed. </a:t>
            </a:r>
          </a:p>
          <a:p>
            <a:pPr marL="285750" indent="-285750" algn="just">
              <a:spcBef>
                <a:spcPts val="600"/>
              </a:spcBef>
              <a:spcAft>
                <a:spcPts val="600"/>
              </a:spcAft>
              <a:buFont typeface="Arial" panose="020B0604020202020204" pitchFamily="34" charset="0"/>
              <a:buChar char="•"/>
            </a:pPr>
            <a:r>
              <a:rPr lang="en-US" sz="1550" dirty="0"/>
              <a:t>The adaptive resonance model was developed to solve the problem of instability occurring in feedforward systems. </a:t>
            </a:r>
          </a:p>
          <a:p>
            <a:pPr marL="285750" indent="-285750" algn="just">
              <a:spcBef>
                <a:spcPts val="600"/>
              </a:spcBef>
              <a:spcAft>
                <a:spcPts val="600"/>
              </a:spcAft>
              <a:buFont typeface="Arial" panose="020B0604020202020204" pitchFamily="34" charset="0"/>
              <a:buChar char="•"/>
            </a:pPr>
            <a:r>
              <a:rPr lang="en-US" sz="1550" dirty="0"/>
              <a:t>There are two types of ART: ART 1 and ART 2. ART 1 is designed for clustering binary vectors and ART 2 is designed to accept continuous-valued vectors. </a:t>
            </a:r>
          </a:p>
          <a:p>
            <a:pPr marL="285750" indent="-285750" algn="just">
              <a:spcBef>
                <a:spcPts val="600"/>
              </a:spcBef>
              <a:spcAft>
                <a:spcPts val="600"/>
              </a:spcAft>
              <a:buFont typeface="Arial" panose="020B0604020202020204" pitchFamily="34" charset="0"/>
              <a:buChar char="•"/>
            </a:pPr>
            <a:r>
              <a:rPr lang="en-US" sz="1550" dirty="0"/>
              <a:t>In both the nets, input patterns can be presented in any order. For each pattern, presented to the network an appropriate cluster unit is chosen and the weights of the cluster unit are adjusted to let the cluster unit learn the pattern. </a:t>
            </a:r>
          </a:p>
          <a:p>
            <a:pPr marL="285750" indent="-285750" algn="just">
              <a:spcBef>
                <a:spcPts val="600"/>
              </a:spcBef>
              <a:spcAft>
                <a:spcPts val="600"/>
              </a:spcAft>
              <a:buFont typeface="Arial" panose="020B0604020202020204" pitchFamily="34" charset="0"/>
              <a:buChar char="•"/>
            </a:pPr>
            <a:r>
              <a:rPr lang="en-US" sz="1550" dirty="0"/>
              <a:t>This network controls the degree of similarity of the patterns placed on the same cluster units.</a:t>
            </a:r>
          </a:p>
          <a:p>
            <a:pPr marL="285750" indent="-285750" algn="just">
              <a:spcBef>
                <a:spcPts val="600"/>
              </a:spcBef>
              <a:spcAft>
                <a:spcPts val="600"/>
              </a:spcAft>
              <a:buFont typeface="Arial" panose="020B0604020202020204" pitchFamily="34" charset="0"/>
              <a:buChar char="•"/>
            </a:pPr>
            <a:r>
              <a:rPr lang="en-US" sz="1550" dirty="0"/>
              <a:t>During training, each training pattern may be presented several times. It should be noted that the input patterns should not be presented on the same cluster unit, when it is presented each time.</a:t>
            </a:r>
          </a:p>
          <a:p>
            <a:pPr marL="285750" indent="-285750" algn="just">
              <a:spcBef>
                <a:spcPts val="600"/>
              </a:spcBef>
              <a:spcAft>
                <a:spcPts val="600"/>
              </a:spcAft>
              <a:buFont typeface="Arial" panose="020B0604020202020204" pitchFamily="34" charset="0"/>
              <a:buChar char="•"/>
            </a:pPr>
            <a:r>
              <a:rPr lang="en-US" sz="1550" dirty="0"/>
              <a:t>On the basis of this, the stability of the net is defined as that wherein pattern is not presented to previous cluster units. </a:t>
            </a:r>
            <a:endParaRPr lang="en-IN" sz="1550" dirty="0"/>
          </a:p>
        </p:txBody>
      </p:sp>
      <p:sp>
        <p:nvSpPr>
          <p:cNvPr id="9" name="TextBox 8">
            <a:extLst>
              <a:ext uri="{FF2B5EF4-FFF2-40B4-BE49-F238E27FC236}">
                <a16:creationId xmlns:a16="http://schemas.microsoft.com/office/drawing/2014/main" id="{13FC2C8A-05AF-4FE5-8859-2A8D66363969}"/>
              </a:ext>
            </a:extLst>
          </p:cNvPr>
          <p:cNvSpPr txBox="1"/>
          <p:nvPr/>
        </p:nvSpPr>
        <p:spPr>
          <a:xfrm>
            <a:off x="1676400" y="695980"/>
            <a:ext cx="7391400" cy="523220"/>
          </a:xfrm>
          <a:prstGeom prst="rect">
            <a:avLst/>
          </a:prstGeom>
          <a:noFill/>
        </p:spPr>
        <p:txBody>
          <a:bodyPr wrap="square" rtlCol="0">
            <a:spAutoFit/>
          </a:bodyPr>
          <a:lstStyle/>
          <a:p>
            <a:r>
              <a:rPr lang="en-US" sz="2800" b="1" dirty="0">
                <a:solidFill>
                  <a:schemeClr val="accent2">
                    <a:lumMod val="75000"/>
                  </a:schemeClr>
                </a:solidFill>
                <a:latin typeface="Century Gothic" pitchFamily="34" charset="0"/>
              </a:rPr>
              <a:t>Adaptive Resonance Theory Network</a:t>
            </a:r>
          </a:p>
        </p:txBody>
      </p:sp>
    </p:spTree>
    <p:extLst>
      <p:ext uri="{BB962C8B-B14F-4D97-AF65-F5344CB8AC3E}">
        <p14:creationId xmlns:p14="http://schemas.microsoft.com/office/powerpoint/2010/main" val="30638789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83D098C-82B6-4AFB-9B37-5DD7E0904C7C}"/>
              </a:ext>
            </a:extLst>
          </p:cNvPr>
          <p:cNvSpPr>
            <a:spLocks noGrp="1"/>
          </p:cNvSpPr>
          <p:nvPr>
            <p:ph type="dt" sz="half" idx="10"/>
          </p:nvPr>
        </p:nvSpPr>
        <p:spPr/>
        <p:txBody>
          <a:bodyPr/>
          <a:lstStyle/>
          <a:p>
            <a:fld id="{D8513C87-B01D-432B-95CD-5B196D463A73}" type="datetime1">
              <a:rPr lang="en-US" smtClean="0">
                <a:solidFill>
                  <a:prstClr val="black">
                    <a:tint val="75000"/>
                  </a:prstClr>
                </a:solidFill>
              </a:rPr>
              <a:t>9/17/2021</a:t>
            </a:fld>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EAD18130-146F-4197-9E33-16729171555C}"/>
              </a:ext>
            </a:extLst>
          </p:cNvPr>
          <p:cNvSpPr>
            <a:spLocks noGrp="1"/>
          </p:cNvSpPr>
          <p:nvPr>
            <p:ph type="ftr" sz="quarter" idx="11"/>
          </p:nvPr>
        </p:nvSpPr>
        <p:spPr/>
        <p:txBody>
          <a:bodyPr/>
          <a:lstStyle/>
          <a:p>
            <a:r>
              <a:rPr lang="en-US">
                <a:solidFill>
                  <a:prstClr val="black">
                    <a:tint val="75000"/>
                  </a:prstClr>
                </a:solidFill>
              </a:rPr>
              <a:t>Matching and Self organizing networks</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D37A4659-231E-41A1-9EE5-C02B986F2404}"/>
              </a:ext>
            </a:extLst>
          </p:cNvPr>
          <p:cNvSpPr>
            <a:spLocks noGrp="1"/>
          </p:cNvSpPr>
          <p:nvPr>
            <p:ph type="sldNum" sz="quarter" idx="12"/>
          </p:nvPr>
        </p:nvSpPr>
        <p:spPr/>
        <p:txBody>
          <a:bodyPr/>
          <a:lstStyle/>
          <a:p>
            <a:fld id="{C3B8A444-581C-4B54-A54A-B2D08887D275}" type="slidenum">
              <a:rPr lang="en-US" smtClean="0">
                <a:solidFill>
                  <a:prstClr val="black">
                    <a:tint val="75000"/>
                  </a:prstClr>
                </a:solidFill>
              </a:rPr>
              <a:pPr/>
              <a:t>41</a:t>
            </a:fld>
            <a:endParaRPr lang="en-US" dirty="0">
              <a:solidFill>
                <a:prstClr val="black">
                  <a:tint val="75000"/>
                </a:prstClr>
              </a:solidFill>
            </a:endParaRPr>
          </a:p>
        </p:txBody>
      </p:sp>
      <p:sp>
        <p:nvSpPr>
          <p:cNvPr id="8" name="Rectangle 7">
            <a:extLst>
              <a:ext uri="{FF2B5EF4-FFF2-40B4-BE49-F238E27FC236}">
                <a16:creationId xmlns:a16="http://schemas.microsoft.com/office/drawing/2014/main" id="{D1AB262B-EA37-497E-9592-B850E759A1CB}"/>
              </a:ext>
            </a:extLst>
          </p:cNvPr>
          <p:cNvSpPr/>
          <p:nvPr/>
        </p:nvSpPr>
        <p:spPr>
          <a:xfrm>
            <a:off x="381000" y="1434371"/>
            <a:ext cx="8382000" cy="4270400"/>
          </a:xfrm>
          <a:prstGeom prst="rect">
            <a:avLst/>
          </a:prstGeom>
        </p:spPr>
        <p:txBody>
          <a:bodyPr wrap="square">
            <a:spAutoFit/>
          </a:bodyPr>
          <a:lstStyle/>
          <a:p>
            <a:pPr marL="285750" indent="-285750" algn="just">
              <a:spcBef>
                <a:spcPts val="600"/>
              </a:spcBef>
              <a:spcAft>
                <a:spcPts val="600"/>
              </a:spcAft>
              <a:buFont typeface="Arial" panose="020B0604020202020204" pitchFamily="34" charset="0"/>
              <a:buChar char="•"/>
            </a:pPr>
            <a:r>
              <a:rPr lang="en-US" sz="1550" dirty="0"/>
              <a:t>The stability may be achieved by reducing the learning rates. The ability of the network to respond to a new pattern equally at any stage of learning is called as plasticity.</a:t>
            </a:r>
          </a:p>
          <a:p>
            <a:pPr marL="285750" indent="-285750" algn="just">
              <a:spcBef>
                <a:spcPts val="600"/>
              </a:spcBef>
              <a:spcAft>
                <a:spcPts val="600"/>
              </a:spcAft>
              <a:buFont typeface="Arial" panose="020B0604020202020204" pitchFamily="34" charset="0"/>
              <a:buChar char="•"/>
            </a:pPr>
            <a:r>
              <a:rPr lang="en-US" sz="1550" dirty="0"/>
              <a:t>ART nets are designed to possess the properties, stability and plasticity. </a:t>
            </a:r>
          </a:p>
          <a:p>
            <a:pPr marL="285750" indent="-285750" algn="just">
              <a:spcBef>
                <a:spcPts val="600"/>
              </a:spcBef>
              <a:spcAft>
                <a:spcPts val="600"/>
              </a:spcAft>
              <a:buFont typeface="Arial" panose="020B0604020202020204" pitchFamily="34" charset="0"/>
              <a:buChar char="•"/>
            </a:pPr>
            <a:r>
              <a:rPr lang="en-US" sz="1550" dirty="0"/>
              <a:t>The key concept of ART is that the stability plasticity can be resolved by a system in which the network includes bottom-up (input-output) competitive learning combined with top-down (output-input) learning. </a:t>
            </a:r>
          </a:p>
          <a:p>
            <a:pPr marL="285750" indent="-285750" algn="just">
              <a:spcBef>
                <a:spcPts val="600"/>
              </a:spcBef>
              <a:spcAft>
                <a:spcPts val="600"/>
              </a:spcAft>
              <a:buFont typeface="Arial" panose="020B0604020202020204" pitchFamily="34" charset="0"/>
              <a:buChar char="•"/>
            </a:pPr>
            <a:r>
              <a:rPr lang="en-US" sz="1550" dirty="0"/>
              <a:t>The instability of instar-outstar networks could be solved by reducing the learning rate gradually to zero by freezing the learned categories. </a:t>
            </a:r>
          </a:p>
          <a:p>
            <a:pPr marL="285750" indent="-285750" algn="just">
              <a:spcBef>
                <a:spcPts val="600"/>
              </a:spcBef>
              <a:spcAft>
                <a:spcPts val="600"/>
              </a:spcAft>
              <a:buFont typeface="Arial" panose="020B0604020202020204" pitchFamily="34" charset="0"/>
              <a:buChar char="•"/>
            </a:pPr>
            <a:r>
              <a:rPr lang="en-US" sz="1550" dirty="0"/>
              <a:t>But, at this point, the net may lose its plasticity or the ability to react to new data. </a:t>
            </a:r>
          </a:p>
          <a:p>
            <a:pPr marL="285750" indent="-285750" algn="just">
              <a:spcBef>
                <a:spcPts val="600"/>
              </a:spcBef>
              <a:spcAft>
                <a:spcPts val="600"/>
              </a:spcAft>
              <a:buFont typeface="Arial" panose="020B0604020202020204" pitchFamily="34" charset="0"/>
              <a:buChar char="•"/>
            </a:pPr>
            <a:r>
              <a:rPr lang="en-US" sz="1550" dirty="0"/>
              <a:t>Thus it is difficult to possess both stability and plasticity. </a:t>
            </a:r>
          </a:p>
          <a:p>
            <a:pPr marL="285750" indent="-285750" algn="just">
              <a:spcBef>
                <a:spcPts val="600"/>
              </a:spcBef>
              <a:spcAft>
                <a:spcPts val="600"/>
              </a:spcAft>
              <a:buFont typeface="Arial" panose="020B0604020202020204" pitchFamily="34" charset="0"/>
              <a:buChar char="•"/>
            </a:pPr>
            <a:r>
              <a:rPr lang="en-US" sz="1550" dirty="0"/>
              <a:t>ART networks are designed particularly to resolve the stability-plasticity dilemma, that is, they are stable to preserve significant past learning but nevertheless remain adaptable to incorporate new information whenever </a:t>
            </a:r>
            <a:r>
              <a:rPr lang="en-US" sz="1550"/>
              <a:t>it appears.</a:t>
            </a:r>
            <a:endParaRPr lang="en-IN" sz="1550" dirty="0"/>
          </a:p>
        </p:txBody>
      </p:sp>
      <p:sp>
        <p:nvSpPr>
          <p:cNvPr id="9" name="TextBox 8">
            <a:extLst>
              <a:ext uri="{FF2B5EF4-FFF2-40B4-BE49-F238E27FC236}">
                <a16:creationId xmlns:a16="http://schemas.microsoft.com/office/drawing/2014/main" id="{13FC2C8A-05AF-4FE5-8859-2A8D66363969}"/>
              </a:ext>
            </a:extLst>
          </p:cNvPr>
          <p:cNvSpPr txBox="1"/>
          <p:nvPr/>
        </p:nvSpPr>
        <p:spPr>
          <a:xfrm>
            <a:off x="1676400" y="695980"/>
            <a:ext cx="7391400" cy="523220"/>
          </a:xfrm>
          <a:prstGeom prst="rect">
            <a:avLst/>
          </a:prstGeom>
          <a:noFill/>
        </p:spPr>
        <p:txBody>
          <a:bodyPr wrap="square" rtlCol="0">
            <a:spAutoFit/>
          </a:bodyPr>
          <a:lstStyle/>
          <a:p>
            <a:r>
              <a:rPr lang="en-US" sz="2800" b="1" dirty="0">
                <a:solidFill>
                  <a:schemeClr val="accent2">
                    <a:lumMod val="75000"/>
                  </a:schemeClr>
                </a:solidFill>
                <a:latin typeface="Century Gothic" pitchFamily="34" charset="0"/>
              </a:rPr>
              <a:t>Adaptive Resonance Theory Network</a:t>
            </a:r>
          </a:p>
        </p:txBody>
      </p:sp>
    </p:spTree>
    <p:extLst>
      <p:ext uri="{BB962C8B-B14F-4D97-AF65-F5344CB8AC3E}">
        <p14:creationId xmlns:p14="http://schemas.microsoft.com/office/powerpoint/2010/main" val="21494376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83D098C-82B6-4AFB-9B37-5DD7E0904C7C}"/>
              </a:ext>
            </a:extLst>
          </p:cNvPr>
          <p:cNvSpPr>
            <a:spLocks noGrp="1"/>
          </p:cNvSpPr>
          <p:nvPr>
            <p:ph type="dt" sz="half" idx="10"/>
          </p:nvPr>
        </p:nvSpPr>
        <p:spPr/>
        <p:txBody>
          <a:bodyPr/>
          <a:lstStyle/>
          <a:p>
            <a:fld id="{D8513C87-B01D-432B-95CD-5B196D463A73}" type="datetime1">
              <a:rPr lang="en-US" smtClean="0">
                <a:solidFill>
                  <a:prstClr val="black">
                    <a:tint val="75000"/>
                  </a:prstClr>
                </a:solidFill>
              </a:rPr>
              <a:t>9/17/2021</a:t>
            </a:fld>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EAD18130-146F-4197-9E33-16729171555C}"/>
              </a:ext>
            </a:extLst>
          </p:cNvPr>
          <p:cNvSpPr>
            <a:spLocks noGrp="1"/>
          </p:cNvSpPr>
          <p:nvPr>
            <p:ph type="ftr" sz="quarter" idx="11"/>
          </p:nvPr>
        </p:nvSpPr>
        <p:spPr/>
        <p:txBody>
          <a:bodyPr/>
          <a:lstStyle/>
          <a:p>
            <a:r>
              <a:rPr lang="en-US">
                <a:solidFill>
                  <a:prstClr val="black">
                    <a:tint val="75000"/>
                  </a:prstClr>
                </a:solidFill>
              </a:rPr>
              <a:t>Matching and Self organizing networks</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D37A4659-231E-41A1-9EE5-C02B986F2404}"/>
              </a:ext>
            </a:extLst>
          </p:cNvPr>
          <p:cNvSpPr>
            <a:spLocks noGrp="1"/>
          </p:cNvSpPr>
          <p:nvPr>
            <p:ph type="sldNum" sz="quarter" idx="12"/>
          </p:nvPr>
        </p:nvSpPr>
        <p:spPr/>
        <p:txBody>
          <a:bodyPr/>
          <a:lstStyle/>
          <a:p>
            <a:fld id="{C3B8A444-581C-4B54-A54A-B2D08887D275}" type="slidenum">
              <a:rPr lang="en-US" smtClean="0">
                <a:solidFill>
                  <a:prstClr val="black">
                    <a:tint val="75000"/>
                  </a:prstClr>
                </a:solidFill>
              </a:rPr>
              <a:pPr/>
              <a:t>42</a:t>
            </a:fld>
            <a:endParaRPr lang="en-US" dirty="0">
              <a:solidFill>
                <a:prstClr val="black">
                  <a:tint val="75000"/>
                </a:prstClr>
              </a:solidFill>
            </a:endParaRP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D1AB262B-EA37-497E-9592-B850E759A1CB}"/>
                  </a:ext>
                </a:extLst>
              </p:cNvPr>
              <p:cNvSpPr/>
              <p:nvPr/>
            </p:nvSpPr>
            <p:spPr>
              <a:xfrm>
                <a:off x="381000" y="1434371"/>
                <a:ext cx="8382000" cy="4816703"/>
              </a:xfrm>
              <a:prstGeom prst="rect">
                <a:avLst/>
              </a:prstGeom>
            </p:spPr>
            <p:txBody>
              <a:bodyPr wrap="square">
                <a:spAutoFit/>
              </a:bodyPr>
              <a:lstStyle/>
              <a:p>
                <a:pPr marL="285750" indent="-285750" algn="just">
                  <a:spcBef>
                    <a:spcPts val="600"/>
                  </a:spcBef>
                  <a:spcAft>
                    <a:spcPts val="600"/>
                  </a:spcAft>
                  <a:buFont typeface="Arial" panose="020B0604020202020204" pitchFamily="34" charset="0"/>
                  <a:buChar char="•"/>
                </a:pPr>
                <a:r>
                  <a:rPr lang="en-US" sz="1550" dirty="0"/>
                  <a:t>Three groups of neurons reused to build an ART network. These include: </a:t>
                </a:r>
              </a:p>
              <a:p>
                <a:pPr marL="342900" indent="-342900" algn="just">
                  <a:spcBef>
                    <a:spcPts val="600"/>
                  </a:spcBef>
                  <a:spcAft>
                    <a:spcPts val="600"/>
                  </a:spcAft>
                  <a:buAutoNum type="arabicPeriod"/>
                </a:pPr>
                <a:r>
                  <a:rPr lang="en-US" sz="1550" dirty="0"/>
                  <a:t>Input processing neurons (</a:t>
                </a:r>
                <a14:m>
                  <m:oMath xmlns:m="http://schemas.openxmlformats.org/officeDocument/2006/math">
                    <m:sSub>
                      <m:sSubPr>
                        <m:ctrlPr>
                          <a:rPr lang="en-US" sz="1550" i="1" smtClean="0">
                            <a:latin typeface="Cambria Math" panose="02040503050406030204" pitchFamily="18" charset="0"/>
                          </a:rPr>
                        </m:ctrlPr>
                      </m:sSubPr>
                      <m:e>
                        <m:r>
                          <a:rPr lang="en-IN" sz="1550" b="0" i="1" smtClean="0">
                            <a:latin typeface="Cambria Math" panose="02040503050406030204" pitchFamily="18" charset="0"/>
                          </a:rPr>
                          <m:t>𝐹</m:t>
                        </m:r>
                      </m:e>
                      <m:sub>
                        <m:r>
                          <a:rPr lang="en-IN" sz="1550" b="0" i="1" smtClean="0">
                            <a:latin typeface="Cambria Math" panose="02040503050406030204" pitchFamily="18" charset="0"/>
                          </a:rPr>
                          <m:t>1</m:t>
                        </m:r>
                      </m:sub>
                    </m:sSub>
                  </m:oMath>
                </a14:m>
                <a:r>
                  <a:rPr lang="en-US" sz="1550" dirty="0"/>
                  <a:t> layer). </a:t>
                </a:r>
              </a:p>
              <a:p>
                <a:pPr marL="342900" indent="-342900" algn="just">
                  <a:spcBef>
                    <a:spcPts val="600"/>
                  </a:spcBef>
                  <a:spcAft>
                    <a:spcPts val="600"/>
                  </a:spcAft>
                  <a:buAutoNum type="arabicPeriod"/>
                </a:pPr>
                <a:r>
                  <a:rPr lang="en-US" sz="1550" dirty="0"/>
                  <a:t>Clustering Unit (</a:t>
                </a:r>
                <a14:m>
                  <m:oMath xmlns:m="http://schemas.openxmlformats.org/officeDocument/2006/math">
                    <m:sSub>
                      <m:sSubPr>
                        <m:ctrlPr>
                          <a:rPr lang="en-US" sz="1550" i="1" smtClean="0">
                            <a:latin typeface="Cambria Math" panose="02040503050406030204" pitchFamily="18" charset="0"/>
                          </a:rPr>
                        </m:ctrlPr>
                      </m:sSubPr>
                      <m:e>
                        <m:r>
                          <a:rPr lang="en-IN" sz="1550" b="0" i="1" smtClean="0">
                            <a:latin typeface="Cambria Math" panose="02040503050406030204" pitchFamily="18" charset="0"/>
                          </a:rPr>
                          <m:t>𝐹</m:t>
                        </m:r>
                      </m:e>
                      <m:sub>
                        <m:r>
                          <a:rPr lang="en-IN" sz="1550" b="0" i="1" smtClean="0">
                            <a:latin typeface="Cambria Math" panose="02040503050406030204" pitchFamily="18" charset="0"/>
                          </a:rPr>
                          <m:t>2</m:t>
                        </m:r>
                      </m:sub>
                    </m:sSub>
                  </m:oMath>
                </a14:m>
                <a:r>
                  <a:rPr lang="en-US" sz="1550" dirty="0"/>
                  <a:t> layer)</a:t>
                </a:r>
              </a:p>
              <a:p>
                <a:pPr marL="342900" indent="-342900" algn="just">
                  <a:spcBef>
                    <a:spcPts val="600"/>
                  </a:spcBef>
                  <a:spcAft>
                    <a:spcPts val="600"/>
                  </a:spcAft>
                  <a:buAutoNum type="arabicPeriod"/>
                </a:pPr>
                <a:r>
                  <a:rPr lang="en-US" sz="1550" dirty="0"/>
                  <a:t>Control mechanism (controls degree of similarity of patterns placed on the same cluster). </a:t>
                </a:r>
              </a:p>
              <a:p>
                <a:pPr marL="285750" indent="-285750" algn="just">
                  <a:spcBef>
                    <a:spcPts val="600"/>
                  </a:spcBef>
                  <a:spcAft>
                    <a:spcPts val="600"/>
                  </a:spcAft>
                  <a:buFont typeface="Arial" panose="020B0604020202020204" pitchFamily="34" charset="0"/>
                  <a:buChar char="•"/>
                </a:pPr>
                <a:r>
                  <a:rPr lang="en-US" sz="1550" dirty="0"/>
                  <a:t>The Input processing neurons (</a:t>
                </a:r>
                <a14:m>
                  <m:oMath xmlns:m="http://schemas.openxmlformats.org/officeDocument/2006/math">
                    <m:sSub>
                      <m:sSubPr>
                        <m:ctrlPr>
                          <a:rPr lang="en-US" sz="1550" i="1" smtClean="0">
                            <a:latin typeface="Cambria Math" panose="02040503050406030204" pitchFamily="18" charset="0"/>
                          </a:rPr>
                        </m:ctrlPr>
                      </m:sSubPr>
                      <m:e>
                        <m:r>
                          <a:rPr lang="en-IN" sz="1550" b="0" i="1" smtClean="0">
                            <a:latin typeface="Cambria Math" panose="02040503050406030204" pitchFamily="18" charset="0"/>
                          </a:rPr>
                          <m:t>𝐹</m:t>
                        </m:r>
                      </m:e>
                      <m:sub>
                        <m:r>
                          <a:rPr lang="en-IN" sz="1550" b="0" i="1" smtClean="0">
                            <a:latin typeface="Cambria Math" panose="02040503050406030204" pitchFamily="18" charset="0"/>
                          </a:rPr>
                          <m:t>1</m:t>
                        </m:r>
                      </m:sub>
                    </m:sSub>
                  </m:oMath>
                </a14:m>
                <a:r>
                  <a:rPr lang="en-US" sz="1550" dirty="0"/>
                  <a:t> layer) consists of two portions: Input portion and interface portion. </a:t>
                </a:r>
              </a:p>
              <a:p>
                <a:pPr marL="285750" indent="-285750" algn="just">
                  <a:spcBef>
                    <a:spcPts val="600"/>
                  </a:spcBef>
                  <a:spcAft>
                    <a:spcPts val="600"/>
                  </a:spcAft>
                  <a:buFont typeface="Arial" panose="020B0604020202020204" pitchFamily="34" charset="0"/>
                  <a:buChar char="•"/>
                </a:pPr>
                <a:r>
                  <a:rPr lang="en-US" sz="1550" dirty="0"/>
                  <a:t>The input portion may perform some processing based on inputs it receives. This is especially performed in case of ART2 compared to ART 1. </a:t>
                </a:r>
              </a:p>
              <a:p>
                <a:pPr marL="285750" indent="-285750" algn="just">
                  <a:spcBef>
                    <a:spcPts val="600"/>
                  </a:spcBef>
                  <a:spcAft>
                    <a:spcPts val="600"/>
                  </a:spcAft>
                  <a:buFont typeface="Arial" panose="020B0604020202020204" pitchFamily="34" charset="0"/>
                  <a:buChar char="•"/>
                </a:pPr>
                <a:r>
                  <a:rPr lang="en-US" sz="1550" dirty="0"/>
                  <a:t>The interface portion of the </a:t>
                </a:r>
                <a14:m>
                  <m:oMath xmlns:m="http://schemas.openxmlformats.org/officeDocument/2006/math">
                    <m:sSub>
                      <m:sSubPr>
                        <m:ctrlPr>
                          <a:rPr lang="en-US" sz="1550" i="1" smtClean="0">
                            <a:latin typeface="Cambria Math" panose="02040503050406030204" pitchFamily="18" charset="0"/>
                          </a:rPr>
                        </m:ctrlPr>
                      </m:sSubPr>
                      <m:e>
                        <m:r>
                          <a:rPr lang="en-IN" sz="1550" b="0" i="1" smtClean="0">
                            <a:latin typeface="Cambria Math" panose="02040503050406030204" pitchFamily="18" charset="0"/>
                          </a:rPr>
                          <m:t>𝐹</m:t>
                        </m:r>
                      </m:e>
                      <m:sub>
                        <m:r>
                          <a:rPr lang="en-IN" sz="1550" b="0" i="1" smtClean="0">
                            <a:latin typeface="Cambria Math" panose="02040503050406030204" pitchFamily="18" charset="0"/>
                          </a:rPr>
                          <m:t>1</m:t>
                        </m:r>
                      </m:sub>
                    </m:sSub>
                  </m:oMath>
                </a14:m>
                <a:r>
                  <a:rPr lang="en-US" sz="1550" dirty="0"/>
                  <a:t> layer combines the input from input portion of </a:t>
                </a:r>
                <a14:m>
                  <m:oMath xmlns:m="http://schemas.openxmlformats.org/officeDocument/2006/math">
                    <m:sSub>
                      <m:sSubPr>
                        <m:ctrlPr>
                          <a:rPr lang="en-US" sz="1550" i="1">
                            <a:latin typeface="Cambria Math" panose="02040503050406030204" pitchFamily="18" charset="0"/>
                          </a:rPr>
                        </m:ctrlPr>
                      </m:sSubPr>
                      <m:e>
                        <m:r>
                          <a:rPr lang="en-IN" sz="1550" i="1">
                            <a:latin typeface="Cambria Math" panose="02040503050406030204" pitchFamily="18" charset="0"/>
                          </a:rPr>
                          <m:t>𝐹</m:t>
                        </m:r>
                      </m:e>
                      <m:sub>
                        <m:r>
                          <a:rPr lang="en-IN" sz="1550" i="1">
                            <a:latin typeface="Cambria Math" panose="02040503050406030204" pitchFamily="18" charset="0"/>
                          </a:rPr>
                          <m:t>1</m:t>
                        </m:r>
                      </m:sub>
                    </m:sSub>
                  </m:oMath>
                </a14:m>
                <a:r>
                  <a:rPr lang="en-US" sz="1550" dirty="0"/>
                  <a:t> and </a:t>
                </a:r>
                <a14:m>
                  <m:oMath xmlns:m="http://schemas.openxmlformats.org/officeDocument/2006/math">
                    <m:sSub>
                      <m:sSubPr>
                        <m:ctrlPr>
                          <a:rPr lang="en-US" sz="1550" i="1">
                            <a:latin typeface="Cambria Math" panose="02040503050406030204" pitchFamily="18" charset="0"/>
                          </a:rPr>
                        </m:ctrlPr>
                      </m:sSubPr>
                      <m:e>
                        <m:r>
                          <a:rPr lang="en-IN" sz="1550" i="1">
                            <a:latin typeface="Cambria Math" panose="02040503050406030204" pitchFamily="18" charset="0"/>
                          </a:rPr>
                          <m:t>𝐹</m:t>
                        </m:r>
                      </m:e>
                      <m:sub>
                        <m:r>
                          <a:rPr lang="en-IN" sz="1550" i="1">
                            <a:latin typeface="Cambria Math" panose="02040503050406030204" pitchFamily="18" charset="0"/>
                          </a:rPr>
                          <m:t>2</m:t>
                        </m:r>
                      </m:sub>
                    </m:sSub>
                  </m:oMath>
                </a14:m>
                <a:r>
                  <a:rPr lang="en-US" sz="1550" dirty="0"/>
                  <a:t> layers for comparing the similarity of the input signal with the weight vector for the cluster unit that has been selected as a unit for learning. </a:t>
                </a:r>
              </a:p>
              <a:p>
                <a:pPr marL="285750" indent="-285750" algn="just">
                  <a:spcBef>
                    <a:spcPts val="600"/>
                  </a:spcBef>
                  <a:spcAft>
                    <a:spcPts val="600"/>
                  </a:spcAft>
                  <a:buFont typeface="Arial" panose="020B0604020202020204" pitchFamily="34" charset="0"/>
                  <a:buChar char="•"/>
                </a:pPr>
                <a14:m>
                  <m:oMath xmlns:m="http://schemas.openxmlformats.org/officeDocument/2006/math">
                    <m:sSub>
                      <m:sSubPr>
                        <m:ctrlPr>
                          <a:rPr lang="en-US" sz="1550" i="1" smtClean="0">
                            <a:latin typeface="Cambria Math" panose="02040503050406030204" pitchFamily="18" charset="0"/>
                          </a:rPr>
                        </m:ctrlPr>
                      </m:sSubPr>
                      <m:e>
                        <m:r>
                          <a:rPr lang="en-IN" sz="1550" b="0" i="1" smtClean="0">
                            <a:latin typeface="Cambria Math" panose="02040503050406030204" pitchFamily="18" charset="0"/>
                          </a:rPr>
                          <m:t>𝐹</m:t>
                        </m:r>
                      </m:e>
                      <m:sub>
                        <m:r>
                          <a:rPr lang="en-IN" sz="1550" b="0" i="1" smtClean="0">
                            <a:latin typeface="Cambria Math" panose="02040503050406030204" pitchFamily="18" charset="0"/>
                          </a:rPr>
                          <m:t>1</m:t>
                        </m:r>
                      </m:sub>
                    </m:sSub>
                  </m:oMath>
                </a14:m>
                <a:r>
                  <a:rPr lang="en-US" sz="1550" dirty="0"/>
                  <a:t> layer input portion may be denoted as </a:t>
                </a:r>
                <a14:m>
                  <m:oMath xmlns:m="http://schemas.openxmlformats.org/officeDocument/2006/math">
                    <m:sSub>
                      <m:sSubPr>
                        <m:ctrlPr>
                          <a:rPr lang="en-US" sz="1550" i="1">
                            <a:latin typeface="Cambria Math" panose="02040503050406030204" pitchFamily="18" charset="0"/>
                          </a:rPr>
                        </m:ctrlPr>
                      </m:sSubPr>
                      <m:e>
                        <m:r>
                          <a:rPr lang="en-IN" sz="1550" i="1">
                            <a:latin typeface="Cambria Math" panose="02040503050406030204" pitchFamily="18" charset="0"/>
                          </a:rPr>
                          <m:t>𝐹</m:t>
                        </m:r>
                      </m:e>
                      <m:sub>
                        <m:r>
                          <a:rPr lang="en-IN" sz="1550" i="1">
                            <a:latin typeface="Cambria Math" panose="02040503050406030204" pitchFamily="18" charset="0"/>
                          </a:rPr>
                          <m:t>1</m:t>
                        </m:r>
                      </m:sub>
                    </m:sSub>
                    <m:r>
                      <a:rPr lang="en-IN" sz="1550" b="0" i="1" smtClean="0">
                        <a:latin typeface="Cambria Math" panose="02040503050406030204" pitchFamily="18" charset="0"/>
                      </a:rPr>
                      <m:t>(</m:t>
                    </m:r>
                    <m:r>
                      <a:rPr lang="en-IN" sz="1550" b="0" i="1" smtClean="0">
                        <a:latin typeface="Cambria Math" panose="02040503050406030204" pitchFamily="18" charset="0"/>
                      </a:rPr>
                      <m:t>𝑎</m:t>
                    </m:r>
                    <m:r>
                      <a:rPr lang="en-IN" sz="1550" b="0" i="1" smtClean="0">
                        <a:latin typeface="Cambria Math" panose="02040503050406030204" pitchFamily="18" charset="0"/>
                      </a:rPr>
                      <m:t>)</m:t>
                    </m:r>
                  </m:oMath>
                </a14:m>
                <a:r>
                  <a:rPr lang="en-US" sz="1550" dirty="0"/>
                  <a:t> and interface portion as </a:t>
                </a:r>
                <a14:m>
                  <m:oMath xmlns:m="http://schemas.openxmlformats.org/officeDocument/2006/math">
                    <m:sSub>
                      <m:sSubPr>
                        <m:ctrlPr>
                          <a:rPr lang="en-US" sz="1550" i="1">
                            <a:latin typeface="Cambria Math" panose="02040503050406030204" pitchFamily="18" charset="0"/>
                          </a:rPr>
                        </m:ctrlPr>
                      </m:sSubPr>
                      <m:e>
                        <m:r>
                          <a:rPr lang="en-IN" sz="1550" i="1">
                            <a:latin typeface="Cambria Math" panose="02040503050406030204" pitchFamily="18" charset="0"/>
                          </a:rPr>
                          <m:t>𝐹</m:t>
                        </m:r>
                      </m:e>
                      <m:sub>
                        <m:r>
                          <a:rPr lang="en-IN" sz="1550" i="1">
                            <a:latin typeface="Cambria Math" panose="02040503050406030204" pitchFamily="18" charset="0"/>
                          </a:rPr>
                          <m:t>1</m:t>
                        </m:r>
                      </m:sub>
                    </m:sSub>
                    <m:r>
                      <a:rPr lang="en-IN" sz="1550" i="1">
                        <a:latin typeface="Cambria Math" panose="02040503050406030204" pitchFamily="18" charset="0"/>
                      </a:rPr>
                      <m:t>(</m:t>
                    </m:r>
                    <m:r>
                      <a:rPr lang="en-IN" sz="1550" b="0" i="1" smtClean="0">
                        <a:latin typeface="Cambria Math" panose="02040503050406030204" pitchFamily="18" charset="0"/>
                      </a:rPr>
                      <m:t>𝑏</m:t>
                    </m:r>
                    <m:r>
                      <a:rPr lang="en-IN" sz="1550" i="1">
                        <a:latin typeface="Cambria Math" panose="02040503050406030204" pitchFamily="18" charset="0"/>
                      </a:rPr>
                      <m:t>)</m:t>
                    </m:r>
                  </m:oMath>
                </a14:m>
                <a:r>
                  <a:rPr lang="en-US" sz="1550" dirty="0"/>
                  <a:t>. </a:t>
                </a:r>
              </a:p>
              <a:p>
                <a:pPr marL="285750" indent="-285750" algn="just">
                  <a:spcBef>
                    <a:spcPts val="600"/>
                  </a:spcBef>
                  <a:spcAft>
                    <a:spcPts val="600"/>
                  </a:spcAft>
                  <a:buFont typeface="Arial" panose="020B0604020202020204" pitchFamily="34" charset="0"/>
                  <a:buChar char="•"/>
                </a:pPr>
                <a:r>
                  <a:rPr lang="en-US" sz="1550" dirty="0"/>
                  <a:t> </a:t>
                </a:r>
              </a:p>
              <a:p>
                <a:pPr marL="285750" indent="-285750" algn="just">
                  <a:spcBef>
                    <a:spcPts val="600"/>
                  </a:spcBef>
                  <a:spcAft>
                    <a:spcPts val="600"/>
                  </a:spcAft>
                  <a:buFont typeface="Arial" panose="020B0604020202020204" pitchFamily="34" charset="0"/>
                  <a:buChar char="•"/>
                </a:pPr>
                <a:endParaRPr lang="en-IN" sz="1550" dirty="0"/>
              </a:p>
            </p:txBody>
          </p:sp>
        </mc:Choice>
        <mc:Fallback xmlns="">
          <p:sp>
            <p:nvSpPr>
              <p:cNvPr id="8" name="Rectangle 7">
                <a:extLst>
                  <a:ext uri="{FF2B5EF4-FFF2-40B4-BE49-F238E27FC236}">
                    <a16:creationId xmlns:a16="http://schemas.microsoft.com/office/drawing/2014/main" id="{D1AB262B-EA37-497E-9592-B850E759A1CB}"/>
                  </a:ext>
                </a:extLst>
              </p:cNvPr>
              <p:cNvSpPr>
                <a:spLocks noRot="1" noChangeAspect="1" noMove="1" noResize="1" noEditPoints="1" noAdjustHandles="1" noChangeArrowheads="1" noChangeShapeType="1" noTextEdit="1"/>
              </p:cNvSpPr>
              <p:nvPr/>
            </p:nvSpPr>
            <p:spPr>
              <a:xfrm>
                <a:off x="381000" y="1434371"/>
                <a:ext cx="8382000" cy="4816703"/>
              </a:xfrm>
              <a:prstGeom prst="rect">
                <a:avLst/>
              </a:prstGeom>
              <a:blipFill>
                <a:blip r:embed="rId2"/>
                <a:stretch>
                  <a:fillRect l="-364" t="-127" r="-291"/>
                </a:stretch>
              </a:blipFill>
            </p:spPr>
            <p:txBody>
              <a:bodyPr/>
              <a:lstStyle/>
              <a:p>
                <a:r>
                  <a:rPr lang="en-IN">
                    <a:noFill/>
                  </a:rPr>
                  <a:t> </a:t>
                </a:r>
              </a:p>
            </p:txBody>
          </p:sp>
        </mc:Fallback>
      </mc:AlternateContent>
      <p:sp>
        <p:nvSpPr>
          <p:cNvPr id="9" name="TextBox 8">
            <a:extLst>
              <a:ext uri="{FF2B5EF4-FFF2-40B4-BE49-F238E27FC236}">
                <a16:creationId xmlns:a16="http://schemas.microsoft.com/office/drawing/2014/main" id="{13FC2C8A-05AF-4FE5-8859-2A8D66363969}"/>
              </a:ext>
            </a:extLst>
          </p:cNvPr>
          <p:cNvSpPr txBox="1"/>
          <p:nvPr/>
        </p:nvSpPr>
        <p:spPr>
          <a:xfrm>
            <a:off x="1676400" y="695980"/>
            <a:ext cx="7391400" cy="523220"/>
          </a:xfrm>
          <a:prstGeom prst="rect">
            <a:avLst/>
          </a:prstGeom>
          <a:noFill/>
        </p:spPr>
        <p:txBody>
          <a:bodyPr wrap="square" rtlCol="0">
            <a:spAutoFit/>
          </a:bodyPr>
          <a:lstStyle/>
          <a:p>
            <a:r>
              <a:rPr lang="en-US" sz="2800" b="1" dirty="0">
                <a:solidFill>
                  <a:schemeClr val="accent2">
                    <a:lumMod val="75000"/>
                  </a:schemeClr>
                </a:solidFill>
                <a:latin typeface="Century Gothic" pitchFamily="34" charset="0"/>
              </a:rPr>
              <a:t>Fundamental Architecture</a:t>
            </a:r>
          </a:p>
        </p:txBody>
      </p:sp>
    </p:spTree>
    <p:extLst>
      <p:ext uri="{BB962C8B-B14F-4D97-AF65-F5344CB8AC3E}">
        <p14:creationId xmlns:p14="http://schemas.microsoft.com/office/powerpoint/2010/main" val="18074326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83D098C-82B6-4AFB-9B37-5DD7E0904C7C}"/>
              </a:ext>
            </a:extLst>
          </p:cNvPr>
          <p:cNvSpPr>
            <a:spLocks noGrp="1"/>
          </p:cNvSpPr>
          <p:nvPr>
            <p:ph type="dt" sz="half" idx="10"/>
          </p:nvPr>
        </p:nvSpPr>
        <p:spPr/>
        <p:txBody>
          <a:bodyPr/>
          <a:lstStyle/>
          <a:p>
            <a:fld id="{D8513C87-B01D-432B-95CD-5B196D463A73}" type="datetime1">
              <a:rPr lang="en-US" smtClean="0">
                <a:solidFill>
                  <a:prstClr val="black">
                    <a:tint val="75000"/>
                  </a:prstClr>
                </a:solidFill>
              </a:rPr>
              <a:t>9/17/2021</a:t>
            </a:fld>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EAD18130-146F-4197-9E33-16729171555C}"/>
              </a:ext>
            </a:extLst>
          </p:cNvPr>
          <p:cNvSpPr>
            <a:spLocks noGrp="1"/>
          </p:cNvSpPr>
          <p:nvPr>
            <p:ph type="ftr" sz="quarter" idx="11"/>
          </p:nvPr>
        </p:nvSpPr>
        <p:spPr/>
        <p:txBody>
          <a:bodyPr/>
          <a:lstStyle/>
          <a:p>
            <a:r>
              <a:rPr lang="en-US">
                <a:solidFill>
                  <a:prstClr val="black">
                    <a:tint val="75000"/>
                  </a:prstClr>
                </a:solidFill>
              </a:rPr>
              <a:t>Matching and Self organizing networks</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D37A4659-231E-41A1-9EE5-C02B986F2404}"/>
              </a:ext>
            </a:extLst>
          </p:cNvPr>
          <p:cNvSpPr>
            <a:spLocks noGrp="1"/>
          </p:cNvSpPr>
          <p:nvPr>
            <p:ph type="sldNum" sz="quarter" idx="12"/>
          </p:nvPr>
        </p:nvSpPr>
        <p:spPr/>
        <p:txBody>
          <a:bodyPr/>
          <a:lstStyle/>
          <a:p>
            <a:fld id="{C3B8A444-581C-4B54-A54A-B2D08887D275}" type="slidenum">
              <a:rPr lang="en-US" smtClean="0">
                <a:solidFill>
                  <a:prstClr val="black">
                    <a:tint val="75000"/>
                  </a:prstClr>
                </a:solidFill>
              </a:rPr>
              <a:pPr/>
              <a:t>43</a:t>
            </a:fld>
            <a:endParaRPr lang="en-US" dirty="0">
              <a:solidFill>
                <a:prstClr val="black">
                  <a:tint val="75000"/>
                </a:prstClr>
              </a:solidFill>
            </a:endParaRP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D1AB262B-EA37-497E-9592-B850E759A1CB}"/>
                  </a:ext>
                </a:extLst>
              </p:cNvPr>
              <p:cNvSpPr/>
              <p:nvPr/>
            </p:nvSpPr>
            <p:spPr>
              <a:xfrm>
                <a:off x="381000" y="1434371"/>
                <a:ext cx="8382000" cy="4631909"/>
              </a:xfrm>
              <a:prstGeom prst="rect">
                <a:avLst/>
              </a:prstGeom>
            </p:spPr>
            <p:txBody>
              <a:bodyPr wrap="square">
                <a:spAutoFit/>
              </a:bodyPr>
              <a:lstStyle/>
              <a:p>
                <a:pPr marL="285750" indent="-285750" algn="just">
                  <a:spcBef>
                    <a:spcPts val="600"/>
                  </a:spcBef>
                  <a:spcAft>
                    <a:spcPts val="600"/>
                  </a:spcAft>
                  <a:buFont typeface="Arial" panose="020B0604020202020204" pitchFamily="34" charset="0"/>
                  <a:buChar char="•"/>
                </a:pPr>
                <a:r>
                  <a:rPr lang="en-US" sz="1550" dirty="0"/>
                  <a:t>there exist two sets of weighted interconnections for controlling the degree of similarity between the units in the interface portion and the cluster layer. </a:t>
                </a:r>
              </a:p>
              <a:p>
                <a:pPr marL="285750" indent="-285750" algn="just">
                  <a:spcBef>
                    <a:spcPts val="600"/>
                  </a:spcBef>
                  <a:spcAft>
                    <a:spcPts val="600"/>
                  </a:spcAft>
                  <a:buFont typeface="Arial" panose="020B0604020202020204" pitchFamily="34" charset="0"/>
                  <a:buChar char="•"/>
                </a:pPr>
                <a:r>
                  <a:rPr lang="en-US" sz="1550" dirty="0"/>
                  <a:t>The bottom-up weights are used for the connection from F1(b) layer to F2 layer and are represented by </a:t>
                </a:r>
                <a14:m>
                  <m:oMath xmlns:m="http://schemas.openxmlformats.org/officeDocument/2006/math">
                    <m:sSub>
                      <m:sSubPr>
                        <m:ctrlPr>
                          <a:rPr lang="en-US" sz="1550" i="1" dirty="0" smtClean="0">
                            <a:latin typeface="Cambria Math" panose="02040503050406030204" pitchFamily="18" charset="0"/>
                          </a:rPr>
                        </m:ctrlPr>
                      </m:sSubPr>
                      <m:e>
                        <m:r>
                          <a:rPr lang="en-IN" sz="1550" b="0" i="1" dirty="0" smtClean="0">
                            <a:latin typeface="Cambria Math" panose="02040503050406030204" pitchFamily="18" charset="0"/>
                          </a:rPr>
                          <m:t>𝑏</m:t>
                        </m:r>
                      </m:e>
                      <m:sub>
                        <m:r>
                          <a:rPr lang="en-IN" sz="1550" b="0" i="1" dirty="0" smtClean="0">
                            <a:latin typeface="Cambria Math" panose="02040503050406030204" pitchFamily="18" charset="0"/>
                          </a:rPr>
                          <m:t>𝑖𝑗</m:t>
                        </m:r>
                      </m:sub>
                    </m:sSub>
                  </m:oMath>
                </a14:m>
                <a:r>
                  <a:rPr lang="en-US" sz="1550" dirty="0"/>
                  <a:t> (i’th F1 unit to </a:t>
                </a:r>
                <a:r>
                  <a:rPr lang="en-US" sz="1550" dirty="0" err="1"/>
                  <a:t>j’th</a:t>
                </a:r>
                <a:r>
                  <a:rPr lang="en-US" sz="1550" dirty="0"/>
                  <a:t> F2 unit). </a:t>
                </a:r>
              </a:p>
              <a:p>
                <a:pPr marL="285750" indent="-285750" algn="just">
                  <a:spcBef>
                    <a:spcPts val="600"/>
                  </a:spcBef>
                  <a:spcAft>
                    <a:spcPts val="600"/>
                  </a:spcAft>
                  <a:buFont typeface="Arial" panose="020B0604020202020204" pitchFamily="34" charset="0"/>
                  <a:buChar char="•"/>
                </a:pPr>
                <a:r>
                  <a:rPr lang="en-US" sz="1550" dirty="0"/>
                  <a:t>The top-down weights are used for the connection from F2 layer to F1(b) layer and are represented by </a:t>
                </a:r>
                <a14:m>
                  <m:oMath xmlns:m="http://schemas.openxmlformats.org/officeDocument/2006/math">
                    <m:sSub>
                      <m:sSubPr>
                        <m:ctrlPr>
                          <a:rPr lang="en-US" sz="1550" i="1" smtClean="0">
                            <a:latin typeface="Cambria Math" panose="02040503050406030204" pitchFamily="18" charset="0"/>
                          </a:rPr>
                        </m:ctrlPr>
                      </m:sSubPr>
                      <m:e>
                        <m:r>
                          <a:rPr lang="en-IN" sz="1550" b="0" i="1" smtClean="0">
                            <a:latin typeface="Cambria Math" panose="02040503050406030204" pitchFamily="18" charset="0"/>
                          </a:rPr>
                          <m:t>𝑡</m:t>
                        </m:r>
                      </m:e>
                      <m:sub>
                        <m:r>
                          <a:rPr lang="en-IN" sz="1550" b="0" i="1" smtClean="0">
                            <a:latin typeface="Cambria Math" panose="02040503050406030204" pitchFamily="18" charset="0"/>
                          </a:rPr>
                          <m:t>𝑗</m:t>
                        </m:r>
                        <m:r>
                          <a:rPr lang="en-US" sz="1550" b="0" i="1" smtClean="0">
                            <a:latin typeface="Cambria Math" panose="02040503050406030204" pitchFamily="18" charset="0"/>
                          </a:rPr>
                          <m:t>𝑖</m:t>
                        </m:r>
                      </m:sub>
                    </m:sSub>
                  </m:oMath>
                </a14:m>
                <a:r>
                  <a:rPr lang="en-US" sz="1550" dirty="0"/>
                  <a:t> (</a:t>
                </a:r>
                <a:r>
                  <a:rPr lang="en-US" sz="1550" dirty="0" err="1"/>
                  <a:t>j’th</a:t>
                </a:r>
                <a:r>
                  <a:rPr lang="en-US" sz="1550" dirty="0"/>
                  <a:t> F2 unit to </a:t>
                </a:r>
                <a:r>
                  <a:rPr lang="en-US" sz="1550" dirty="0" err="1"/>
                  <a:t>i’th</a:t>
                </a:r>
                <a:r>
                  <a:rPr lang="en-US" sz="1550" dirty="0"/>
                  <a:t> F1 unit). </a:t>
                </a:r>
              </a:p>
              <a:p>
                <a:pPr marL="285750" indent="-285750" algn="just">
                  <a:spcBef>
                    <a:spcPts val="600"/>
                  </a:spcBef>
                  <a:spcAft>
                    <a:spcPts val="600"/>
                  </a:spcAft>
                  <a:buFont typeface="Arial" panose="020B0604020202020204" pitchFamily="34" charset="0"/>
                  <a:buChar char="•"/>
                </a:pPr>
                <a:r>
                  <a:rPr lang="en-US" sz="1550" dirty="0"/>
                  <a:t>The competitive layer in this case is the cluster layer and the cluster unit with largest net input is the victim to learn the input pattern, and the activations of all other F2 units are made zero.</a:t>
                </a:r>
              </a:p>
              <a:p>
                <a:pPr marL="285750" indent="-285750" algn="just">
                  <a:spcBef>
                    <a:spcPts val="600"/>
                  </a:spcBef>
                  <a:spcAft>
                    <a:spcPts val="600"/>
                  </a:spcAft>
                  <a:buFont typeface="Arial" panose="020B0604020202020204" pitchFamily="34" charset="0"/>
                  <a:buChar char="•"/>
                </a:pPr>
                <a:r>
                  <a:rPr lang="en-US" sz="1550" dirty="0"/>
                  <a:t>The Interface units combines the data from input and cluster layer units. On the basis of the Similarity between the top-down weight vector and input vector, the cluster unit may be allowed to learn the input pattern.</a:t>
                </a:r>
              </a:p>
              <a:p>
                <a:pPr marL="285750" indent="-285750" algn="just">
                  <a:spcBef>
                    <a:spcPts val="600"/>
                  </a:spcBef>
                  <a:spcAft>
                    <a:spcPts val="600"/>
                  </a:spcAft>
                  <a:buFont typeface="Arial" panose="020B0604020202020204" pitchFamily="34" charset="0"/>
                  <a:buChar char="•"/>
                </a:pPr>
                <a:r>
                  <a:rPr lang="en-US" sz="1550" dirty="0"/>
                  <a:t>This decision is done by reset mechanism unit on the basis of the signals it receives from interface portion and input portion of the F1 layer. </a:t>
                </a:r>
              </a:p>
              <a:p>
                <a:pPr marL="285750" indent="-285750" algn="just">
                  <a:spcBef>
                    <a:spcPts val="600"/>
                  </a:spcBef>
                  <a:spcAft>
                    <a:spcPts val="600"/>
                  </a:spcAft>
                  <a:buFont typeface="Arial" panose="020B0604020202020204" pitchFamily="34" charset="0"/>
                  <a:buChar char="•"/>
                </a:pPr>
                <a:r>
                  <a:rPr lang="en-US" sz="1550" dirty="0"/>
                  <a:t>When cluster unit is not allowed to learn, it is inhibited and a new cluster unit is selected as the victim. </a:t>
                </a:r>
              </a:p>
            </p:txBody>
          </p:sp>
        </mc:Choice>
        <mc:Fallback xmlns="">
          <p:sp>
            <p:nvSpPr>
              <p:cNvPr id="8" name="Rectangle 7">
                <a:extLst>
                  <a:ext uri="{FF2B5EF4-FFF2-40B4-BE49-F238E27FC236}">
                    <a16:creationId xmlns:a16="http://schemas.microsoft.com/office/drawing/2014/main" id="{D1AB262B-EA37-497E-9592-B850E759A1CB}"/>
                  </a:ext>
                </a:extLst>
              </p:cNvPr>
              <p:cNvSpPr>
                <a:spLocks noRot="1" noChangeAspect="1" noMove="1" noResize="1" noEditPoints="1" noAdjustHandles="1" noChangeArrowheads="1" noChangeShapeType="1" noTextEdit="1"/>
              </p:cNvSpPr>
              <p:nvPr/>
            </p:nvSpPr>
            <p:spPr>
              <a:xfrm>
                <a:off x="381000" y="1434371"/>
                <a:ext cx="8382000" cy="4631909"/>
              </a:xfrm>
              <a:prstGeom prst="rect">
                <a:avLst/>
              </a:prstGeom>
              <a:blipFill>
                <a:blip r:embed="rId2"/>
                <a:stretch>
                  <a:fillRect l="-291" t="-132" r="-291" b="-658"/>
                </a:stretch>
              </a:blipFill>
            </p:spPr>
            <p:txBody>
              <a:bodyPr/>
              <a:lstStyle/>
              <a:p>
                <a:r>
                  <a:rPr lang="en-IN">
                    <a:noFill/>
                  </a:rPr>
                  <a:t> </a:t>
                </a:r>
              </a:p>
            </p:txBody>
          </p:sp>
        </mc:Fallback>
      </mc:AlternateContent>
      <p:sp>
        <p:nvSpPr>
          <p:cNvPr id="9" name="TextBox 8">
            <a:extLst>
              <a:ext uri="{FF2B5EF4-FFF2-40B4-BE49-F238E27FC236}">
                <a16:creationId xmlns:a16="http://schemas.microsoft.com/office/drawing/2014/main" id="{13FC2C8A-05AF-4FE5-8859-2A8D66363969}"/>
              </a:ext>
            </a:extLst>
          </p:cNvPr>
          <p:cNvSpPr txBox="1"/>
          <p:nvPr/>
        </p:nvSpPr>
        <p:spPr>
          <a:xfrm>
            <a:off x="1676400" y="695980"/>
            <a:ext cx="7391400" cy="523220"/>
          </a:xfrm>
          <a:prstGeom prst="rect">
            <a:avLst/>
          </a:prstGeom>
          <a:noFill/>
        </p:spPr>
        <p:txBody>
          <a:bodyPr wrap="square" rtlCol="0">
            <a:spAutoFit/>
          </a:bodyPr>
          <a:lstStyle/>
          <a:p>
            <a:r>
              <a:rPr lang="en-US" sz="2800" b="1" dirty="0">
                <a:solidFill>
                  <a:schemeClr val="accent2">
                    <a:lumMod val="75000"/>
                  </a:schemeClr>
                </a:solidFill>
                <a:latin typeface="Century Gothic" pitchFamily="34" charset="0"/>
              </a:rPr>
              <a:t>Fundamental Architecture</a:t>
            </a:r>
          </a:p>
        </p:txBody>
      </p:sp>
    </p:spTree>
    <p:extLst>
      <p:ext uri="{BB962C8B-B14F-4D97-AF65-F5344CB8AC3E}">
        <p14:creationId xmlns:p14="http://schemas.microsoft.com/office/powerpoint/2010/main" val="33321018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83D098C-82B6-4AFB-9B37-5DD7E0904C7C}"/>
              </a:ext>
            </a:extLst>
          </p:cNvPr>
          <p:cNvSpPr>
            <a:spLocks noGrp="1"/>
          </p:cNvSpPr>
          <p:nvPr>
            <p:ph type="dt" sz="half" idx="10"/>
          </p:nvPr>
        </p:nvSpPr>
        <p:spPr/>
        <p:txBody>
          <a:bodyPr/>
          <a:lstStyle/>
          <a:p>
            <a:fld id="{D8513C87-B01D-432B-95CD-5B196D463A73}" type="datetime1">
              <a:rPr lang="en-US" smtClean="0">
                <a:solidFill>
                  <a:prstClr val="black">
                    <a:tint val="75000"/>
                  </a:prstClr>
                </a:solidFill>
              </a:rPr>
              <a:t>9/17/2021</a:t>
            </a:fld>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EAD18130-146F-4197-9E33-16729171555C}"/>
              </a:ext>
            </a:extLst>
          </p:cNvPr>
          <p:cNvSpPr>
            <a:spLocks noGrp="1"/>
          </p:cNvSpPr>
          <p:nvPr>
            <p:ph type="ftr" sz="quarter" idx="11"/>
          </p:nvPr>
        </p:nvSpPr>
        <p:spPr/>
        <p:txBody>
          <a:bodyPr/>
          <a:lstStyle/>
          <a:p>
            <a:r>
              <a:rPr lang="en-US">
                <a:solidFill>
                  <a:prstClr val="black">
                    <a:tint val="75000"/>
                  </a:prstClr>
                </a:solidFill>
              </a:rPr>
              <a:t>Matching and Self organizing networks</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D37A4659-231E-41A1-9EE5-C02B986F2404}"/>
              </a:ext>
            </a:extLst>
          </p:cNvPr>
          <p:cNvSpPr>
            <a:spLocks noGrp="1"/>
          </p:cNvSpPr>
          <p:nvPr>
            <p:ph type="sldNum" sz="quarter" idx="12"/>
          </p:nvPr>
        </p:nvSpPr>
        <p:spPr/>
        <p:txBody>
          <a:bodyPr/>
          <a:lstStyle/>
          <a:p>
            <a:fld id="{C3B8A444-581C-4B54-A54A-B2D08887D275}" type="slidenum">
              <a:rPr lang="en-US" smtClean="0">
                <a:solidFill>
                  <a:prstClr val="black">
                    <a:tint val="75000"/>
                  </a:prstClr>
                </a:solidFill>
              </a:rPr>
              <a:pPr/>
              <a:t>44</a:t>
            </a:fld>
            <a:endParaRPr lang="en-US" dirty="0">
              <a:solidFill>
                <a:prstClr val="black">
                  <a:tint val="75000"/>
                </a:prstClr>
              </a:solidFill>
            </a:endParaRP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D1AB262B-EA37-497E-9592-B850E759A1CB}"/>
                  </a:ext>
                </a:extLst>
              </p:cNvPr>
              <p:cNvSpPr/>
              <p:nvPr/>
            </p:nvSpPr>
            <p:spPr>
              <a:xfrm>
                <a:off x="381000" y="1434371"/>
                <a:ext cx="8382000" cy="4116512"/>
              </a:xfrm>
              <a:prstGeom prst="rect">
                <a:avLst/>
              </a:prstGeom>
            </p:spPr>
            <p:txBody>
              <a:bodyPr wrap="square">
                <a:spAutoFit/>
              </a:bodyPr>
              <a:lstStyle/>
              <a:p>
                <a:pPr marL="285750" indent="-285750" algn="just">
                  <a:spcBef>
                    <a:spcPts val="600"/>
                  </a:spcBef>
                  <a:spcAft>
                    <a:spcPts val="600"/>
                  </a:spcAft>
                  <a:buFont typeface="Arial" panose="020B0604020202020204" pitchFamily="34" charset="0"/>
                  <a:buChar char="•"/>
                </a:pPr>
                <a:r>
                  <a:rPr lang="en-US" sz="1550" dirty="0"/>
                  <a:t>In ART network, presentation of one input pattern forms a learning trial. The activations of all the units in the net are set to zero before an input pattern is presented. </a:t>
                </a:r>
              </a:p>
              <a:p>
                <a:pPr marL="285750" indent="-285750" algn="just">
                  <a:spcBef>
                    <a:spcPts val="600"/>
                  </a:spcBef>
                  <a:spcAft>
                    <a:spcPts val="600"/>
                  </a:spcAft>
                  <a:buFont typeface="Arial" panose="020B0604020202020204" pitchFamily="34" charset="0"/>
                  <a:buChar char="•"/>
                </a:pPr>
                <a:r>
                  <a:rPr lang="en-US" sz="1550" dirty="0"/>
                  <a:t>All units in the F2 layer are inactive. On presentation of pattern, the input signals are sent continuously until the learning trial is completed. </a:t>
                </a:r>
              </a:p>
              <a:p>
                <a:pPr marL="285750" indent="-285750" algn="just">
                  <a:spcBef>
                    <a:spcPts val="600"/>
                  </a:spcBef>
                  <a:spcAft>
                    <a:spcPts val="600"/>
                  </a:spcAft>
                  <a:buFont typeface="Arial" panose="020B0604020202020204" pitchFamily="34" charset="0"/>
                  <a:buChar char="•"/>
                </a:pPr>
                <a:r>
                  <a:rPr lang="en-US" sz="1550" dirty="0"/>
                  <a:t>There exists a user-defined parameter, called vigilance parameter, which controls the degree of Similarity of the patterns assigned to the same cluster unit. </a:t>
                </a:r>
              </a:p>
              <a:p>
                <a:pPr marL="285750" indent="-285750" algn="just">
                  <a:spcBef>
                    <a:spcPts val="600"/>
                  </a:spcBef>
                  <a:spcAft>
                    <a:spcPts val="600"/>
                  </a:spcAft>
                  <a:buFont typeface="Arial" panose="020B0604020202020204" pitchFamily="34" charset="0"/>
                  <a:buChar char="•"/>
                </a:pPr>
                <a:r>
                  <a:rPr lang="en-US" sz="1550" dirty="0"/>
                  <a:t>The function of the reset mechanism is to control the state of each node in F2 layer. Each unit in F2 layer, at any time instant, can be in any one of the three states mentioned below</a:t>
                </a:r>
              </a:p>
              <a:p>
                <a:pPr algn="just">
                  <a:spcBef>
                    <a:spcPts val="600"/>
                  </a:spcBef>
                  <a:spcAft>
                    <a:spcPts val="600"/>
                  </a:spcAft>
                </a:pPr>
                <a:r>
                  <a:rPr lang="en-US" sz="1550" dirty="0"/>
                  <a:t>1. Active: Unit is ON. The activation in this case is equal to 1. For ART 1, </a:t>
                </a:r>
                <a14:m>
                  <m:oMath xmlns:m="http://schemas.openxmlformats.org/officeDocument/2006/math">
                    <m:r>
                      <a:rPr lang="en-US" sz="1550" i="1" dirty="0" smtClean="0">
                        <a:latin typeface="Cambria Math" panose="02040503050406030204" pitchFamily="18" charset="0"/>
                      </a:rPr>
                      <m:t>𝑑</m:t>
                    </m:r>
                    <m:r>
                      <a:rPr lang="en-US" sz="1550" i="1" dirty="0" smtClean="0">
                        <a:latin typeface="Cambria Math" panose="02040503050406030204" pitchFamily="18" charset="0"/>
                      </a:rPr>
                      <m:t>=1 </m:t>
                    </m:r>
                  </m:oMath>
                </a14:m>
                <a:r>
                  <a:rPr lang="en-US" sz="1550" dirty="0"/>
                  <a:t>and for ART2 </a:t>
                </a:r>
                <a14:m>
                  <m:oMath xmlns:m="http://schemas.openxmlformats.org/officeDocument/2006/math">
                    <m:r>
                      <a:rPr lang="en-IN" sz="1550" b="0" i="1" smtClean="0">
                        <a:latin typeface="Cambria Math" panose="02040503050406030204" pitchFamily="18" charset="0"/>
                      </a:rPr>
                      <m:t>0&lt;</m:t>
                    </m:r>
                    <m:r>
                      <a:rPr lang="en-IN" sz="1550" b="0" i="1" smtClean="0">
                        <a:latin typeface="Cambria Math" panose="02040503050406030204" pitchFamily="18" charset="0"/>
                      </a:rPr>
                      <m:t>𝑑</m:t>
                    </m:r>
                    <m:r>
                      <a:rPr lang="en-IN" sz="1550" b="0" i="1" smtClean="0">
                        <a:latin typeface="Cambria Math" panose="02040503050406030204" pitchFamily="18" charset="0"/>
                      </a:rPr>
                      <m:t>&lt;1</m:t>
                    </m:r>
                  </m:oMath>
                </a14:m>
                <a:r>
                  <a:rPr lang="en-US" sz="1550" dirty="0"/>
                  <a:t>.</a:t>
                </a:r>
              </a:p>
              <a:p>
                <a:pPr algn="just">
                  <a:spcBef>
                    <a:spcPts val="600"/>
                  </a:spcBef>
                  <a:spcAft>
                    <a:spcPts val="600"/>
                  </a:spcAft>
                </a:pPr>
                <a:r>
                  <a:rPr lang="en-US" sz="1550" dirty="0"/>
                  <a:t>2. Inactive: Unit is OFF. The activation here is zero and the unit may be available to participate in competition.</a:t>
                </a:r>
              </a:p>
              <a:p>
                <a:pPr algn="just">
                  <a:spcBef>
                    <a:spcPts val="600"/>
                  </a:spcBef>
                  <a:spcAft>
                    <a:spcPts val="600"/>
                  </a:spcAft>
                </a:pPr>
                <a:r>
                  <a:rPr lang="en-US" sz="1550" dirty="0"/>
                  <a:t>3. Inhibited: Unit is OFF. The activation here is also zero but the unit here is prevented from participating in any further competition during the presentation of </a:t>
                </a:r>
                <a:r>
                  <a:rPr lang="en-US" sz="1550"/>
                  <a:t>current input </a:t>
                </a:r>
                <a:r>
                  <a:rPr lang="en-US" sz="1550" dirty="0"/>
                  <a:t>vector. </a:t>
                </a:r>
              </a:p>
            </p:txBody>
          </p:sp>
        </mc:Choice>
        <mc:Fallback xmlns="">
          <p:sp>
            <p:nvSpPr>
              <p:cNvPr id="8" name="Rectangle 7">
                <a:extLst>
                  <a:ext uri="{FF2B5EF4-FFF2-40B4-BE49-F238E27FC236}">
                    <a16:creationId xmlns:a16="http://schemas.microsoft.com/office/drawing/2014/main" id="{D1AB262B-EA37-497E-9592-B850E759A1CB}"/>
                  </a:ext>
                </a:extLst>
              </p:cNvPr>
              <p:cNvSpPr>
                <a:spLocks noRot="1" noChangeAspect="1" noMove="1" noResize="1" noEditPoints="1" noAdjustHandles="1" noChangeArrowheads="1" noChangeShapeType="1" noTextEdit="1"/>
              </p:cNvSpPr>
              <p:nvPr/>
            </p:nvSpPr>
            <p:spPr>
              <a:xfrm>
                <a:off x="381000" y="1434371"/>
                <a:ext cx="8382000" cy="4116512"/>
              </a:xfrm>
              <a:prstGeom prst="rect">
                <a:avLst/>
              </a:prstGeom>
              <a:blipFill>
                <a:blip r:embed="rId2"/>
                <a:stretch>
                  <a:fillRect l="-364" t="-148" r="-291" b="-740"/>
                </a:stretch>
              </a:blipFill>
            </p:spPr>
            <p:txBody>
              <a:bodyPr/>
              <a:lstStyle/>
              <a:p>
                <a:r>
                  <a:rPr lang="en-IN">
                    <a:noFill/>
                  </a:rPr>
                  <a:t> </a:t>
                </a:r>
              </a:p>
            </p:txBody>
          </p:sp>
        </mc:Fallback>
      </mc:AlternateContent>
      <p:sp>
        <p:nvSpPr>
          <p:cNvPr id="9" name="TextBox 8">
            <a:extLst>
              <a:ext uri="{FF2B5EF4-FFF2-40B4-BE49-F238E27FC236}">
                <a16:creationId xmlns:a16="http://schemas.microsoft.com/office/drawing/2014/main" id="{13FC2C8A-05AF-4FE5-8859-2A8D66363969}"/>
              </a:ext>
            </a:extLst>
          </p:cNvPr>
          <p:cNvSpPr txBox="1"/>
          <p:nvPr/>
        </p:nvSpPr>
        <p:spPr>
          <a:xfrm>
            <a:off x="1676400" y="695980"/>
            <a:ext cx="7391400" cy="523220"/>
          </a:xfrm>
          <a:prstGeom prst="rect">
            <a:avLst/>
          </a:prstGeom>
          <a:noFill/>
        </p:spPr>
        <p:txBody>
          <a:bodyPr wrap="square" rtlCol="0">
            <a:spAutoFit/>
          </a:bodyPr>
          <a:lstStyle/>
          <a:p>
            <a:r>
              <a:rPr lang="en-US" sz="2800" b="1" dirty="0">
                <a:solidFill>
                  <a:schemeClr val="accent2">
                    <a:lumMod val="75000"/>
                  </a:schemeClr>
                </a:solidFill>
                <a:latin typeface="Century Gothic" pitchFamily="34" charset="0"/>
              </a:rPr>
              <a:t>Fundamental Operating Principle </a:t>
            </a:r>
          </a:p>
        </p:txBody>
      </p:sp>
    </p:spTree>
    <p:extLst>
      <p:ext uri="{BB962C8B-B14F-4D97-AF65-F5344CB8AC3E}">
        <p14:creationId xmlns:p14="http://schemas.microsoft.com/office/powerpoint/2010/main" val="18646053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83D098C-82B6-4AFB-9B37-5DD7E0904C7C}"/>
              </a:ext>
            </a:extLst>
          </p:cNvPr>
          <p:cNvSpPr>
            <a:spLocks noGrp="1"/>
          </p:cNvSpPr>
          <p:nvPr>
            <p:ph type="dt" sz="half" idx="10"/>
          </p:nvPr>
        </p:nvSpPr>
        <p:spPr/>
        <p:txBody>
          <a:bodyPr/>
          <a:lstStyle/>
          <a:p>
            <a:fld id="{D8513C87-B01D-432B-95CD-5B196D463A73}" type="datetime1">
              <a:rPr lang="en-US" smtClean="0">
                <a:solidFill>
                  <a:prstClr val="black">
                    <a:tint val="75000"/>
                  </a:prstClr>
                </a:solidFill>
              </a:rPr>
              <a:t>9/17/2021</a:t>
            </a:fld>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EAD18130-146F-4197-9E33-16729171555C}"/>
              </a:ext>
            </a:extLst>
          </p:cNvPr>
          <p:cNvSpPr>
            <a:spLocks noGrp="1"/>
          </p:cNvSpPr>
          <p:nvPr>
            <p:ph type="ftr" sz="quarter" idx="11"/>
          </p:nvPr>
        </p:nvSpPr>
        <p:spPr/>
        <p:txBody>
          <a:bodyPr/>
          <a:lstStyle/>
          <a:p>
            <a:r>
              <a:rPr lang="en-US">
                <a:solidFill>
                  <a:prstClr val="black">
                    <a:tint val="75000"/>
                  </a:prstClr>
                </a:solidFill>
              </a:rPr>
              <a:t>Matching and Self organizing networks</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D37A4659-231E-41A1-9EE5-C02B986F2404}"/>
              </a:ext>
            </a:extLst>
          </p:cNvPr>
          <p:cNvSpPr>
            <a:spLocks noGrp="1"/>
          </p:cNvSpPr>
          <p:nvPr>
            <p:ph type="sldNum" sz="quarter" idx="12"/>
          </p:nvPr>
        </p:nvSpPr>
        <p:spPr/>
        <p:txBody>
          <a:bodyPr/>
          <a:lstStyle/>
          <a:p>
            <a:fld id="{C3B8A444-581C-4B54-A54A-B2D08887D275}" type="slidenum">
              <a:rPr lang="en-US" smtClean="0">
                <a:solidFill>
                  <a:prstClr val="black">
                    <a:tint val="75000"/>
                  </a:prstClr>
                </a:solidFill>
              </a:rPr>
              <a:pPr/>
              <a:t>45</a:t>
            </a:fld>
            <a:endParaRPr lang="en-US" dirty="0">
              <a:solidFill>
                <a:prstClr val="black">
                  <a:tint val="75000"/>
                </a:prstClr>
              </a:solidFill>
            </a:endParaRPr>
          </a:p>
        </p:txBody>
      </p:sp>
      <p:sp>
        <p:nvSpPr>
          <p:cNvPr id="8" name="Rectangle 7">
            <a:extLst>
              <a:ext uri="{FF2B5EF4-FFF2-40B4-BE49-F238E27FC236}">
                <a16:creationId xmlns:a16="http://schemas.microsoft.com/office/drawing/2014/main" id="{D1AB262B-EA37-497E-9592-B850E759A1CB}"/>
              </a:ext>
            </a:extLst>
          </p:cNvPr>
          <p:cNvSpPr/>
          <p:nvPr/>
        </p:nvSpPr>
        <p:spPr>
          <a:xfrm>
            <a:off x="381000" y="1434371"/>
            <a:ext cx="8382000" cy="4901342"/>
          </a:xfrm>
          <a:prstGeom prst="rect">
            <a:avLst/>
          </a:prstGeom>
        </p:spPr>
        <p:txBody>
          <a:bodyPr wrap="square">
            <a:spAutoFit/>
          </a:bodyPr>
          <a:lstStyle/>
          <a:p>
            <a:pPr marL="285750" indent="-285750" algn="just">
              <a:spcBef>
                <a:spcPts val="600"/>
              </a:spcBef>
              <a:spcAft>
                <a:spcPts val="600"/>
              </a:spcAft>
              <a:buFont typeface="Arial" panose="020B0604020202020204" pitchFamily="34" charset="0"/>
              <a:buChar char="•"/>
            </a:pPr>
            <a:r>
              <a:rPr lang="en-US" sz="1550" dirty="0"/>
              <a:t>The ART nets can perform their learning in two ways: Fast learning and slow learning. </a:t>
            </a:r>
          </a:p>
          <a:p>
            <a:pPr marL="285750" indent="-285750" algn="just">
              <a:spcBef>
                <a:spcPts val="600"/>
              </a:spcBef>
              <a:spcAft>
                <a:spcPts val="600"/>
              </a:spcAft>
              <a:buFont typeface="Arial" panose="020B0604020202020204" pitchFamily="34" charset="0"/>
              <a:buChar char="•"/>
            </a:pPr>
            <a:r>
              <a:rPr lang="en-US" sz="1550" dirty="0"/>
              <a:t>The weight updation takes place rapidly in fast learning, relative to the length of time a pattern is being presented on any particular learning trial. In fast learning, the weights reach equilibrium in each trial. </a:t>
            </a:r>
          </a:p>
          <a:p>
            <a:pPr marL="285750" indent="-285750" algn="just">
              <a:spcBef>
                <a:spcPts val="600"/>
              </a:spcBef>
              <a:spcAft>
                <a:spcPts val="600"/>
              </a:spcAft>
              <a:buFont typeface="Arial" panose="020B0604020202020204" pitchFamily="34" charset="0"/>
              <a:buChar char="•"/>
            </a:pPr>
            <a:r>
              <a:rPr lang="en-US" sz="1550" dirty="0"/>
              <a:t>On the contrary in slow learning the weight change occurs slowly relative to the time taken for a learning trial and the weights do not reach equilibrium in each trial.</a:t>
            </a:r>
          </a:p>
          <a:p>
            <a:pPr marL="285750" indent="-285750" algn="just">
              <a:spcBef>
                <a:spcPts val="600"/>
              </a:spcBef>
              <a:spcAft>
                <a:spcPts val="600"/>
              </a:spcAft>
              <a:buFont typeface="Arial" panose="020B0604020202020204" pitchFamily="34" charset="0"/>
              <a:buChar char="•"/>
            </a:pPr>
            <a:r>
              <a:rPr lang="en-US" sz="1550" dirty="0"/>
              <a:t>More patterns have to be presented for slow learning compared to that for fast learning. </a:t>
            </a:r>
          </a:p>
          <a:p>
            <a:pPr marL="285750" indent="-285750" algn="just">
              <a:spcBef>
                <a:spcPts val="600"/>
              </a:spcBef>
              <a:spcAft>
                <a:spcPts val="600"/>
              </a:spcAft>
              <a:buFont typeface="Arial" panose="020B0604020202020204" pitchFamily="34" charset="0"/>
              <a:buChar char="•"/>
            </a:pPr>
            <a:r>
              <a:rPr lang="en-US" sz="1550" dirty="0"/>
              <a:t>For each learning trial, there occurs only minimum number of calculations in slow learning. </a:t>
            </a:r>
          </a:p>
          <a:p>
            <a:pPr marL="285750" indent="-285750" algn="just">
              <a:spcBef>
                <a:spcPts val="600"/>
              </a:spcBef>
              <a:spcAft>
                <a:spcPts val="600"/>
              </a:spcAft>
              <a:buFont typeface="Arial" panose="020B0604020202020204" pitchFamily="34" charset="0"/>
              <a:buChar char="•"/>
            </a:pPr>
            <a:r>
              <a:rPr lang="en-US" sz="1550" dirty="0"/>
              <a:t>In case of fast learning, the net is considered to be stabilized when each pattern closes its correct cluster unit.</a:t>
            </a:r>
          </a:p>
          <a:p>
            <a:pPr marL="285750" indent="-285750" algn="just">
              <a:spcBef>
                <a:spcPts val="600"/>
              </a:spcBef>
              <a:spcAft>
                <a:spcPts val="600"/>
              </a:spcAft>
              <a:buFont typeface="Arial" panose="020B0604020202020204" pitchFamily="34" charset="0"/>
              <a:buChar char="•"/>
            </a:pPr>
            <a:r>
              <a:rPr lang="en-US" sz="1550" dirty="0"/>
              <a:t>The pattern are binary in ART1 network, hence the weights associated with each cluster unit stabilize in the fast learning mode. </a:t>
            </a:r>
          </a:p>
          <a:p>
            <a:pPr marL="285750" indent="-285750" algn="just">
              <a:spcBef>
                <a:spcPts val="600"/>
              </a:spcBef>
              <a:spcAft>
                <a:spcPts val="600"/>
              </a:spcAft>
              <a:buFont typeface="Arial" panose="020B0604020202020204" pitchFamily="34" charset="0"/>
              <a:buChar char="•"/>
            </a:pPr>
            <a:r>
              <a:rPr lang="en-US" sz="1550" dirty="0"/>
              <a:t>The weight vectors obtain are appropriate for the type of input patterns used in ART 1. </a:t>
            </a:r>
          </a:p>
          <a:p>
            <a:pPr marL="285750" indent="-285750" algn="just">
              <a:spcBef>
                <a:spcPts val="600"/>
              </a:spcBef>
              <a:spcAft>
                <a:spcPts val="600"/>
              </a:spcAft>
              <a:buFont typeface="Arial" panose="020B0604020202020204" pitchFamily="34" charset="0"/>
              <a:buChar char="•"/>
            </a:pPr>
            <a:r>
              <a:rPr lang="en-US" sz="1550" dirty="0"/>
              <a:t>In case of ART 2 network, the weights produced by fast learning continue to change each time a pattern is presented. </a:t>
            </a:r>
          </a:p>
        </p:txBody>
      </p:sp>
      <p:sp>
        <p:nvSpPr>
          <p:cNvPr id="9" name="TextBox 8">
            <a:extLst>
              <a:ext uri="{FF2B5EF4-FFF2-40B4-BE49-F238E27FC236}">
                <a16:creationId xmlns:a16="http://schemas.microsoft.com/office/drawing/2014/main" id="{13FC2C8A-05AF-4FE5-8859-2A8D66363969}"/>
              </a:ext>
            </a:extLst>
          </p:cNvPr>
          <p:cNvSpPr txBox="1"/>
          <p:nvPr/>
        </p:nvSpPr>
        <p:spPr>
          <a:xfrm>
            <a:off x="1676400" y="695980"/>
            <a:ext cx="7391400" cy="523220"/>
          </a:xfrm>
          <a:prstGeom prst="rect">
            <a:avLst/>
          </a:prstGeom>
          <a:noFill/>
        </p:spPr>
        <p:txBody>
          <a:bodyPr wrap="square" rtlCol="0">
            <a:spAutoFit/>
          </a:bodyPr>
          <a:lstStyle/>
          <a:p>
            <a:r>
              <a:rPr lang="en-US" sz="2800" b="1" dirty="0">
                <a:solidFill>
                  <a:schemeClr val="accent2">
                    <a:lumMod val="75000"/>
                  </a:schemeClr>
                </a:solidFill>
                <a:latin typeface="Century Gothic" pitchFamily="34" charset="0"/>
              </a:rPr>
              <a:t>Fundamental Operating Principle </a:t>
            </a:r>
          </a:p>
        </p:txBody>
      </p:sp>
    </p:spTree>
    <p:extLst>
      <p:ext uri="{BB962C8B-B14F-4D97-AF65-F5344CB8AC3E}">
        <p14:creationId xmlns:p14="http://schemas.microsoft.com/office/powerpoint/2010/main" val="40570621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83D098C-82B6-4AFB-9B37-5DD7E0904C7C}"/>
              </a:ext>
            </a:extLst>
          </p:cNvPr>
          <p:cNvSpPr>
            <a:spLocks noGrp="1"/>
          </p:cNvSpPr>
          <p:nvPr>
            <p:ph type="dt" sz="half" idx="10"/>
          </p:nvPr>
        </p:nvSpPr>
        <p:spPr/>
        <p:txBody>
          <a:bodyPr/>
          <a:lstStyle/>
          <a:p>
            <a:fld id="{D8513C87-B01D-432B-95CD-5B196D463A73}" type="datetime1">
              <a:rPr lang="en-US" smtClean="0">
                <a:solidFill>
                  <a:prstClr val="black">
                    <a:tint val="75000"/>
                  </a:prstClr>
                </a:solidFill>
              </a:rPr>
              <a:t>9/17/2021</a:t>
            </a:fld>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EAD18130-146F-4197-9E33-16729171555C}"/>
              </a:ext>
            </a:extLst>
          </p:cNvPr>
          <p:cNvSpPr>
            <a:spLocks noGrp="1"/>
          </p:cNvSpPr>
          <p:nvPr>
            <p:ph type="ftr" sz="quarter" idx="11"/>
          </p:nvPr>
        </p:nvSpPr>
        <p:spPr/>
        <p:txBody>
          <a:bodyPr/>
          <a:lstStyle/>
          <a:p>
            <a:r>
              <a:rPr lang="en-US">
                <a:solidFill>
                  <a:prstClr val="black">
                    <a:tint val="75000"/>
                  </a:prstClr>
                </a:solidFill>
              </a:rPr>
              <a:t>Matching and Self organizing networks</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D37A4659-231E-41A1-9EE5-C02B986F2404}"/>
              </a:ext>
            </a:extLst>
          </p:cNvPr>
          <p:cNvSpPr>
            <a:spLocks noGrp="1"/>
          </p:cNvSpPr>
          <p:nvPr>
            <p:ph type="sldNum" sz="quarter" idx="12"/>
          </p:nvPr>
        </p:nvSpPr>
        <p:spPr/>
        <p:txBody>
          <a:bodyPr/>
          <a:lstStyle/>
          <a:p>
            <a:fld id="{C3B8A444-581C-4B54-A54A-B2D08887D275}" type="slidenum">
              <a:rPr lang="en-US" smtClean="0">
                <a:solidFill>
                  <a:prstClr val="black">
                    <a:tint val="75000"/>
                  </a:prstClr>
                </a:solidFill>
              </a:rPr>
              <a:pPr/>
              <a:t>46</a:t>
            </a:fld>
            <a:endParaRPr lang="en-US" dirty="0">
              <a:solidFill>
                <a:prstClr val="black">
                  <a:tint val="75000"/>
                </a:prstClr>
              </a:solidFill>
            </a:endParaRPr>
          </a:p>
        </p:txBody>
      </p:sp>
      <p:sp>
        <p:nvSpPr>
          <p:cNvPr id="8" name="Rectangle 7">
            <a:extLst>
              <a:ext uri="{FF2B5EF4-FFF2-40B4-BE49-F238E27FC236}">
                <a16:creationId xmlns:a16="http://schemas.microsoft.com/office/drawing/2014/main" id="{D1AB262B-EA37-497E-9592-B850E759A1CB}"/>
              </a:ext>
            </a:extLst>
          </p:cNvPr>
          <p:cNvSpPr/>
          <p:nvPr/>
        </p:nvSpPr>
        <p:spPr>
          <a:xfrm>
            <a:off x="381000" y="1434371"/>
            <a:ext cx="8382000" cy="2377574"/>
          </a:xfrm>
          <a:prstGeom prst="rect">
            <a:avLst/>
          </a:prstGeom>
        </p:spPr>
        <p:txBody>
          <a:bodyPr wrap="square">
            <a:spAutoFit/>
          </a:bodyPr>
          <a:lstStyle/>
          <a:p>
            <a:pPr marL="285750" indent="-285750" algn="just">
              <a:spcBef>
                <a:spcPts val="600"/>
              </a:spcBef>
              <a:spcAft>
                <a:spcPts val="600"/>
              </a:spcAft>
              <a:buFont typeface="Arial" panose="020B0604020202020204" pitchFamily="34" charset="0"/>
              <a:buChar char="•"/>
            </a:pPr>
            <a:r>
              <a:rPr lang="en-US" sz="1550" dirty="0"/>
              <a:t>The net is found to stabilize only after few presentations of each training pattern.</a:t>
            </a:r>
          </a:p>
          <a:p>
            <a:pPr marL="285750" indent="-285750" algn="just">
              <a:spcBef>
                <a:spcPts val="600"/>
              </a:spcBef>
              <a:spcAft>
                <a:spcPts val="600"/>
              </a:spcAft>
              <a:buFont typeface="Arial" panose="020B0604020202020204" pitchFamily="34" charset="0"/>
              <a:buChar char="•"/>
            </a:pPr>
            <a:r>
              <a:rPr lang="en-US" sz="1550" dirty="0"/>
              <a:t>It is not easy to find equilibrium weights immediately for ART2 as it is for ART1.</a:t>
            </a:r>
          </a:p>
          <a:p>
            <a:pPr marL="285750" indent="-285750" algn="just">
              <a:spcBef>
                <a:spcPts val="600"/>
              </a:spcBef>
              <a:spcAft>
                <a:spcPts val="600"/>
              </a:spcAft>
              <a:buFont typeface="Arial" panose="020B0604020202020204" pitchFamily="34" charset="0"/>
              <a:buChar char="•"/>
            </a:pPr>
            <a:r>
              <a:rPr lang="en-US" sz="1550" dirty="0"/>
              <a:t>In slow learning process, the weight changes do not reach equilibrium during any particular learning trial and more trials are required before the net stabilizes. </a:t>
            </a:r>
          </a:p>
          <a:p>
            <a:pPr marL="285750" indent="-285750" algn="just">
              <a:spcBef>
                <a:spcPts val="600"/>
              </a:spcBef>
              <a:spcAft>
                <a:spcPts val="600"/>
              </a:spcAft>
              <a:buFont typeface="Arial" panose="020B0604020202020204" pitchFamily="34" charset="0"/>
              <a:buChar char="•"/>
            </a:pPr>
            <a:r>
              <a:rPr lang="en-US" sz="1550" dirty="0"/>
              <a:t>Slow learning is generally not adopted for ART 1. </a:t>
            </a:r>
          </a:p>
          <a:p>
            <a:pPr marL="285750" indent="-285750" algn="just">
              <a:spcBef>
                <a:spcPts val="600"/>
              </a:spcBef>
              <a:spcAft>
                <a:spcPts val="600"/>
              </a:spcAft>
              <a:buFont typeface="Arial" panose="020B0604020202020204" pitchFamily="34" charset="0"/>
              <a:buChar char="•"/>
            </a:pPr>
            <a:r>
              <a:rPr lang="en-US" sz="1550" dirty="0"/>
              <a:t>For ART 2, the weights produced by slow learning are far better than those produced by fast learning for particular types of data. </a:t>
            </a:r>
          </a:p>
        </p:txBody>
      </p:sp>
      <p:sp>
        <p:nvSpPr>
          <p:cNvPr id="9" name="TextBox 8">
            <a:extLst>
              <a:ext uri="{FF2B5EF4-FFF2-40B4-BE49-F238E27FC236}">
                <a16:creationId xmlns:a16="http://schemas.microsoft.com/office/drawing/2014/main" id="{13FC2C8A-05AF-4FE5-8859-2A8D66363969}"/>
              </a:ext>
            </a:extLst>
          </p:cNvPr>
          <p:cNvSpPr txBox="1"/>
          <p:nvPr/>
        </p:nvSpPr>
        <p:spPr>
          <a:xfrm>
            <a:off x="1676400" y="695980"/>
            <a:ext cx="7391400" cy="523220"/>
          </a:xfrm>
          <a:prstGeom prst="rect">
            <a:avLst/>
          </a:prstGeom>
          <a:noFill/>
        </p:spPr>
        <p:txBody>
          <a:bodyPr wrap="square" rtlCol="0">
            <a:spAutoFit/>
          </a:bodyPr>
          <a:lstStyle/>
          <a:p>
            <a:r>
              <a:rPr lang="en-US" sz="2800" b="1" dirty="0">
                <a:solidFill>
                  <a:schemeClr val="accent2">
                    <a:lumMod val="75000"/>
                  </a:schemeClr>
                </a:solidFill>
                <a:latin typeface="Century Gothic" pitchFamily="34" charset="0"/>
              </a:rPr>
              <a:t>Fundamental Operating Principle </a:t>
            </a:r>
          </a:p>
        </p:txBody>
      </p:sp>
    </p:spTree>
    <p:extLst>
      <p:ext uri="{BB962C8B-B14F-4D97-AF65-F5344CB8AC3E}">
        <p14:creationId xmlns:p14="http://schemas.microsoft.com/office/powerpoint/2010/main" val="29509099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83D098C-82B6-4AFB-9B37-5DD7E0904C7C}"/>
              </a:ext>
            </a:extLst>
          </p:cNvPr>
          <p:cNvSpPr>
            <a:spLocks noGrp="1"/>
          </p:cNvSpPr>
          <p:nvPr>
            <p:ph type="dt" sz="half" idx="10"/>
          </p:nvPr>
        </p:nvSpPr>
        <p:spPr/>
        <p:txBody>
          <a:bodyPr/>
          <a:lstStyle/>
          <a:p>
            <a:fld id="{D8513C87-B01D-432B-95CD-5B196D463A73}" type="datetime1">
              <a:rPr lang="en-US" smtClean="0">
                <a:solidFill>
                  <a:prstClr val="black">
                    <a:tint val="75000"/>
                  </a:prstClr>
                </a:solidFill>
              </a:rPr>
              <a:t>9/17/2021</a:t>
            </a:fld>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EAD18130-146F-4197-9E33-16729171555C}"/>
              </a:ext>
            </a:extLst>
          </p:cNvPr>
          <p:cNvSpPr>
            <a:spLocks noGrp="1"/>
          </p:cNvSpPr>
          <p:nvPr>
            <p:ph type="ftr" sz="quarter" idx="11"/>
          </p:nvPr>
        </p:nvSpPr>
        <p:spPr/>
        <p:txBody>
          <a:bodyPr/>
          <a:lstStyle/>
          <a:p>
            <a:r>
              <a:rPr lang="en-US">
                <a:solidFill>
                  <a:prstClr val="black">
                    <a:tint val="75000"/>
                  </a:prstClr>
                </a:solidFill>
              </a:rPr>
              <a:t>Matching and Self organizing networks</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D37A4659-231E-41A1-9EE5-C02B986F2404}"/>
              </a:ext>
            </a:extLst>
          </p:cNvPr>
          <p:cNvSpPr>
            <a:spLocks noGrp="1"/>
          </p:cNvSpPr>
          <p:nvPr>
            <p:ph type="sldNum" sz="quarter" idx="12"/>
          </p:nvPr>
        </p:nvSpPr>
        <p:spPr/>
        <p:txBody>
          <a:bodyPr/>
          <a:lstStyle/>
          <a:p>
            <a:fld id="{C3B8A444-581C-4B54-A54A-B2D08887D275}" type="slidenum">
              <a:rPr lang="en-US" smtClean="0">
                <a:solidFill>
                  <a:prstClr val="black">
                    <a:tint val="75000"/>
                  </a:prstClr>
                </a:solidFill>
              </a:rPr>
              <a:pPr/>
              <a:t>47</a:t>
            </a:fld>
            <a:endParaRPr lang="en-US" dirty="0">
              <a:solidFill>
                <a:prstClr val="black">
                  <a:tint val="75000"/>
                </a:prstClr>
              </a:solidFill>
            </a:endParaRP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D1AB262B-EA37-497E-9592-B850E759A1CB}"/>
                  </a:ext>
                </a:extLst>
              </p:cNvPr>
              <p:cNvSpPr/>
              <p:nvPr/>
            </p:nvSpPr>
            <p:spPr>
              <a:xfrm>
                <a:off x="381000" y="1295400"/>
                <a:ext cx="8382000" cy="5124480"/>
              </a:xfrm>
              <a:prstGeom prst="rect">
                <a:avLst/>
              </a:prstGeom>
            </p:spPr>
            <p:txBody>
              <a:bodyPr wrap="square">
                <a:spAutoFit/>
              </a:bodyPr>
              <a:lstStyle/>
              <a:p>
                <a:pPr marL="285750" indent="-285750" algn="just">
                  <a:spcBef>
                    <a:spcPts val="600"/>
                  </a:spcBef>
                  <a:spcAft>
                    <a:spcPts val="600"/>
                  </a:spcAft>
                  <a:buFont typeface="Arial" panose="020B0604020202020204" pitchFamily="34" charset="0"/>
                  <a:buChar char="•"/>
                </a:pPr>
                <a:r>
                  <a:rPr lang="en-US" sz="1550" dirty="0"/>
                  <a:t>This algorithm discovers clusters of a set of pattern vectors. The steps involved in various stages of training algorithm are as follows: </a:t>
                </a:r>
              </a:p>
              <a:p>
                <a:pPr algn="just">
                  <a:spcBef>
                    <a:spcPts val="600"/>
                  </a:spcBef>
                  <a:spcAft>
                    <a:spcPts val="600"/>
                  </a:spcAft>
                </a:pPr>
                <a:r>
                  <a:rPr lang="en-US" sz="1550" dirty="0"/>
                  <a:t>Step 0: Initialize the necessary parameters.</a:t>
                </a:r>
              </a:p>
              <a:p>
                <a:pPr algn="just">
                  <a:spcBef>
                    <a:spcPts val="600"/>
                  </a:spcBef>
                  <a:spcAft>
                    <a:spcPts val="600"/>
                  </a:spcAft>
                </a:pPr>
                <a:r>
                  <a:rPr lang="en-US" sz="1550" dirty="0"/>
                  <a:t>Step 1: Perform Steps 2-9 when stopping condition is false.</a:t>
                </a:r>
              </a:p>
              <a:p>
                <a:pPr algn="just">
                  <a:spcBef>
                    <a:spcPts val="600"/>
                  </a:spcBef>
                  <a:spcAft>
                    <a:spcPts val="600"/>
                  </a:spcAft>
                </a:pPr>
                <a:r>
                  <a:rPr lang="en-US" sz="1550" dirty="0"/>
                  <a:t>Step 2: Perform Steps 3-8 for each input vector.</a:t>
                </a:r>
              </a:p>
              <a:p>
                <a:pPr algn="just">
                  <a:spcBef>
                    <a:spcPts val="600"/>
                  </a:spcBef>
                  <a:spcAft>
                    <a:spcPts val="600"/>
                  </a:spcAft>
                </a:pPr>
                <a:r>
                  <a:rPr lang="en-US" sz="1550" dirty="0"/>
                  <a:t>Step 3: </a:t>
                </a:r>
                <a14:m>
                  <m:oMath xmlns:m="http://schemas.openxmlformats.org/officeDocument/2006/math">
                    <m:sSub>
                      <m:sSubPr>
                        <m:ctrlPr>
                          <a:rPr lang="en-US" sz="1550" i="1" smtClean="0">
                            <a:latin typeface="Cambria Math" panose="02040503050406030204" pitchFamily="18" charset="0"/>
                          </a:rPr>
                        </m:ctrlPr>
                      </m:sSubPr>
                      <m:e>
                        <m:r>
                          <a:rPr lang="en-US" sz="1550" b="0" i="1" smtClean="0">
                            <a:latin typeface="Cambria Math" panose="02040503050406030204" pitchFamily="18" charset="0"/>
                          </a:rPr>
                          <m:t>𝐹</m:t>
                        </m:r>
                      </m:e>
                      <m:sub>
                        <m:r>
                          <a:rPr lang="en-US" sz="1550" b="0" i="1" smtClean="0">
                            <a:latin typeface="Cambria Math" panose="02040503050406030204" pitchFamily="18" charset="0"/>
                          </a:rPr>
                          <m:t>1</m:t>
                        </m:r>
                      </m:sub>
                    </m:sSub>
                  </m:oMath>
                </a14:m>
                <a:r>
                  <a:rPr lang="en-US" sz="1550" dirty="0"/>
                  <a:t> layer processing is done.</a:t>
                </a:r>
              </a:p>
              <a:p>
                <a:pPr algn="just">
                  <a:spcBef>
                    <a:spcPts val="600"/>
                  </a:spcBef>
                  <a:spcAft>
                    <a:spcPts val="600"/>
                  </a:spcAft>
                </a:pPr>
                <a:r>
                  <a:rPr lang="en-US" sz="1550" dirty="0"/>
                  <a:t>Step 4: Perform Steps 5-7 when reset condition is true. </a:t>
                </a:r>
              </a:p>
              <a:p>
                <a:pPr algn="just">
                  <a:spcBef>
                    <a:spcPts val="600"/>
                  </a:spcBef>
                  <a:spcAft>
                    <a:spcPts val="600"/>
                  </a:spcAft>
                </a:pPr>
                <a:r>
                  <a:rPr lang="en-US" sz="1550" dirty="0"/>
                  <a:t>Step 5: Find the victim unit to learn the current input pattern. The victim unit is going to be the F2 unit </a:t>
                </a:r>
              </a:p>
              <a:p>
                <a:pPr algn="just">
                  <a:spcBef>
                    <a:spcPts val="600"/>
                  </a:spcBef>
                  <a:spcAft>
                    <a:spcPts val="600"/>
                  </a:spcAft>
                </a:pPr>
                <a:r>
                  <a:rPr lang="en-US" sz="1550" dirty="0"/>
                  <a:t>(that is not inhibited) with the largest input. </a:t>
                </a:r>
              </a:p>
              <a:p>
                <a:pPr algn="just">
                  <a:spcBef>
                    <a:spcPts val="600"/>
                  </a:spcBef>
                  <a:spcAft>
                    <a:spcPts val="600"/>
                  </a:spcAft>
                </a:pPr>
                <a:r>
                  <a:rPr lang="en-US" sz="1550" dirty="0"/>
                  <a:t>Step 6: </a:t>
                </a:r>
                <a14:m>
                  <m:oMath xmlns:m="http://schemas.openxmlformats.org/officeDocument/2006/math">
                    <m:sSub>
                      <m:sSubPr>
                        <m:ctrlPr>
                          <a:rPr lang="en-US" sz="1550" i="1" smtClean="0">
                            <a:latin typeface="Cambria Math" panose="02040503050406030204" pitchFamily="18" charset="0"/>
                          </a:rPr>
                        </m:ctrlPr>
                      </m:sSubPr>
                      <m:e>
                        <m:r>
                          <a:rPr lang="en-US" sz="1550" b="0" i="1" smtClean="0">
                            <a:latin typeface="Cambria Math" panose="02040503050406030204" pitchFamily="18" charset="0"/>
                          </a:rPr>
                          <m:t>𝐹</m:t>
                        </m:r>
                      </m:e>
                      <m:sub>
                        <m:r>
                          <a:rPr lang="en-US" sz="1550" b="0" i="1" smtClean="0">
                            <a:latin typeface="Cambria Math" panose="02040503050406030204" pitchFamily="18" charset="0"/>
                          </a:rPr>
                          <m:t>1</m:t>
                        </m:r>
                      </m:sub>
                    </m:sSub>
                    <m:r>
                      <a:rPr lang="en-US" sz="1550" b="0" i="1" smtClean="0">
                        <a:latin typeface="Cambria Math" panose="02040503050406030204" pitchFamily="18" charset="0"/>
                      </a:rPr>
                      <m:t>(</m:t>
                    </m:r>
                    <m:r>
                      <a:rPr lang="en-US" sz="1550" b="0" i="1" smtClean="0">
                        <a:latin typeface="Cambria Math" panose="02040503050406030204" pitchFamily="18" charset="0"/>
                      </a:rPr>
                      <m:t>𝑏</m:t>
                    </m:r>
                    <m:r>
                      <a:rPr lang="en-US" sz="1550" b="0" i="1" smtClean="0">
                        <a:latin typeface="Cambria Math" panose="02040503050406030204" pitchFamily="18" charset="0"/>
                      </a:rPr>
                      <m:t>)</m:t>
                    </m:r>
                  </m:oMath>
                </a14:m>
                <a:r>
                  <a:rPr lang="en-US" sz="1550" dirty="0"/>
                  <a:t> units combine their inputs from </a:t>
                </a:r>
                <a14:m>
                  <m:oMath xmlns:m="http://schemas.openxmlformats.org/officeDocument/2006/math">
                    <m:sSub>
                      <m:sSubPr>
                        <m:ctrlPr>
                          <a:rPr lang="en-US" sz="1550" i="1" smtClean="0">
                            <a:latin typeface="Cambria Math" panose="02040503050406030204" pitchFamily="18" charset="0"/>
                          </a:rPr>
                        </m:ctrlPr>
                      </m:sSubPr>
                      <m:e>
                        <m:r>
                          <a:rPr lang="en-US" sz="1550" b="0" i="1" smtClean="0">
                            <a:latin typeface="Cambria Math" panose="02040503050406030204" pitchFamily="18" charset="0"/>
                          </a:rPr>
                          <m:t>𝐹</m:t>
                        </m:r>
                      </m:e>
                      <m:sub>
                        <m:r>
                          <a:rPr lang="en-US" sz="1550" b="0" i="1" smtClean="0">
                            <a:latin typeface="Cambria Math" panose="02040503050406030204" pitchFamily="18" charset="0"/>
                          </a:rPr>
                          <m:t>1</m:t>
                        </m:r>
                      </m:sub>
                    </m:sSub>
                    <m:r>
                      <a:rPr lang="en-US" sz="1550" b="0" i="1" smtClean="0">
                        <a:latin typeface="Cambria Math" panose="02040503050406030204" pitchFamily="18" charset="0"/>
                      </a:rPr>
                      <m:t>(</m:t>
                    </m:r>
                    <m:r>
                      <a:rPr lang="en-US" sz="1550" b="0" i="1" smtClean="0">
                        <a:latin typeface="Cambria Math" panose="02040503050406030204" pitchFamily="18" charset="0"/>
                      </a:rPr>
                      <m:t>𝑎</m:t>
                    </m:r>
                    <m:r>
                      <a:rPr lang="en-US" sz="1550" b="0" i="1" smtClean="0">
                        <a:latin typeface="Cambria Math" panose="02040503050406030204" pitchFamily="18" charset="0"/>
                      </a:rPr>
                      <m:t>)</m:t>
                    </m:r>
                  </m:oMath>
                </a14:m>
                <a:r>
                  <a:rPr lang="en-US" sz="1550" dirty="0"/>
                  <a:t> and </a:t>
                </a:r>
                <a14:m>
                  <m:oMath xmlns:m="http://schemas.openxmlformats.org/officeDocument/2006/math">
                    <m:sSub>
                      <m:sSubPr>
                        <m:ctrlPr>
                          <a:rPr lang="en-US" sz="1550" i="1" smtClean="0">
                            <a:latin typeface="Cambria Math" panose="02040503050406030204" pitchFamily="18" charset="0"/>
                          </a:rPr>
                        </m:ctrlPr>
                      </m:sSubPr>
                      <m:e>
                        <m:r>
                          <a:rPr lang="en-US" sz="1550" b="0" i="1" smtClean="0">
                            <a:latin typeface="Cambria Math" panose="02040503050406030204" pitchFamily="18" charset="0"/>
                          </a:rPr>
                          <m:t>𝐹</m:t>
                        </m:r>
                      </m:e>
                      <m:sub>
                        <m:r>
                          <a:rPr lang="en-US" sz="1550" b="0" i="1" smtClean="0">
                            <a:latin typeface="Cambria Math" panose="02040503050406030204" pitchFamily="18" charset="0"/>
                          </a:rPr>
                          <m:t>2</m:t>
                        </m:r>
                      </m:sub>
                    </m:sSub>
                  </m:oMath>
                </a14:m>
                <a:r>
                  <a:rPr lang="en-US" sz="1550" dirty="0"/>
                  <a:t>.</a:t>
                </a:r>
              </a:p>
              <a:p>
                <a:pPr algn="just">
                  <a:spcBef>
                    <a:spcPts val="600"/>
                  </a:spcBef>
                  <a:spcAft>
                    <a:spcPts val="600"/>
                  </a:spcAft>
                </a:pPr>
                <a:r>
                  <a:rPr lang="en-US" sz="1550" dirty="0"/>
                  <a:t>Step 7: Test for reset condition. If reset is true, then the current victim unit is rejected (inhibited); go to Step 4. If reset is false, then the current victim unit is accepted for learning; go to next step (Step 8). </a:t>
                </a:r>
              </a:p>
              <a:p>
                <a:pPr algn="just">
                  <a:spcBef>
                    <a:spcPts val="600"/>
                  </a:spcBef>
                  <a:spcAft>
                    <a:spcPts val="600"/>
                  </a:spcAft>
                </a:pPr>
                <a:r>
                  <a:rPr lang="en-US" sz="1550" dirty="0"/>
                  <a:t>Step 8: Weight updation is performed.</a:t>
                </a:r>
              </a:p>
              <a:p>
                <a:pPr algn="just">
                  <a:spcBef>
                    <a:spcPts val="600"/>
                  </a:spcBef>
                  <a:spcAft>
                    <a:spcPts val="600"/>
                  </a:spcAft>
                </a:pPr>
                <a:r>
                  <a:rPr lang="en-US" sz="1550" dirty="0"/>
                  <a:t>Step 9: Test for stopping condition.</a:t>
                </a:r>
              </a:p>
            </p:txBody>
          </p:sp>
        </mc:Choice>
        <mc:Fallback xmlns="">
          <p:sp>
            <p:nvSpPr>
              <p:cNvPr id="8" name="Rectangle 7">
                <a:extLst>
                  <a:ext uri="{FF2B5EF4-FFF2-40B4-BE49-F238E27FC236}">
                    <a16:creationId xmlns:a16="http://schemas.microsoft.com/office/drawing/2014/main" id="{D1AB262B-EA37-497E-9592-B850E759A1CB}"/>
                  </a:ext>
                </a:extLst>
              </p:cNvPr>
              <p:cNvSpPr>
                <a:spLocks noRot="1" noChangeAspect="1" noMove="1" noResize="1" noEditPoints="1" noAdjustHandles="1" noChangeArrowheads="1" noChangeShapeType="1" noTextEdit="1"/>
              </p:cNvSpPr>
              <p:nvPr/>
            </p:nvSpPr>
            <p:spPr>
              <a:xfrm>
                <a:off x="381000" y="1295400"/>
                <a:ext cx="8382000" cy="5124480"/>
              </a:xfrm>
              <a:prstGeom prst="rect">
                <a:avLst/>
              </a:prstGeom>
              <a:blipFill>
                <a:blip r:embed="rId2"/>
                <a:stretch>
                  <a:fillRect l="-364" t="-238" r="-291" b="-476"/>
                </a:stretch>
              </a:blipFill>
            </p:spPr>
            <p:txBody>
              <a:bodyPr/>
              <a:lstStyle/>
              <a:p>
                <a:r>
                  <a:rPr lang="en-IN">
                    <a:noFill/>
                  </a:rPr>
                  <a:t> </a:t>
                </a:r>
              </a:p>
            </p:txBody>
          </p:sp>
        </mc:Fallback>
      </mc:AlternateContent>
      <p:sp>
        <p:nvSpPr>
          <p:cNvPr id="9" name="TextBox 8">
            <a:extLst>
              <a:ext uri="{FF2B5EF4-FFF2-40B4-BE49-F238E27FC236}">
                <a16:creationId xmlns:a16="http://schemas.microsoft.com/office/drawing/2014/main" id="{13FC2C8A-05AF-4FE5-8859-2A8D66363969}"/>
              </a:ext>
            </a:extLst>
          </p:cNvPr>
          <p:cNvSpPr txBox="1"/>
          <p:nvPr/>
        </p:nvSpPr>
        <p:spPr>
          <a:xfrm>
            <a:off x="1676400" y="695980"/>
            <a:ext cx="7391400" cy="523220"/>
          </a:xfrm>
          <a:prstGeom prst="rect">
            <a:avLst/>
          </a:prstGeom>
          <a:noFill/>
        </p:spPr>
        <p:txBody>
          <a:bodyPr wrap="square" rtlCol="0">
            <a:spAutoFit/>
          </a:bodyPr>
          <a:lstStyle/>
          <a:p>
            <a:r>
              <a:rPr lang="en-US" sz="2800" b="1" dirty="0">
                <a:solidFill>
                  <a:schemeClr val="accent2">
                    <a:lumMod val="75000"/>
                  </a:schemeClr>
                </a:solidFill>
                <a:latin typeface="Century Gothic" pitchFamily="34" charset="0"/>
              </a:rPr>
              <a:t>Fundamental Algorithm</a:t>
            </a:r>
          </a:p>
        </p:txBody>
      </p:sp>
    </p:spTree>
    <p:extLst>
      <p:ext uri="{BB962C8B-B14F-4D97-AF65-F5344CB8AC3E}">
        <p14:creationId xmlns:p14="http://schemas.microsoft.com/office/powerpoint/2010/main" val="16643862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83D098C-82B6-4AFB-9B37-5DD7E0904C7C}"/>
              </a:ext>
            </a:extLst>
          </p:cNvPr>
          <p:cNvSpPr>
            <a:spLocks noGrp="1"/>
          </p:cNvSpPr>
          <p:nvPr>
            <p:ph type="dt" sz="half" idx="10"/>
          </p:nvPr>
        </p:nvSpPr>
        <p:spPr/>
        <p:txBody>
          <a:bodyPr/>
          <a:lstStyle/>
          <a:p>
            <a:fld id="{D8513C87-B01D-432B-95CD-5B196D463A73}" type="datetime1">
              <a:rPr lang="en-US" smtClean="0">
                <a:solidFill>
                  <a:prstClr val="black">
                    <a:tint val="75000"/>
                  </a:prstClr>
                </a:solidFill>
              </a:rPr>
              <a:t>9/17/2021</a:t>
            </a:fld>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EAD18130-146F-4197-9E33-16729171555C}"/>
              </a:ext>
            </a:extLst>
          </p:cNvPr>
          <p:cNvSpPr>
            <a:spLocks noGrp="1"/>
          </p:cNvSpPr>
          <p:nvPr>
            <p:ph type="ftr" sz="quarter" idx="11"/>
          </p:nvPr>
        </p:nvSpPr>
        <p:spPr/>
        <p:txBody>
          <a:bodyPr/>
          <a:lstStyle/>
          <a:p>
            <a:r>
              <a:rPr lang="en-US">
                <a:solidFill>
                  <a:prstClr val="black">
                    <a:tint val="75000"/>
                  </a:prstClr>
                </a:solidFill>
              </a:rPr>
              <a:t>Matching and Self organizing networks</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D37A4659-231E-41A1-9EE5-C02B986F2404}"/>
              </a:ext>
            </a:extLst>
          </p:cNvPr>
          <p:cNvSpPr>
            <a:spLocks noGrp="1"/>
          </p:cNvSpPr>
          <p:nvPr>
            <p:ph type="sldNum" sz="quarter" idx="12"/>
          </p:nvPr>
        </p:nvSpPr>
        <p:spPr/>
        <p:txBody>
          <a:bodyPr/>
          <a:lstStyle/>
          <a:p>
            <a:fld id="{C3B8A444-581C-4B54-A54A-B2D08887D275}" type="slidenum">
              <a:rPr lang="en-US" smtClean="0">
                <a:solidFill>
                  <a:prstClr val="black">
                    <a:tint val="75000"/>
                  </a:prstClr>
                </a:solidFill>
              </a:rPr>
              <a:pPr/>
              <a:t>48</a:t>
            </a:fld>
            <a:endParaRPr lang="en-US" dirty="0">
              <a:solidFill>
                <a:prstClr val="black">
                  <a:tint val="75000"/>
                </a:prstClr>
              </a:solidFill>
            </a:endParaRP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D1AB262B-EA37-497E-9592-B850E759A1CB}"/>
                  </a:ext>
                </a:extLst>
              </p:cNvPr>
              <p:cNvSpPr/>
              <p:nvPr/>
            </p:nvSpPr>
            <p:spPr>
              <a:xfrm>
                <a:off x="381000" y="1295400"/>
                <a:ext cx="8382000" cy="5093702"/>
              </a:xfrm>
              <a:prstGeom prst="rect">
                <a:avLst/>
              </a:prstGeom>
            </p:spPr>
            <p:txBody>
              <a:bodyPr wrap="square">
                <a:spAutoFit/>
              </a:bodyPr>
              <a:lstStyle/>
              <a:p>
                <a:pPr marL="285750" indent="-285750" algn="just">
                  <a:spcBef>
                    <a:spcPts val="600"/>
                  </a:spcBef>
                  <a:spcAft>
                    <a:spcPts val="600"/>
                  </a:spcAft>
                  <a:buFont typeface="Arial" panose="020B0604020202020204" pitchFamily="34" charset="0"/>
                  <a:buChar char="•"/>
                </a:pPr>
                <a:r>
                  <a:rPr lang="en-US" sz="1500" dirty="0"/>
                  <a:t>Adaptive resonance theory 1 (ART 1) network is designed for binary input vectors. As discussed generally, the ART 1 net consists of two fields of units-input unit (F1 unit) and output unit (F2 unit)-along with the reset control unit for controlling the degree of similarity of patterns placed on the same cluster unit. </a:t>
                </a:r>
              </a:p>
              <a:p>
                <a:pPr marL="285750" indent="-285750" algn="just">
                  <a:spcBef>
                    <a:spcPts val="600"/>
                  </a:spcBef>
                  <a:spcAft>
                    <a:spcPts val="600"/>
                  </a:spcAft>
                  <a:buFont typeface="Arial" panose="020B0604020202020204" pitchFamily="34" charset="0"/>
                  <a:buChar char="•"/>
                </a:pPr>
                <a:r>
                  <a:rPr lang="en-US" sz="1500" dirty="0"/>
                  <a:t>There exist two sets of weighted interconnection path between </a:t>
                </a:r>
                <a14:m>
                  <m:oMath xmlns:m="http://schemas.openxmlformats.org/officeDocument/2006/math">
                    <m:sSub>
                      <m:sSubPr>
                        <m:ctrlPr>
                          <a:rPr lang="en-US" sz="1500" i="1" smtClean="0">
                            <a:latin typeface="Cambria Math" panose="02040503050406030204" pitchFamily="18" charset="0"/>
                          </a:rPr>
                        </m:ctrlPr>
                      </m:sSubPr>
                      <m:e>
                        <m:r>
                          <a:rPr lang="en-US" sz="1500" b="0" i="1" smtClean="0">
                            <a:latin typeface="Cambria Math" panose="02040503050406030204" pitchFamily="18" charset="0"/>
                          </a:rPr>
                          <m:t>𝐹</m:t>
                        </m:r>
                      </m:e>
                      <m:sub>
                        <m:r>
                          <a:rPr lang="en-US" sz="1500" b="0" i="1" smtClean="0">
                            <a:latin typeface="Cambria Math" panose="02040503050406030204" pitchFamily="18" charset="0"/>
                          </a:rPr>
                          <m:t>1</m:t>
                        </m:r>
                      </m:sub>
                    </m:sSub>
                  </m:oMath>
                </a14:m>
                <a:r>
                  <a:rPr lang="en-US" sz="1500" dirty="0"/>
                  <a:t> and </a:t>
                </a:r>
                <a14:m>
                  <m:oMath xmlns:m="http://schemas.openxmlformats.org/officeDocument/2006/math">
                    <m:sSub>
                      <m:sSubPr>
                        <m:ctrlPr>
                          <a:rPr lang="en-US" sz="1500" i="1" smtClean="0">
                            <a:latin typeface="Cambria Math" panose="02040503050406030204" pitchFamily="18" charset="0"/>
                          </a:rPr>
                        </m:ctrlPr>
                      </m:sSubPr>
                      <m:e>
                        <m:r>
                          <a:rPr lang="en-US" sz="1500" b="0" i="1" smtClean="0">
                            <a:latin typeface="Cambria Math" panose="02040503050406030204" pitchFamily="18" charset="0"/>
                          </a:rPr>
                          <m:t>𝐹</m:t>
                        </m:r>
                      </m:e>
                      <m:sub>
                        <m:r>
                          <a:rPr lang="en-US" sz="1500" b="0" i="1" smtClean="0">
                            <a:latin typeface="Cambria Math" panose="02040503050406030204" pitchFamily="18" charset="0"/>
                          </a:rPr>
                          <m:t>2</m:t>
                        </m:r>
                      </m:sub>
                    </m:sSub>
                  </m:oMath>
                </a14:m>
                <a:r>
                  <a:rPr lang="en-US" sz="1500" dirty="0"/>
                  <a:t> layers. </a:t>
                </a:r>
              </a:p>
              <a:p>
                <a:pPr marL="285750" indent="-285750" algn="just">
                  <a:spcBef>
                    <a:spcPts val="600"/>
                  </a:spcBef>
                  <a:spcAft>
                    <a:spcPts val="600"/>
                  </a:spcAft>
                  <a:buFont typeface="Arial" panose="020B0604020202020204" pitchFamily="34" charset="0"/>
                  <a:buChar char="•"/>
                </a:pPr>
                <a:r>
                  <a:rPr lang="en-US" sz="1500" dirty="0"/>
                  <a:t>The supplemental unit present in the net provides the efficient neural control of the learning process. </a:t>
                </a:r>
              </a:p>
              <a:p>
                <a:pPr marL="285750" indent="-285750" algn="just">
                  <a:spcBef>
                    <a:spcPts val="600"/>
                  </a:spcBef>
                  <a:spcAft>
                    <a:spcPts val="600"/>
                  </a:spcAft>
                  <a:buFont typeface="Arial" panose="020B0604020202020204" pitchFamily="34" charset="0"/>
                  <a:buChar char="•"/>
                </a:pPr>
                <a:r>
                  <a:rPr lang="en-US" sz="1500" dirty="0"/>
                  <a:t>Carpenter and Grossberg have designed ART 1 network as a real-time system. In ART 1 network, it is not necessary to present an input pattern in a particular order; it can be presented in any order.</a:t>
                </a:r>
              </a:p>
              <a:p>
                <a:pPr marL="285750" indent="-285750" algn="just">
                  <a:spcBef>
                    <a:spcPts val="600"/>
                  </a:spcBef>
                  <a:spcAft>
                    <a:spcPts val="600"/>
                  </a:spcAft>
                  <a:buFont typeface="Arial" panose="020B0604020202020204" pitchFamily="34" charset="0"/>
                  <a:buChar char="•"/>
                </a:pPr>
                <a:r>
                  <a:rPr lang="en-US" sz="1500" dirty="0"/>
                  <a:t>ART 1 network can be practically implemented by analog circuits governing the differential equations, i.e. the bottom-up and top-down weights are controlled by differential equations.</a:t>
                </a:r>
              </a:p>
              <a:p>
                <a:pPr marL="285750" indent="-285750" algn="just">
                  <a:spcBef>
                    <a:spcPts val="600"/>
                  </a:spcBef>
                  <a:spcAft>
                    <a:spcPts val="600"/>
                  </a:spcAft>
                  <a:buFont typeface="Arial" panose="020B0604020202020204" pitchFamily="34" charset="0"/>
                  <a:buChar char="•"/>
                </a:pPr>
                <a:r>
                  <a:rPr lang="en-US" sz="1500" dirty="0"/>
                  <a:t>ART 1 network runs throughout autonomously. It does not require any external control signals and can run stably with infinite patterns of input data.</a:t>
                </a:r>
              </a:p>
              <a:p>
                <a:pPr marL="285750" indent="-285750" algn="just">
                  <a:spcBef>
                    <a:spcPts val="600"/>
                  </a:spcBef>
                  <a:spcAft>
                    <a:spcPts val="600"/>
                  </a:spcAft>
                  <a:buFont typeface="Arial" panose="020B0604020202020204" pitchFamily="34" charset="0"/>
                  <a:buChar char="•"/>
                </a:pPr>
                <a:r>
                  <a:rPr lang="en-US" sz="1500" dirty="0"/>
                  <a:t>ART 1 network is trained using fast learning method, in which the weights reach equilibrium during each learning trial. </a:t>
                </a:r>
              </a:p>
              <a:p>
                <a:pPr marL="285750" indent="-285750" algn="just">
                  <a:spcBef>
                    <a:spcPts val="600"/>
                  </a:spcBef>
                  <a:spcAft>
                    <a:spcPts val="600"/>
                  </a:spcAft>
                  <a:buFont typeface="Arial" panose="020B0604020202020204" pitchFamily="34" charset="0"/>
                  <a:buChar char="•"/>
                </a:pPr>
                <a:r>
                  <a:rPr lang="en-US" sz="1500" dirty="0"/>
                  <a:t>During this resonance phase the activations of F1 units do not change; hence the equilibrium weights can be determined exactly: The ART 1 network performs well with perfect binary input patterns, but it is sensitive to noise in the input data. Hence care should be taken to handle the noise.</a:t>
                </a:r>
              </a:p>
            </p:txBody>
          </p:sp>
        </mc:Choice>
        <mc:Fallback xmlns="">
          <p:sp>
            <p:nvSpPr>
              <p:cNvPr id="8" name="Rectangle 7">
                <a:extLst>
                  <a:ext uri="{FF2B5EF4-FFF2-40B4-BE49-F238E27FC236}">
                    <a16:creationId xmlns:a16="http://schemas.microsoft.com/office/drawing/2014/main" id="{D1AB262B-EA37-497E-9592-B850E759A1CB}"/>
                  </a:ext>
                </a:extLst>
              </p:cNvPr>
              <p:cNvSpPr>
                <a:spLocks noRot="1" noChangeAspect="1" noMove="1" noResize="1" noEditPoints="1" noAdjustHandles="1" noChangeArrowheads="1" noChangeShapeType="1" noTextEdit="1"/>
              </p:cNvSpPr>
              <p:nvPr/>
            </p:nvSpPr>
            <p:spPr>
              <a:xfrm>
                <a:off x="381000" y="1295400"/>
                <a:ext cx="8382000" cy="5093702"/>
              </a:xfrm>
              <a:prstGeom prst="rect">
                <a:avLst/>
              </a:prstGeom>
              <a:blipFill>
                <a:blip r:embed="rId2"/>
                <a:stretch>
                  <a:fillRect l="-218" t="-359" r="-218" b="-359"/>
                </a:stretch>
              </a:blipFill>
            </p:spPr>
            <p:txBody>
              <a:bodyPr/>
              <a:lstStyle/>
              <a:p>
                <a:r>
                  <a:rPr lang="en-IN">
                    <a:noFill/>
                  </a:rPr>
                  <a:t> </a:t>
                </a:r>
              </a:p>
            </p:txBody>
          </p:sp>
        </mc:Fallback>
      </mc:AlternateContent>
      <p:sp>
        <p:nvSpPr>
          <p:cNvPr id="9" name="TextBox 8">
            <a:extLst>
              <a:ext uri="{FF2B5EF4-FFF2-40B4-BE49-F238E27FC236}">
                <a16:creationId xmlns:a16="http://schemas.microsoft.com/office/drawing/2014/main" id="{13FC2C8A-05AF-4FE5-8859-2A8D66363969}"/>
              </a:ext>
            </a:extLst>
          </p:cNvPr>
          <p:cNvSpPr txBox="1"/>
          <p:nvPr/>
        </p:nvSpPr>
        <p:spPr>
          <a:xfrm>
            <a:off x="1676400" y="695980"/>
            <a:ext cx="7391400" cy="523220"/>
          </a:xfrm>
          <a:prstGeom prst="rect">
            <a:avLst/>
          </a:prstGeom>
          <a:noFill/>
        </p:spPr>
        <p:txBody>
          <a:bodyPr wrap="square" rtlCol="0">
            <a:spAutoFit/>
          </a:bodyPr>
          <a:lstStyle/>
          <a:p>
            <a:r>
              <a:rPr lang="en-US" sz="2800" b="1" dirty="0">
                <a:solidFill>
                  <a:schemeClr val="accent2">
                    <a:lumMod val="75000"/>
                  </a:schemeClr>
                </a:solidFill>
                <a:latin typeface="Century Gothic" pitchFamily="34" charset="0"/>
              </a:rPr>
              <a:t>Adaptive Resonance Theory 1</a:t>
            </a:r>
          </a:p>
        </p:txBody>
      </p:sp>
    </p:spTree>
    <p:extLst>
      <p:ext uri="{BB962C8B-B14F-4D97-AF65-F5344CB8AC3E}">
        <p14:creationId xmlns:p14="http://schemas.microsoft.com/office/powerpoint/2010/main" val="38194661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83D098C-82B6-4AFB-9B37-5DD7E0904C7C}"/>
              </a:ext>
            </a:extLst>
          </p:cNvPr>
          <p:cNvSpPr>
            <a:spLocks noGrp="1"/>
          </p:cNvSpPr>
          <p:nvPr>
            <p:ph type="dt" sz="half" idx="10"/>
          </p:nvPr>
        </p:nvSpPr>
        <p:spPr/>
        <p:txBody>
          <a:bodyPr/>
          <a:lstStyle/>
          <a:p>
            <a:fld id="{D8513C87-B01D-432B-95CD-5B196D463A73}" type="datetime1">
              <a:rPr lang="en-US" smtClean="0">
                <a:solidFill>
                  <a:prstClr val="black">
                    <a:tint val="75000"/>
                  </a:prstClr>
                </a:solidFill>
              </a:rPr>
              <a:t>9/17/2021</a:t>
            </a:fld>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EAD18130-146F-4197-9E33-16729171555C}"/>
              </a:ext>
            </a:extLst>
          </p:cNvPr>
          <p:cNvSpPr>
            <a:spLocks noGrp="1"/>
          </p:cNvSpPr>
          <p:nvPr>
            <p:ph type="ftr" sz="quarter" idx="11"/>
          </p:nvPr>
        </p:nvSpPr>
        <p:spPr/>
        <p:txBody>
          <a:bodyPr/>
          <a:lstStyle/>
          <a:p>
            <a:r>
              <a:rPr lang="en-US">
                <a:solidFill>
                  <a:prstClr val="black">
                    <a:tint val="75000"/>
                  </a:prstClr>
                </a:solidFill>
              </a:rPr>
              <a:t>Matching and Self organizing networks</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D37A4659-231E-41A1-9EE5-C02B986F2404}"/>
              </a:ext>
            </a:extLst>
          </p:cNvPr>
          <p:cNvSpPr>
            <a:spLocks noGrp="1"/>
          </p:cNvSpPr>
          <p:nvPr>
            <p:ph type="sldNum" sz="quarter" idx="12"/>
          </p:nvPr>
        </p:nvSpPr>
        <p:spPr/>
        <p:txBody>
          <a:bodyPr/>
          <a:lstStyle/>
          <a:p>
            <a:fld id="{C3B8A444-581C-4B54-A54A-B2D08887D275}" type="slidenum">
              <a:rPr lang="en-US" smtClean="0">
                <a:solidFill>
                  <a:prstClr val="black">
                    <a:tint val="75000"/>
                  </a:prstClr>
                </a:solidFill>
              </a:rPr>
              <a:pPr/>
              <a:t>49</a:t>
            </a:fld>
            <a:endParaRPr lang="en-US" dirty="0">
              <a:solidFill>
                <a:prstClr val="black">
                  <a:tint val="75000"/>
                </a:prstClr>
              </a:solidFill>
            </a:endParaRP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D1AB262B-EA37-497E-9592-B850E759A1CB}"/>
                  </a:ext>
                </a:extLst>
              </p:cNvPr>
              <p:cNvSpPr/>
              <p:nvPr/>
            </p:nvSpPr>
            <p:spPr>
              <a:xfrm>
                <a:off x="381000" y="1295400"/>
                <a:ext cx="8382000" cy="4862870"/>
              </a:xfrm>
              <a:prstGeom prst="rect">
                <a:avLst/>
              </a:prstGeom>
            </p:spPr>
            <p:txBody>
              <a:bodyPr wrap="square">
                <a:spAutoFit/>
              </a:bodyPr>
              <a:lstStyle/>
              <a:p>
                <a:pPr marL="285750" indent="-285750" algn="just">
                  <a:spcBef>
                    <a:spcPts val="600"/>
                  </a:spcBef>
                  <a:spcAft>
                    <a:spcPts val="600"/>
                  </a:spcAft>
                  <a:buFont typeface="Arial" panose="020B0604020202020204" pitchFamily="34" charset="0"/>
                  <a:buChar char="•"/>
                </a:pPr>
                <a:r>
                  <a:rPr lang="en-US" sz="1500" dirty="0"/>
                  <a:t>The ART 1 network is made up of two units:</a:t>
                </a:r>
              </a:p>
              <a:p>
                <a:pPr marL="342900" indent="-342900" algn="just">
                  <a:spcBef>
                    <a:spcPts val="600"/>
                  </a:spcBef>
                  <a:spcAft>
                    <a:spcPts val="600"/>
                  </a:spcAft>
                  <a:buAutoNum type="arabicPeriod"/>
                </a:pPr>
                <a:r>
                  <a:rPr lang="en-US" sz="1500" dirty="0"/>
                  <a:t>Computational units </a:t>
                </a:r>
              </a:p>
              <a:p>
                <a:pPr marL="342900" indent="-342900" algn="just">
                  <a:spcBef>
                    <a:spcPts val="600"/>
                  </a:spcBef>
                  <a:spcAft>
                    <a:spcPts val="600"/>
                  </a:spcAft>
                  <a:buAutoNum type="arabicPeriod"/>
                </a:pPr>
                <a:r>
                  <a:rPr lang="en-US" sz="1500" dirty="0"/>
                  <a:t>Supplemental units</a:t>
                </a:r>
              </a:p>
              <a:p>
                <a:pPr marL="285750" indent="-285750" algn="just">
                  <a:spcBef>
                    <a:spcPts val="600"/>
                  </a:spcBef>
                  <a:spcAft>
                    <a:spcPts val="600"/>
                  </a:spcAft>
                  <a:buFont typeface="Arial" panose="020B0604020202020204" pitchFamily="34" charset="0"/>
                  <a:buChar char="•"/>
                </a:pPr>
                <a:r>
                  <a:rPr lang="en-US" sz="1500" b="1" i="1" dirty="0"/>
                  <a:t>Computational units:</a:t>
                </a:r>
              </a:p>
              <a:p>
                <a:pPr marL="285750" indent="-285750" algn="just">
                  <a:spcBef>
                    <a:spcPts val="600"/>
                  </a:spcBef>
                  <a:spcAft>
                    <a:spcPts val="600"/>
                  </a:spcAft>
                  <a:buFont typeface="Arial" panose="020B0604020202020204" pitchFamily="34" charset="0"/>
                  <a:buChar char="•"/>
                </a:pPr>
                <a:r>
                  <a:rPr lang="en-US" sz="1500" dirty="0"/>
                  <a:t>The computational unit for ART 1 consists of the following:</a:t>
                </a:r>
              </a:p>
              <a:p>
                <a:pPr marL="342900" indent="-342900" algn="just">
                  <a:spcBef>
                    <a:spcPts val="600"/>
                  </a:spcBef>
                  <a:spcAft>
                    <a:spcPts val="600"/>
                  </a:spcAft>
                  <a:buAutoNum type="arabicPeriod"/>
                </a:pPr>
                <a:r>
                  <a:rPr lang="en-US" sz="1500" dirty="0"/>
                  <a:t>Input units (</a:t>
                </a:r>
                <a14:m>
                  <m:oMath xmlns:m="http://schemas.openxmlformats.org/officeDocument/2006/math">
                    <m:sSub>
                      <m:sSubPr>
                        <m:ctrlPr>
                          <a:rPr lang="en-US" sz="1500" i="1" smtClean="0">
                            <a:latin typeface="Cambria Math" panose="02040503050406030204" pitchFamily="18" charset="0"/>
                          </a:rPr>
                        </m:ctrlPr>
                      </m:sSubPr>
                      <m:e>
                        <m:r>
                          <a:rPr lang="en-US" sz="1500" b="0" i="1" smtClean="0">
                            <a:latin typeface="Cambria Math" panose="02040503050406030204" pitchFamily="18" charset="0"/>
                          </a:rPr>
                          <m:t>𝐹</m:t>
                        </m:r>
                      </m:e>
                      <m:sub>
                        <m:r>
                          <a:rPr lang="en-US" sz="1500" b="0" i="1" smtClean="0">
                            <a:latin typeface="Cambria Math" panose="02040503050406030204" pitchFamily="18" charset="0"/>
                          </a:rPr>
                          <m:t>1</m:t>
                        </m:r>
                      </m:sub>
                    </m:sSub>
                  </m:oMath>
                </a14:m>
                <a:r>
                  <a:rPr lang="en-US" sz="1500" dirty="0"/>
                  <a:t> unit – both input portion and interface portion)</a:t>
                </a:r>
              </a:p>
              <a:p>
                <a:pPr marL="342900" indent="-342900" algn="just">
                  <a:spcBef>
                    <a:spcPts val="600"/>
                  </a:spcBef>
                  <a:spcAft>
                    <a:spcPts val="600"/>
                  </a:spcAft>
                  <a:buAutoNum type="arabicPeriod"/>
                </a:pPr>
                <a:r>
                  <a:rPr lang="en-US" sz="1500" dirty="0"/>
                  <a:t>Cluster units (</a:t>
                </a:r>
                <a14:m>
                  <m:oMath xmlns:m="http://schemas.openxmlformats.org/officeDocument/2006/math">
                    <m:sSub>
                      <m:sSubPr>
                        <m:ctrlPr>
                          <a:rPr lang="en-US" sz="1500" i="1" smtClean="0">
                            <a:latin typeface="Cambria Math" panose="02040503050406030204" pitchFamily="18" charset="0"/>
                          </a:rPr>
                        </m:ctrlPr>
                      </m:sSubPr>
                      <m:e>
                        <m:r>
                          <a:rPr lang="en-US" sz="1500" b="0" i="1" smtClean="0">
                            <a:latin typeface="Cambria Math" panose="02040503050406030204" pitchFamily="18" charset="0"/>
                          </a:rPr>
                          <m:t>𝐹</m:t>
                        </m:r>
                      </m:e>
                      <m:sub>
                        <m:r>
                          <a:rPr lang="en-US" sz="1500" b="0" i="1" smtClean="0">
                            <a:latin typeface="Cambria Math" panose="02040503050406030204" pitchFamily="18" charset="0"/>
                          </a:rPr>
                          <m:t>2</m:t>
                        </m:r>
                      </m:sub>
                    </m:sSub>
                  </m:oMath>
                </a14:m>
                <a:r>
                  <a:rPr lang="en-US" sz="1500" dirty="0"/>
                  <a:t> unit – Output unit)</a:t>
                </a:r>
              </a:p>
              <a:p>
                <a:pPr marL="342900" indent="-342900" algn="just">
                  <a:spcBef>
                    <a:spcPts val="600"/>
                  </a:spcBef>
                  <a:spcAft>
                    <a:spcPts val="600"/>
                  </a:spcAft>
                  <a:buAutoNum type="arabicPeriod"/>
                </a:pPr>
                <a:r>
                  <a:rPr lang="en-US" sz="1500" dirty="0"/>
                  <a:t>Reset control unit  (Controls degree of similarity of Patterns placed on same cluster)</a:t>
                </a:r>
              </a:p>
              <a:p>
                <a:pPr marL="285750" indent="-285750" algn="just">
                  <a:spcBef>
                    <a:spcPts val="600"/>
                  </a:spcBef>
                  <a:spcAft>
                    <a:spcPts val="600"/>
                  </a:spcAft>
                  <a:buFont typeface="Arial" panose="020B0604020202020204" pitchFamily="34" charset="0"/>
                  <a:buChar char="•"/>
                </a:pPr>
                <a:r>
                  <a:rPr lang="en-US" sz="1500" dirty="0"/>
                  <a:t>The basic architecture of ART 1 {computational unit) is shown in Figure. Here each unit present in the input portion of F1 layer (i.e., F1(a) layer unit) is connected to the respective unit in the interface portion of F1 layer (i.e., F1(b) layer unit).</a:t>
                </a:r>
              </a:p>
              <a:p>
                <a:pPr marL="285750" indent="-285750" algn="just">
                  <a:spcBef>
                    <a:spcPts val="600"/>
                  </a:spcBef>
                  <a:spcAft>
                    <a:spcPts val="600"/>
                  </a:spcAft>
                  <a:buFont typeface="Arial" panose="020B0604020202020204" pitchFamily="34" charset="0"/>
                  <a:buChar char="•"/>
                </a:pPr>
                <a:r>
                  <a:rPr lang="en-US" sz="1500" dirty="0"/>
                  <a:t>Reset control unit has connections from each of F1(a) and F1(b) units.</a:t>
                </a:r>
              </a:p>
              <a:p>
                <a:pPr marL="285750" indent="-285750" algn="just">
                  <a:spcBef>
                    <a:spcPts val="600"/>
                  </a:spcBef>
                  <a:spcAft>
                    <a:spcPts val="600"/>
                  </a:spcAft>
                  <a:buFont typeface="Arial" panose="020B0604020202020204" pitchFamily="34" charset="0"/>
                  <a:buChar char="•"/>
                </a:pPr>
                <a:r>
                  <a:rPr lang="en-US" sz="1500" dirty="0"/>
                  <a:t>Also, each unit in F1(b) layer is connected through two weighted interconnection paths to each unit in F2 layer and, the reset control unit is connected to every F2 unit.</a:t>
                </a:r>
              </a:p>
            </p:txBody>
          </p:sp>
        </mc:Choice>
        <mc:Fallback xmlns="">
          <p:sp>
            <p:nvSpPr>
              <p:cNvPr id="8" name="Rectangle 7">
                <a:extLst>
                  <a:ext uri="{FF2B5EF4-FFF2-40B4-BE49-F238E27FC236}">
                    <a16:creationId xmlns:a16="http://schemas.microsoft.com/office/drawing/2014/main" id="{D1AB262B-EA37-497E-9592-B850E759A1CB}"/>
                  </a:ext>
                </a:extLst>
              </p:cNvPr>
              <p:cNvSpPr>
                <a:spLocks noRot="1" noChangeAspect="1" noMove="1" noResize="1" noEditPoints="1" noAdjustHandles="1" noChangeArrowheads="1" noChangeShapeType="1" noTextEdit="1"/>
              </p:cNvSpPr>
              <p:nvPr/>
            </p:nvSpPr>
            <p:spPr>
              <a:xfrm>
                <a:off x="381000" y="1295400"/>
                <a:ext cx="8382000" cy="4862870"/>
              </a:xfrm>
              <a:prstGeom prst="rect">
                <a:avLst/>
              </a:prstGeom>
              <a:blipFill>
                <a:blip r:embed="rId2"/>
                <a:stretch>
                  <a:fillRect l="-364" t="-376" r="-218" b="-502"/>
                </a:stretch>
              </a:blipFill>
            </p:spPr>
            <p:txBody>
              <a:bodyPr/>
              <a:lstStyle/>
              <a:p>
                <a:r>
                  <a:rPr lang="en-IN">
                    <a:noFill/>
                  </a:rPr>
                  <a:t> </a:t>
                </a:r>
              </a:p>
            </p:txBody>
          </p:sp>
        </mc:Fallback>
      </mc:AlternateContent>
      <p:sp>
        <p:nvSpPr>
          <p:cNvPr id="9" name="TextBox 8">
            <a:extLst>
              <a:ext uri="{FF2B5EF4-FFF2-40B4-BE49-F238E27FC236}">
                <a16:creationId xmlns:a16="http://schemas.microsoft.com/office/drawing/2014/main" id="{13FC2C8A-05AF-4FE5-8859-2A8D66363969}"/>
              </a:ext>
            </a:extLst>
          </p:cNvPr>
          <p:cNvSpPr txBox="1"/>
          <p:nvPr/>
        </p:nvSpPr>
        <p:spPr>
          <a:xfrm>
            <a:off x="1676400" y="695980"/>
            <a:ext cx="7391400" cy="523220"/>
          </a:xfrm>
          <a:prstGeom prst="rect">
            <a:avLst/>
          </a:prstGeom>
          <a:noFill/>
        </p:spPr>
        <p:txBody>
          <a:bodyPr wrap="square" rtlCol="0">
            <a:spAutoFit/>
          </a:bodyPr>
          <a:lstStyle/>
          <a:p>
            <a:r>
              <a:rPr lang="en-US" sz="2800" b="1" dirty="0">
                <a:solidFill>
                  <a:schemeClr val="accent2">
                    <a:lumMod val="75000"/>
                  </a:schemeClr>
                </a:solidFill>
                <a:latin typeface="Century Gothic" pitchFamily="34" charset="0"/>
              </a:rPr>
              <a:t>Architecture </a:t>
            </a:r>
          </a:p>
        </p:txBody>
      </p:sp>
    </p:spTree>
    <p:extLst>
      <p:ext uri="{BB962C8B-B14F-4D97-AF65-F5344CB8AC3E}">
        <p14:creationId xmlns:p14="http://schemas.microsoft.com/office/powerpoint/2010/main" val="2693614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5</a:t>
            </a:fld>
            <a:endParaRPr lang="en-US" dirty="0"/>
          </a:p>
        </p:txBody>
      </p:sp>
      <p:sp>
        <p:nvSpPr>
          <p:cNvPr id="6" name="TextBox 5"/>
          <p:cNvSpPr txBox="1"/>
          <p:nvPr/>
        </p:nvSpPr>
        <p:spPr>
          <a:xfrm>
            <a:off x="1676400" y="695980"/>
            <a:ext cx="7391400" cy="523220"/>
          </a:xfrm>
          <a:prstGeom prst="rect">
            <a:avLst/>
          </a:prstGeom>
          <a:noFill/>
        </p:spPr>
        <p:txBody>
          <a:bodyPr wrap="square" rtlCol="0">
            <a:spAutoFit/>
          </a:bodyPr>
          <a:lstStyle/>
          <a:p>
            <a:r>
              <a:rPr lang="en-US" sz="2800" b="1" dirty="0">
                <a:solidFill>
                  <a:schemeClr val="accent2">
                    <a:lumMod val="75000"/>
                  </a:schemeClr>
                </a:solidFill>
                <a:latin typeface="Century Gothic" pitchFamily="34" charset="0"/>
              </a:rPr>
              <a:t>LVQ Training Algorithm</a:t>
            </a:r>
          </a:p>
        </p:txBody>
      </p:sp>
      <mc:AlternateContent xmlns:mc="http://schemas.openxmlformats.org/markup-compatibility/2006" xmlns:a14="http://schemas.microsoft.com/office/drawing/2010/main">
        <mc:Choice Requires="a14">
          <p:sp>
            <p:nvSpPr>
              <p:cNvPr id="26" name="Rectangle 25"/>
              <p:cNvSpPr/>
              <p:nvPr/>
            </p:nvSpPr>
            <p:spPr>
              <a:xfrm>
                <a:off x="381000" y="1379577"/>
                <a:ext cx="8382000" cy="4495974"/>
              </a:xfrm>
              <a:prstGeom prst="rect">
                <a:avLst/>
              </a:prstGeom>
            </p:spPr>
            <p:txBody>
              <a:bodyPr wrap="square">
                <a:spAutoFit/>
              </a:bodyPr>
              <a:lstStyle/>
              <a:p>
                <a:pPr marL="285750" indent="-285750" algn="just">
                  <a:spcBef>
                    <a:spcPts val="600"/>
                  </a:spcBef>
                  <a:spcAft>
                    <a:spcPts val="600"/>
                  </a:spcAft>
                  <a:buFont typeface="Arial" panose="020B0604020202020204" pitchFamily="34" charset="0"/>
                  <a:buChar char="•"/>
                </a:pPr>
                <a:r>
                  <a:rPr lang="en-US" sz="1600" dirty="0"/>
                  <a:t>Step 1: Perform steps 2-6 if the stopping condition false.</a:t>
                </a:r>
              </a:p>
              <a:p>
                <a:pPr marL="285750" indent="-285750" algn="just">
                  <a:spcBef>
                    <a:spcPts val="600"/>
                  </a:spcBef>
                  <a:spcAft>
                    <a:spcPts val="600"/>
                  </a:spcAft>
                  <a:buFont typeface="Arial" panose="020B0604020202020204" pitchFamily="34" charset="0"/>
                  <a:buChar char="•"/>
                </a:pPr>
                <a:r>
                  <a:rPr lang="en-US" sz="1600" dirty="0"/>
                  <a:t>Step 2: Perform steps 3-4 for each training input vector x. </a:t>
                </a:r>
              </a:p>
              <a:p>
                <a:pPr marL="285750" indent="-285750" algn="just">
                  <a:spcBef>
                    <a:spcPts val="600"/>
                  </a:spcBef>
                  <a:spcAft>
                    <a:spcPts val="600"/>
                  </a:spcAft>
                  <a:buFont typeface="Arial" panose="020B0604020202020204" pitchFamily="34" charset="0"/>
                  <a:buChar char="•"/>
                </a:pPr>
                <a:r>
                  <a:rPr lang="en-US" sz="1600" dirty="0"/>
                  <a:t>Step 3: calculate the Euclidean distance; for </a:t>
                </a:r>
                <a14:m>
                  <m:oMath xmlns:m="http://schemas.openxmlformats.org/officeDocument/2006/math">
                    <m:r>
                      <a:rPr lang="en-US" sz="1600" i="1" dirty="0" smtClean="0">
                        <a:latin typeface="Cambria Math" panose="02040503050406030204" pitchFamily="18" charset="0"/>
                      </a:rPr>
                      <m:t>𝑖</m:t>
                    </m:r>
                    <m:r>
                      <a:rPr lang="en-US" sz="1600" i="1" dirty="0" smtClean="0">
                        <a:latin typeface="Cambria Math" panose="02040503050406030204" pitchFamily="18" charset="0"/>
                      </a:rPr>
                      <m:t>=1 </m:t>
                    </m:r>
                    <m:r>
                      <a:rPr lang="en-US" sz="1600" i="1" dirty="0" smtClean="0">
                        <a:latin typeface="Cambria Math" panose="02040503050406030204" pitchFamily="18" charset="0"/>
                      </a:rPr>
                      <m:t>𝑡𝑜</m:t>
                    </m:r>
                    <m:r>
                      <a:rPr lang="en-US" sz="1600" i="1" dirty="0" smtClean="0">
                        <a:latin typeface="Cambria Math" panose="02040503050406030204" pitchFamily="18" charset="0"/>
                      </a:rPr>
                      <m:t> </m:t>
                    </m:r>
                    <m:r>
                      <a:rPr lang="en-US" sz="1600" i="1" dirty="0" smtClean="0">
                        <a:latin typeface="Cambria Math" panose="02040503050406030204" pitchFamily="18" charset="0"/>
                      </a:rPr>
                      <m:t>𝑛</m:t>
                    </m:r>
                    <m:r>
                      <a:rPr lang="en-US" sz="1600" b="0" i="1" dirty="0" smtClean="0">
                        <a:latin typeface="Cambria Math" panose="02040503050406030204" pitchFamily="18" charset="0"/>
                      </a:rPr>
                      <m:t>,</m:t>
                    </m:r>
                    <m:r>
                      <a:rPr lang="en-US" sz="1600" i="1" dirty="0" smtClean="0">
                        <a:latin typeface="Cambria Math" panose="02040503050406030204" pitchFamily="18" charset="0"/>
                      </a:rPr>
                      <m:t> </m:t>
                    </m:r>
                    <m:r>
                      <a:rPr lang="en-US" sz="1600" b="0" i="1" dirty="0" smtClean="0">
                        <a:latin typeface="Cambria Math" panose="02040503050406030204" pitchFamily="18" charset="0"/>
                      </a:rPr>
                      <m:t> </m:t>
                    </m:r>
                    <m:r>
                      <a:rPr lang="en-US" sz="1600" b="0" i="1" dirty="0" smtClean="0">
                        <a:latin typeface="Cambria Math" panose="02040503050406030204" pitchFamily="18" charset="0"/>
                      </a:rPr>
                      <m:t>𝑗</m:t>
                    </m:r>
                    <m:r>
                      <a:rPr lang="en-US" sz="1600" b="0" i="1" dirty="0" smtClean="0">
                        <a:latin typeface="Cambria Math" panose="02040503050406030204" pitchFamily="18" charset="0"/>
                      </a:rPr>
                      <m:t>=1 </m:t>
                    </m:r>
                    <m:r>
                      <a:rPr lang="en-US" sz="1600" b="0" i="1" dirty="0" smtClean="0">
                        <a:latin typeface="Cambria Math" panose="02040503050406030204" pitchFamily="18" charset="0"/>
                      </a:rPr>
                      <m:t>𝑡𝑜</m:t>
                    </m:r>
                    <m:r>
                      <a:rPr lang="en-US" sz="1600" b="0" i="1" dirty="0" smtClean="0">
                        <a:latin typeface="Cambria Math" panose="02040503050406030204" pitchFamily="18" charset="0"/>
                      </a:rPr>
                      <m:t> </m:t>
                    </m:r>
                    <m:r>
                      <a:rPr lang="en-US" sz="1600" b="0" i="1" dirty="0" smtClean="0">
                        <a:latin typeface="Cambria Math" panose="02040503050406030204" pitchFamily="18" charset="0"/>
                      </a:rPr>
                      <m:t>𝑚</m:t>
                    </m:r>
                  </m:oMath>
                </a14:m>
                <a:endParaRPr lang="en-US" sz="1600" dirty="0"/>
              </a:p>
              <a:p>
                <a:pPr algn="just">
                  <a:spcBef>
                    <a:spcPts val="600"/>
                  </a:spcBef>
                  <a:spcAft>
                    <a:spcPts val="600"/>
                  </a:spcAft>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𝐷</m:t>
                      </m:r>
                      <m:d>
                        <m:dPr>
                          <m:ctrlPr>
                            <a:rPr lang="en-US" sz="1600" i="1">
                              <a:latin typeface="Cambria Math" panose="02040503050406030204" pitchFamily="18" charset="0"/>
                            </a:rPr>
                          </m:ctrlPr>
                        </m:dPr>
                        <m:e>
                          <m:r>
                            <a:rPr lang="en-US" sz="1600" i="1">
                              <a:latin typeface="Cambria Math" panose="02040503050406030204" pitchFamily="18" charset="0"/>
                            </a:rPr>
                            <m:t>𝑗</m:t>
                          </m:r>
                        </m:e>
                      </m:d>
                      <m:r>
                        <a:rPr lang="en-US" sz="1600" i="1">
                          <a:latin typeface="Cambria Math" panose="02040503050406030204" pitchFamily="18" charset="0"/>
                        </a:rPr>
                        <m:t>=</m:t>
                      </m:r>
                      <m:nary>
                        <m:naryPr>
                          <m:chr m:val="∑"/>
                          <m:ctrlPr>
                            <a:rPr lang="en-US" sz="1600" i="1" smtClean="0">
                              <a:latin typeface="Cambria Math" panose="02040503050406030204" pitchFamily="18" charset="0"/>
                            </a:rPr>
                          </m:ctrlPr>
                        </m:naryPr>
                        <m:sub>
                          <m:r>
                            <m:rPr>
                              <m:brk m:alnAt="23"/>
                            </m:rPr>
                            <a:rPr lang="en-US" sz="1600" b="0" i="1" smtClean="0">
                              <a:latin typeface="Cambria Math" panose="02040503050406030204" pitchFamily="18" charset="0"/>
                            </a:rPr>
                            <m:t>𝑖</m:t>
                          </m:r>
                          <m:r>
                            <a:rPr lang="en-US" sz="1600" b="0" i="1" smtClean="0">
                              <a:latin typeface="Cambria Math" panose="02040503050406030204" pitchFamily="18" charset="0"/>
                            </a:rPr>
                            <m:t>=1</m:t>
                          </m:r>
                        </m:sub>
                        <m:sup>
                          <m:r>
                            <a:rPr lang="en-US" sz="1600" b="0" i="1" smtClean="0">
                              <a:latin typeface="Cambria Math" panose="02040503050406030204" pitchFamily="18" charset="0"/>
                            </a:rPr>
                            <m:t>𝑛</m:t>
                          </m:r>
                        </m:sup>
                        <m:e>
                          <m:nary>
                            <m:naryPr>
                              <m:chr m:val="∑"/>
                              <m:ctrlPr>
                                <a:rPr lang="en-US" sz="1600" i="1" smtClean="0">
                                  <a:latin typeface="Cambria Math" panose="02040503050406030204" pitchFamily="18" charset="0"/>
                                </a:rPr>
                              </m:ctrlPr>
                            </m:naryPr>
                            <m:sub>
                              <m:r>
                                <m:rPr>
                                  <m:brk m:alnAt="23"/>
                                </m:rPr>
                                <a:rPr lang="en-US" sz="1600" b="0" i="1" smtClean="0">
                                  <a:latin typeface="Cambria Math" panose="02040503050406030204" pitchFamily="18" charset="0"/>
                                </a:rPr>
                                <m:t>𝑗</m:t>
                              </m:r>
                              <m:r>
                                <a:rPr lang="en-US" sz="1600" b="0" i="1" smtClean="0">
                                  <a:latin typeface="Cambria Math" panose="02040503050406030204" pitchFamily="18" charset="0"/>
                                </a:rPr>
                                <m:t>=1</m:t>
                              </m:r>
                            </m:sub>
                            <m:sup>
                              <m:r>
                                <a:rPr lang="en-US" sz="1600" b="0" i="1" smtClean="0">
                                  <a:latin typeface="Cambria Math" panose="02040503050406030204" pitchFamily="18" charset="0"/>
                                </a:rPr>
                                <m:t>𝑚</m:t>
                              </m:r>
                            </m:sup>
                            <m:e>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𝑖</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𝑖𝑗</m:t>
                                          </m:r>
                                        </m:sub>
                                      </m:sSub>
                                    </m:e>
                                  </m:d>
                                </m:e>
                                <m:sup>
                                  <m:r>
                                    <a:rPr lang="en-US" sz="1600" i="1">
                                      <a:latin typeface="Cambria Math" panose="02040503050406030204" pitchFamily="18" charset="0"/>
                                    </a:rPr>
                                    <m:t>2</m:t>
                                  </m:r>
                                </m:sup>
                              </m:sSup>
                            </m:e>
                          </m:nary>
                        </m:e>
                      </m:nary>
                    </m:oMath>
                  </m:oMathPara>
                </a14:m>
                <a:endParaRPr lang="en-US" sz="1600" dirty="0"/>
              </a:p>
              <a:p>
                <a:pPr algn="just">
                  <a:spcBef>
                    <a:spcPts val="600"/>
                  </a:spcBef>
                  <a:spcAft>
                    <a:spcPts val="600"/>
                  </a:spcAft>
                </a:pPr>
                <a:r>
                  <a:rPr lang="en-US" sz="1600" dirty="0"/>
                  <a:t>Find the winning index J, when D(J) is minimum.</a:t>
                </a:r>
              </a:p>
              <a:p>
                <a:pPr marL="285750" indent="-285750" algn="just">
                  <a:spcBef>
                    <a:spcPts val="600"/>
                  </a:spcBef>
                  <a:spcAft>
                    <a:spcPts val="600"/>
                  </a:spcAft>
                  <a:buFont typeface="Arial" panose="020B0604020202020204" pitchFamily="34" charset="0"/>
                  <a:buChar char="•"/>
                </a:pPr>
                <a:r>
                  <a:rPr lang="en-US" sz="1600" dirty="0"/>
                  <a:t>Step 4: update the weights on the winning unit, </a:t>
                </a: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𝐽</m:t>
                        </m:r>
                      </m:sub>
                    </m:sSub>
                  </m:oMath>
                </a14:m>
                <a:r>
                  <a:rPr lang="en-US" sz="1600" dirty="0"/>
                  <a:t> using the following conditions</a:t>
                </a:r>
              </a:p>
              <a:p>
                <a:pPr algn="just">
                  <a:spcBef>
                    <a:spcPts val="600"/>
                  </a:spcBef>
                  <a:spcAft>
                    <a:spcPts val="600"/>
                  </a:spcAft>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𝑖𝑓</m:t>
                      </m:r>
                      <m:r>
                        <a:rPr lang="en-US" sz="1600" b="0" i="1" smtClean="0">
                          <a:latin typeface="Cambria Math" panose="02040503050406030204" pitchFamily="18" charset="0"/>
                        </a:rPr>
                        <m:t> </m:t>
                      </m:r>
                      <m:r>
                        <a:rPr lang="en-US" sz="1600" b="0" i="1" smtClean="0">
                          <a:latin typeface="Cambria Math" panose="02040503050406030204" pitchFamily="18" charset="0"/>
                        </a:rPr>
                        <m:t>𝑇</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𝐽</m:t>
                          </m:r>
                        </m:sub>
                      </m:sSub>
                      <m:r>
                        <a:rPr lang="en-US" sz="1600" b="0" i="1" smtClean="0">
                          <a:latin typeface="Cambria Math" panose="02040503050406030204" pitchFamily="18" charset="0"/>
                        </a:rPr>
                        <m:t>, </m:t>
                      </m:r>
                      <m:r>
                        <a:rPr lang="en-US" sz="1600" b="0" i="1" smtClean="0">
                          <a:latin typeface="Cambria Math" panose="02040503050406030204" pitchFamily="18" charset="0"/>
                        </a:rPr>
                        <m:t>𝑡h𝑒𝑛</m:t>
                      </m:r>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𝐽</m:t>
                          </m:r>
                        </m:sub>
                      </m:sSub>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𝑛𝑒𝑤</m:t>
                          </m:r>
                        </m:e>
                      </m:d>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𝐽</m:t>
                          </m:r>
                        </m:sub>
                      </m:sSub>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𝑜𝑙𝑑</m:t>
                          </m:r>
                        </m:e>
                      </m:d>
                      <m:r>
                        <a:rPr lang="en-US" sz="1600" b="0" i="1" smtClean="0">
                          <a:latin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𝛼</m:t>
                      </m:r>
                      <m:d>
                        <m:dPr>
                          <m:begChr m:val="["/>
                          <m:endChr m:val="]"/>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𝑤</m:t>
                              </m:r>
                            </m:e>
                            <m:sub>
                              <m:r>
                                <a:rPr lang="en-US" sz="1600" b="0" i="1" smtClean="0">
                                  <a:latin typeface="Cambria Math" panose="02040503050406030204" pitchFamily="18" charset="0"/>
                                  <a:ea typeface="Cambria Math" panose="02040503050406030204" pitchFamily="18" charset="0"/>
                                </a:rPr>
                                <m:t>𝐽</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𝑜𝑙𝑑</m:t>
                          </m:r>
                          <m:r>
                            <a:rPr lang="en-US" sz="1600" b="0" i="1" smtClean="0">
                              <a:latin typeface="Cambria Math" panose="02040503050406030204" pitchFamily="18" charset="0"/>
                              <a:ea typeface="Cambria Math" panose="02040503050406030204" pitchFamily="18" charset="0"/>
                            </a:rPr>
                            <m:t>)</m:t>
                          </m:r>
                        </m:e>
                      </m:d>
                    </m:oMath>
                  </m:oMathPara>
                </a14:m>
                <a:endParaRPr lang="en-US" sz="1600" dirty="0"/>
              </a:p>
              <a:p>
                <a:pPr algn="just">
                  <a:spcBef>
                    <a:spcPts val="600"/>
                  </a:spcBef>
                  <a:spcAft>
                    <a:spcPts val="600"/>
                  </a:spcAft>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𝑖𝑓</m:t>
                      </m:r>
                      <m:r>
                        <a:rPr lang="en-US" sz="1600" b="0" i="1" smtClean="0">
                          <a:latin typeface="Cambria Math" panose="02040503050406030204" pitchFamily="18" charset="0"/>
                        </a:rPr>
                        <m:t> </m:t>
                      </m:r>
                      <m:r>
                        <a:rPr lang="en-US" sz="1600" b="0" i="1" smtClean="0">
                          <a:latin typeface="Cambria Math" panose="02040503050406030204" pitchFamily="18" charset="0"/>
                        </a:rPr>
                        <m:t>𝑇</m:t>
                      </m:r>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𝐽</m:t>
                          </m:r>
                        </m:sub>
                      </m:sSub>
                      <m:r>
                        <a:rPr lang="en-US" sz="1600" b="0" i="1" smtClean="0">
                          <a:latin typeface="Cambria Math" panose="02040503050406030204" pitchFamily="18" charset="0"/>
                        </a:rPr>
                        <m:t>, </m:t>
                      </m:r>
                      <m:r>
                        <a:rPr lang="en-US" sz="1600" b="0" i="1" smtClean="0">
                          <a:latin typeface="Cambria Math" panose="02040503050406030204" pitchFamily="18" charset="0"/>
                        </a:rPr>
                        <m:t>𝑡h𝑒𝑛</m:t>
                      </m:r>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𝐽</m:t>
                          </m:r>
                        </m:sub>
                      </m:sSub>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𝑛𝑒𝑤</m:t>
                          </m:r>
                        </m:e>
                      </m:d>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𝐽</m:t>
                          </m:r>
                        </m:sub>
                      </m:sSub>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𝑜𝑙𝑑</m:t>
                          </m:r>
                        </m:e>
                      </m:d>
                      <m:r>
                        <a:rPr lang="en-US" sz="1600" b="0" i="1" smtClean="0">
                          <a:latin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𝛼</m:t>
                      </m:r>
                      <m:d>
                        <m:dPr>
                          <m:begChr m:val="["/>
                          <m:endChr m:val="]"/>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𝑤</m:t>
                              </m:r>
                            </m:e>
                            <m:sub>
                              <m:r>
                                <a:rPr lang="en-US" sz="1600" b="0" i="1" smtClean="0">
                                  <a:latin typeface="Cambria Math" panose="02040503050406030204" pitchFamily="18" charset="0"/>
                                  <a:ea typeface="Cambria Math" panose="02040503050406030204" pitchFamily="18" charset="0"/>
                                </a:rPr>
                                <m:t>𝐽</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𝑜𝑙𝑑</m:t>
                          </m:r>
                          <m:r>
                            <a:rPr lang="en-US" sz="1600" b="0" i="1" smtClean="0">
                              <a:latin typeface="Cambria Math" panose="02040503050406030204" pitchFamily="18" charset="0"/>
                              <a:ea typeface="Cambria Math" panose="02040503050406030204" pitchFamily="18" charset="0"/>
                            </a:rPr>
                            <m:t>)</m:t>
                          </m:r>
                        </m:e>
                      </m:d>
                    </m:oMath>
                  </m:oMathPara>
                </a14:m>
                <a:endParaRPr lang="en-US" sz="1600" dirty="0"/>
              </a:p>
              <a:p>
                <a:pPr marL="285750" indent="-285750" algn="just">
                  <a:spcBef>
                    <a:spcPts val="600"/>
                  </a:spcBef>
                  <a:spcAft>
                    <a:spcPts val="600"/>
                  </a:spcAft>
                  <a:buFont typeface="Arial" panose="020B0604020202020204" pitchFamily="34" charset="0"/>
                  <a:buChar char="•"/>
                </a:pPr>
                <a:r>
                  <a:rPr lang="en-US" sz="1600" dirty="0"/>
                  <a:t>Step 5: Reduce the learning rate </a:t>
                </a:r>
                <a14:m>
                  <m:oMath xmlns:m="http://schemas.openxmlformats.org/officeDocument/2006/math">
                    <m:r>
                      <a:rPr lang="en-US" sz="1600" i="1" smtClean="0">
                        <a:latin typeface="Cambria Math" panose="02040503050406030204" pitchFamily="18" charset="0"/>
                        <a:ea typeface="Cambria Math" panose="02040503050406030204" pitchFamily="18" charset="0"/>
                      </a:rPr>
                      <m:t>𝛼</m:t>
                    </m:r>
                  </m:oMath>
                </a14:m>
                <a:r>
                  <a:rPr lang="en-US" sz="1600" dirty="0"/>
                  <a:t>.</a:t>
                </a:r>
              </a:p>
              <a:p>
                <a:pPr marL="285750" indent="-285750" algn="just">
                  <a:spcBef>
                    <a:spcPts val="600"/>
                  </a:spcBef>
                  <a:spcAft>
                    <a:spcPts val="600"/>
                  </a:spcAft>
                  <a:buFont typeface="Arial" panose="020B0604020202020204" pitchFamily="34" charset="0"/>
                  <a:buChar char="•"/>
                </a:pPr>
                <a:r>
                  <a:rPr lang="en-US" sz="1600" dirty="0"/>
                  <a:t>Step 6: Test for the stopping condition of the training process. (The stopping conditions may be fixed number of epochs or if learning rate has reduced to a negligible value.) </a:t>
                </a:r>
              </a:p>
            </p:txBody>
          </p:sp>
        </mc:Choice>
        <mc:Fallback xmlns="">
          <p:sp>
            <p:nvSpPr>
              <p:cNvPr id="26" name="Rectangle 25"/>
              <p:cNvSpPr>
                <a:spLocks noRot="1" noChangeAspect="1" noMove="1" noResize="1" noEditPoints="1" noAdjustHandles="1" noChangeArrowheads="1" noChangeShapeType="1" noTextEdit="1"/>
              </p:cNvSpPr>
              <p:nvPr/>
            </p:nvSpPr>
            <p:spPr>
              <a:xfrm>
                <a:off x="381000" y="1379577"/>
                <a:ext cx="8382000" cy="4495974"/>
              </a:xfrm>
              <a:prstGeom prst="rect">
                <a:avLst/>
              </a:prstGeom>
              <a:blipFill>
                <a:blip r:embed="rId2"/>
                <a:stretch>
                  <a:fillRect l="-436" t="-407" r="-364" b="-813"/>
                </a:stretch>
              </a:blipFill>
            </p:spPr>
            <p:txBody>
              <a:bodyPr/>
              <a:lstStyle/>
              <a:p>
                <a:r>
                  <a:rPr lang="en-IN">
                    <a:noFill/>
                  </a:rPr>
                  <a:t> </a:t>
                </a:r>
              </a:p>
            </p:txBody>
          </p:sp>
        </mc:Fallback>
      </mc:AlternateContent>
      <p:sp>
        <p:nvSpPr>
          <p:cNvPr id="2" name="Date Placeholder 1">
            <a:extLst>
              <a:ext uri="{FF2B5EF4-FFF2-40B4-BE49-F238E27FC236}">
                <a16:creationId xmlns:a16="http://schemas.microsoft.com/office/drawing/2014/main" id="{D8D95BAE-58EE-4F62-BE25-374A7C355DF6}"/>
              </a:ext>
            </a:extLst>
          </p:cNvPr>
          <p:cNvSpPr>
            <a:spLocks noGrp="1"/>
          </p:cNvSpPr>
          <p:nvPr>
            <p:ph type="dt" sz="half" idx="10"/>
          </p:nvPr>
        </p:nvSpPr>
        <p:spPr/>
        <p:txBody>
          <a:bodyPr/>
          <a:lstStyle/>
          <a:p>
            <a:fld id="{A74F7547-F7EA-472A-81B0-AFBDB585C69C}" type="datetime1">
              <a:rPr lang="en-US" smtClean="0">
                <a:solidFill>
                  <a:prstClr val="black">
                    <a:tint val="75000"/>
                  </a:prstClr>
                </a:solidFill>
              </a:rPr>
              <a:t>9/17/2021</a:t>
            </a:fld>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F5050981-4C90-44CB-A918-1566C30A04A2}"/>
              </a:ext>
            </a:extLst>
          </p:cNvPr>
          <p:cNvSpPr>
            <a:spLocks noGrp="1"/>
          </p:cNvSpPr>
          <p:nvPr>
            <p:ph type="ftr" sz="quarter" idx="11"/>
          </p:nvPr>
        </p:nvSpPr>
        <p:spPr/>
        <p:txBody>
          <a:bodyPr/>
          <a:lstStyle/>
          <a:p>
            <a:r>
              <a:rPr lang="en-US" dirty="0">
                <a:solidFill>
                  <a:prstClr val="black">
                    <a:tint val="75000"/>
                  </a:prstClr>
                </a:solidFill>
              </a:rPr>
              <a:t>Matching and Self organizing networks</a:t>
            </a:r>
          </a:p>
        </p:txBody>
      </p:sp>
    </p:spTree>
    <p:extLst>
      <p:ext uri="{BB962C8B-B14F-4D97-AF65-F5344CB8AC3E}">
        <p14:creationId xmlns:p14="http://schemas.microsoft.com/office/powerpoint/2010/main" val="7457730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0E71EC5-F886-4033-9FBE-A5EE860ED85B}"/>
              </a:ext>
            </a:extLst>
          </p:cNvPr>
          <p:cNvSpPr>
            <a:spLocks noGrp="1"/>
          </p:cNvSpPr>
          <p:nvPr>
            <p:ph type="dt" sz="half" idx="10"/>
          </p:nvPr>
        </p:nvSpPr>
        <p:spPr/>
        <p:txBody>
          <a:bodyPr/>
          <a:lstStyle/>
          <a:p>
            <a:fld id="{D8513C87-B01D-432B-95CD-5B196D463A73}" type="datetime1">
              <a:rPr lang="en-US" smtClean="0">
                <a:solidFill>
                  <a:prstClr val="black">
                    <a:tint val="75000"/>
                  </a:prstClr>
                </a:solidFill>
              </a:rPr>
              <a:t>9/17/2021</a:t>
            </a:fld>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3432377D-D14D-4BC0-B43E-7D078A96CAFC}"/>
              </a:ext>
            </a:extLst>
          </p:cNvPr>
          <p:cNvSpPr>
            <a:spLocks noGrp="1"/>
          </p:cNvSpPr>
          <p:nvPr>
            <p:ph type="ftr" sz="quarter" idx="11"/>
          </p:nvPr>
        </p:nvSpPr>
        <p:spPr/>
        <p:txBody>
          <a:bodyPr/>
          <a:lstStyle/>
          <a:p>
            <a:r>
              <a:rPr lang="en-US">
                <a:solidFill>
                  <a:prstClr val="black">
                    <a:tint val="75000"/>
                  </a:prstClr>
                </a:solidFill>
              </a:rPr>
              <a:t>Matching and Self organizing networks</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1481A7E6-5E42-47BD-8AC0-910A9D237201}"/>
              </a:ext>
            </a:extLst>
          </p:cNvPr>
          <p:cNvSpPr>
            <a:spLocks noGrp="1"/>
          </p:cNvSpPr>
          <p:nvPr>
            <p:ph type="sldNum" sz="quarter" idx="12"/>
          </p:nvPr>
        </p:nvSpPr>
        <p:spPr/>
        <p:txBody>
          <a:bodyPr/>
          <a:lstStyle/>
          <a:p>
            <a:fld id="{C3B8A444-581C-4B54-A54A-B2D08887D275}" type="slidenum">
              <a:rPr lang="en-US" smtClean="0">
                <a:solidFill>
                  <a:prstClr val="black">
                    <a:tint val="75000"/>
                  </a:prstClr>
                </a:solidFill>
              </a:rPr>
              <a:pPr/>
              <a:t>50</a:t>
            </a:fld>
            <a:endParaRPr lang="en-US" dirty="0">
              <a:solidFill>
                <a:prstClr val="black">
                  <a:tint val="75000"/>
                </a:prstClr>
              </a:solidFill>
            </a:endParaRPr>
          </a:p>
        </p:txBody>
      </p:sp>
      <p:pic>
        <p:nvPicPr>
          <p:cNvPr id="1026" name="Picture 2" descr="Basic Architecture of ART1 | Download Scientific Diagram">
            <a:extLst>
              <a:ext uri="{FF2B5EF4-FFF2-40B4-BE49-F238E27FC236}">
                <a16:creationId xmlns:a16="http://schemas.microsoft.com/office/drawing/2014/main" id="{11E72083-BE56-4DF3-8AC6-F9C965AEC5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371600"/>
            <a:ext cx="7315200" cy="4866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879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83D098C-82B6-4AFB-9B37-5DD7E0904C7C}"/>
              </a:ext>
            </a:extLst>
          </p:cNvPr>
          <p:cNvSpPr>
            <a:spLocks noGrp="1"/>
          </p:cNvSpPr>
          <p:nvPr>
            <p:ph type="dt" sz="half" idx="10"/>
          </p:nvPr>
        </p:nvSpPr>
        <p:spPr/>
        <p:txBody>
          <a:bodyPr/>
          <a:lstStyle/>
          <a:p>
            <a:fld id="{D8513C87-B01D-432B-95CD-5B196D463A73}" type="datetime1">
              <a:rPr lang="en-US" smtClean="0">
                <a:solidFill>
                  <a:prstClr val="black">
                    <a:tint val="75000"/>
                  </a:prstClr>
                </a:solidFill>
              </a:rPr>
              <a:t>9/17/2021</a:t>
            </a:fld>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EAD18130-146F-4197-9E33-16729171555C}"/>
              </a:ext>
            </a:extLst>
          </p:cNvPr>
          <p:cNvSpPr>
            <a:spLocks noGrp="1"/>
          </p:cNvSpPr>
          <p:nvPr>
            <p:ph type="ftr" sz="quarter" idx="11"/>
          </p:nvPr>
        </p:nvSpPr>
        <p:spPr/>
        <p:txBody>
          <a:bodyPr/>
          <a:lstStyle/>
          <a:p>
            <a:r>
              <a:rPr lang="en-US">
                <a:solidFill>
                  <a:prstClr val="black">
                    <a:tint val="75000"/>
                  </a:prstClr>
                </a:solidFill>
              </a:rPr>
              <a:t>Matching and Self organizing networks</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D37A4659-231E-41A1-9EE5-C02B986F2404}"/>
              </a:ext>
            </a:extLst>
          </p:cNvPr>
          <p:cNvSpPr>
            <a:spLocks noGrp="1"/>
          </p:cNvSpPr>
          <p:nvPr>
            <p:ph type="sldNum" sz="quarter" idx="12"/>
          </p:nvPr>
        </p:nvSpPr>
        <p:spPr/>
        <p:txBody>
          <a:bodyPr/>
          <a:lstStyle/>
          <a:p>
            <a:fld id="{C3B8A444-581C-4B54-A54A-B2D08887D275}" type="slidenum">
              <a:rPr lang="en-US" smtClean="0">
                <a:solidFill>
                  <a:prstClr val="black">
                    <a:tint val="75000"/>
                  </a:prstClr>
                </a:solidFill>
              </a:rPr>
              <a:pPr/>
              <a:t>51</a:t>
            </a:fld>
            <a:endParaRPr lang="en-US" dirty="0">
              <a:solidFill>
                <a:prstClr val="black">
                  <a:tint val="75000"/>
                </a:prstClr>
              </a:solidFill>
            </a:endParaRP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D1AB262B-EA37-497E-9592-B850E759A1CB}"/>
                  </a:ext>
                </a:extLst>
              </p:cNvPr>
              <p:cNvSpPr/>
              <p:nvPr/>
            </p:nvSpPr>
            <p:spPr>
              <a:xfrm>
                <a:off x="381000" y="1371600"/>
                <a:ext cx="8382000" cy="4456797"/>
              </a:xfrm>
              <a:prstGeom prst="rect">
                <a:avLst/>
              </a:prstGeom>
            </p:spPr>
            <p:txBody>
              <a:bodyPr wrap="square">
                <a:spAutoFit/>
              </a:bodyPr>
              <a:lstStyle/>
              <a:p>
                <a:pPr marL="285750" indent="-285750" algn="just">
                  <a:spcBef>
                    <a:spcPts val="600"/>
                  </a:spcBef>
                  <a:spcAft>
                    <a:spcPts val="600"/>
                  </a:spcAft>
                  <a:buFont typeface="Arial" panose="020B0604020202020204" pitchFamily="34" charset="0"/>
                  <a:buChar char="•"/>
                </a:pPr>
                <a:r>
                  <a:rPr lang="en-US" sz="1500" dirty="0"/>
                  <a:t>The </a:t>
                </a:r>
                <a14:m>
                  <m:oMath xmlns:m="http://schemas.openxmlformats.org/officeDocument/2006/math">
                    <m:sSub>
                      <m:sSubPr>
                        <m:ctrlPr>
                          <a:rPr lang="en-US" sz="1500" i="1" smtClean="0">
                            <a:latin typeface="Cambria Math" panose="02040503050406030204" pitchFamily="18" charset="0"/>
                          </a:rPr>
                        </m:ctrlPr>
                      </m:sSubPr>
                      <m:e>
                        <m:r>
                          <a:rPr lang="en-US" sz="1500" b="0" i="1" smtClean="0">
                            <a:latin typeface="Cambria Math" panose="02040503050406030204" pitchFamily="18" charset="0"/>
                          </a:rPr>
                          <m:t>𝑋</m:t>
                        </m:r>
                      </m:e>
                      <m:sub>
                        <m:r>
                          <a:rPr lang="en-US" sz="1500" b="0" i="1" smtClean="0">
                            <a:latin typeface="Cambria Math" panose="02040503050406030204" pitchFamily="18" charset="0"/>
                          </a:rPr>
                          <m:t>𝑖</m:t>
                        </m:r>
                      </m:sub>
                    </m:sSub>
                  </m:oMath>
                </a14:m>
                <a:r>
                  <a:rPr lang="en-US" sz="1500" dirty="0"/>
                  <a:t> unit of F1 (b) layer is connected to </a:t>
                </a:r>
                <a14:m>
                  <m:oMath xmlns:m="http://schemas.openxmlformats.org/officeDocument/2006/math">
                    <m:sSub>
                      <m:sSubPr>
                        <m:ctrlPr>
                          <a:rPr lang="en-US" sz="1500" i="1" smtClean="0">
                            <a:latin typeface="Cambria Math" panose="02040503050406030204" pitchFamily="18" charset="0"/>
                          </a:rPr>
                        </m:ctrlPr>
                      </m:sSubPr>
                      <m:e>
                        <m:r>
                          <a:rPr lang="en-US" sz="1500" b="0" i="1" smtClean="0">
                            <a:latin typeface="Cambria Math" panose="02040503050406030204" pitchFamily="18" charset="0"/>
                          </a:rPr>
                          <m:t>𝑌</m:t>
                        </m:r>
                      </m:e>
                      <m:sub>
                        <m:r>
                          <a:rPr lang="en-US" sz="1500" b="0" i="1" smtClean="0">
                            <a:latin typeface="Cambria Math" panose="02040503050406030204" pitchFamily="18" charset="0"/>
                          </a:rPr>
                          <m:t>𝑗</m:t>
                        </m:r>
                      </m:sub>
                    </m:sSub>
                  </m:oMath>
                </a14:m>
                <a:r>
                  <a:rPr lang="en-US" sz="1500" dirty="0"/>
                  <a:t> unit of F2 layer through bottom-up weights (</a:t>
                </a:r>
                <a14:m>
                  <m:oMath xmlns:m="http://schemas.openxmlformats.org/officeDocument/2006/math">
                    <m:sSub>
                      <m:sSubPr>
                        <m:ctrlPr>
                          <a:rPr lang="en-US" sz="1500" i="1" smtClean="0">
                            <a:latin typeface="Cambria Math" panose="02040503050406030204" pitchFamily="18" charset="0"/>
                          </a:rPr>
                        </m:ctrlPr>
                      </m:sSubPr>
                      <m:e>
                        <m:r>
                          <a:rPr lang="en-US" sz="1500" b="0" i="1" smtClean="0">
                            <a:latin typeface="Cambria Math" panose="02040503050406030204" pitchFamily="18" charset="0"/>
                          </a:rPr>
                          <m:t>𝑏</m:t>
                        </m:r>
                      </m:e>
                      <m:sub>
                        <m:r>
                          <a:rPr lang="en-US" sz="1500" b="0" i="1" smtClean="0">
                            <a:latin typeface="Cambria Math" panose="02040503050406030204" pitchFamily="18" charset="0"/>
                          </a:rPr>
                          <m:t>𝑖𝑗</m:t>
                        </m:r>
                      </m:sub>
                    </m:sSub>
                  </m:oMath>
                </a14:m>
                <a:r>
                  <a:rPr lang="en-US" sz="1500" dirty="0"/>
                  <a:t>) and the </a:t>
                </a:r>
                <a14:m>
                  <m:oMath xmlns:m="http://schemas.openxmlformats.org/officeDocument/2006/math">
                    <m:sSub>
                      <m:sSubPr>
                        <m:ctrlPr>
                          <a:rPr lang="en-US" sz="1500" i="1" smtClean="0">
                            <a:latin typeface="Cambria Math" panose="02040503050406030204" pitchFamily="18" charset="0"/>
                          </a:rPr>
                        </m:ctrlPr>
                      </m:sSubPr>
                      <m:e>
                        <m:r>
                          <a:rPr lang="en-US" sz="1500" b="0" i="1" smtClean="0">
                            <a:latin typeface="Cambria Math" panose="02040503050406030204" pitchFamily="18" charset="0"/>
                          </a:rPr>
                          <m:t>𝑌</m:t>
                        </m:r>
                      </m:e>
                      <m:sub>
                        <m:r>
                          <a:rPr lang="en-US" sz="1500" b="0" i="1" smtClean="0">
                            <a:latin typeface="Cambria Math" panose="02040503050406030204" pitchFamily="18" charset="0"/>
                          </a:rPr>
                          <m:t>𝑗</m:t>
                        </m:r>
                      </m:sub>
                    </m:sSub>
                  </m:oMath>
                </a14:m>
                <a:r>
                  <a:rPr lang="en-US" sz="1500" dirty="0"/>
                  <a:t> unit of </a:t>
                </a:r>
                <a14:m>
                  <m:oMath xmlns:m="http://schemas.openxmlformats.org/officeDocument/2006/math">
                    <m:sSub>
                      <m:sSubPr>
                        <m:ctrlPr>
                          <a:rPr lang="en-US" sz="1500" i="1" smtClean="0">
                            <a:latin typeface="Cambria Math" panose="02040503050406030204" pitchFamily="18" charset="0"/>
                          </a:rPr>
                        </m:ctrlPr>
                      </m:sSubPr>
                      <m:e>
                        <m:r>
                          <a:rPr lang="en-US" sz="1500" b="0" i="1" smtClean="0">
                            <a:latin typeface="Cambria Math" panose="02040503050406030204" pitchFamily="18" charset="0"/>
                          </a:rPr>
                          <m:t>𝐹</m:t>
                        </m:r>
                      </m:e>
                      <m:sub>
                        <m:r>
                          <a:rPr lang="en-US" sz="1500" b="0" i="1" smtClean="0">
                            <a:latin typeface="Cambria Math" panose="02040503050406030204" pitchFamily="18" charset="0"/>
                          </a:rPr>
                          <m:t>2</m:t>
                        </m:r>
                      </m:sub>
                    </m:sSub>
                  </m:oMath>
                </a14:m>
                <a:r>
                  <a:rPr lang="en-US" sz="1500" dirty="0"/>
                  <a:t> is connected to </a:t>
                </a:r>
                <a14:m>
                  <m:oMath xmlns:m="http://schemas.openxmlformats.org/officeDocument/2006/math">
                    <m:sSub>
                      <m:sSubPr>
                        <m:ctrlPr>
                          <a:rPr lang="en-US" sz="1500" i="1" smtClean="0">
                            <a:latin typeface="Cambria Math" panose="02040503050406030204" pitchFamily="18" charset="0"/>
                          </a:rPr>
                        </m:ctrlPr>
                      </m:sSubPr>
                      <m:e>
                        <m:r>
                          <a:rPr lang="en-US" sz="1500" b="0" i="1" smtClean="0">
                            <a:latin typeface="Cambria Math" panose="02040503050406030204" pitchFamily="18" charset="0"/>
                          </a:rPr>
                          <m:t>𝑋</m:t>
                        </m:r>
                      </m:e>
                      <m:sub>
                        <m:r>
                          <a:rPr lang="en-US" sz="1500" b="0" i="1" smtClean="0">
                            <a:latin typeface="Cambria Math" panose="02040503050406030204" pitchFamily="18" charset="0"/>
                          </a:rPr>
                          <m:t>𝑖</m:t>
                        </m:r>
                      </m:sub>
                    </m:sSub>
                  </m:oMath>
                </a14:m>
                <a:r>
                  <a:rPr lang="en-US" sz="1500" dirty="0"/>
                  <a:t> unit of F1 trough top-down weights (</a:t>
                </a:r>
                <a14:m>
                  <m:oMath xmlns:m="http://schemas.openxmlformats.org/officeDocument/2006/math">
                    <m:sSub>
                      <m:sSubPr>
                        <m:ctrlPr>
                          <a:rPr lang="en-US" sz="1500" i="1" smtClean="0">
                            <a:latin typeface="Cambria Math" panose="02040503050406030204" pitchFamily="18" charset="0"/>
                          </a:rPr>
                        </m:ctrlPr>
                      </m:sSubPr>
                      <m:e>
                        <m:r>
                          <a:rPr lang="en-US" sz="1500" b="0" i="1" smtClean="0">
                            <a:latin typeface="Cambria Math" panose="02040503050406030204" pitchFamily="18" charset="0"/>
                          </a:rPr>
                          <m:t>𝑡</m:t>
                        </m:r>
                      </m:e>
                      <m:sub>
                        <m:r>
                          <a:rPr lang="en-US" sz="1500" b="0" i="1" smtClean="0">
                            <a:latin typeface="Cambria Math" panose="02040503050406030204" pitchFamily="18" charset="0"/>
                          </a:rPr>
                          <m:t>𝑖𝑗</m:t>
                        </m:r>
                      </m:sub>
                    </m:sSub>
                  </m:oMath>
                </a14:m>
                <a:r>
                  <a:rPr lang="en-US" sz="1500" dirty="0"/>
                  <a:t>).</a:t>
                </a:r>
              </a:p>
              <a:p>
                <a:pPr marL="285750" indent="-285750" algn="just">
                  <a:spcBef>
                    <a:spcPts val="600"/>
                  </a:spcBef>
                  <a:spcAft>
                    <a:spcPts val="600"/>
                  </a:spcAft>
                  <a:buFont typeface="Arial" panose="020B0604020202020204" pitchFamily="34" charset="0"/>
                  <a:buChar char="•"/>
                </a:pPr>
                <a:r>
                  <a:rPr lang="en-US" sz="1500" dirty="0"/>
                  <a:t>Thus ART 1 includes a bottom-up competitive learning system combined with a top-down outstar learning system. </a:t>
                </a:r>
              </a:p>
              <a:p>
                <a:pPr marL="285750" indent="-285750" algn="just">
                  <a:spcBef>
                    <a:spcPts val="600"/>
                  </a:spcBef>
                  <a:spcAft>
                    <a:spcPts val="600"/>
                  </a:spcAft>
                  <a:buFont typeface="Arial" panose="020B0604020202020204" pitchFamily="34" charset="0"/>
                  <a:buChar char="•"/>
                </a:pPr>
                <a:r>
                  <a:rPr lang="en-US" sz="1500" dirty="0"/>
                  <a:t>In Figure for simplicity only the weighted interconnections </a:t>
                </a:r>
                <a14:m>
                  <m:oMath xmlns:m="http://schemas.openxmlformats.org/officeDocument/2006/math">
                    <m:sSub>
                      <m:sSubPr>
                        <m:ctrlPr>
                          <a:rPr lang="en-US" sz="1500" i="1" smtClean="0">
                            <a:latin typeface="Cambria Math" panose="02040503050406030204" pitchFamily="18" charset="0"/>
                          </a:rPr>
                        </m:ctrlPr>
                      </m:sSubPr>
                      <m:e>
                        <m:r>
                          <a:rPr lang="en-US" sz="1500" b="0" i="1" smtClean="0">
                            <a:latin typeface="Cambria Math" panose="02040503050406030204" pitchFamily="18" charset="0"/>
                          </a:rPr>
                          <m:t>𝑏</m:t>
                        </m:r>
                      </m:e>
                      <m:sub>
                        <m:r>
                          <a:rPr lang="en-US" sz="1500" b="0" i="1" smtClean="0">
                            <a:latin typeface="Cambria Math" panose="02040503050406030204" pitchFamily="18" charset="0"/>
                          </a:rPr>
                          <m:t>𝑖𝑗</m:t>
                        </m:r>
                      </m:sub>
                    </m:sSub>
                  </m:oMath>
                </a14:m>
                <a:r>
                  <a:rPr lang="en-US" sz="1500" dirty="0"/>
                  <a:t> and </a:t>
                </a:r>
                <a14:m>
                  <m:oMath xmlns:m="http://schemas.openxmlformats.org/officeDocument/2006/math">
                    <m:sSub>
                      <m:sSubPr>
                        <m:ctrlPr>
                          <a:rPr lang="en-US" sz="1500" i="1">
                            <a:latin typeface="Cambria Math" panose="02040503050406030204" pitchFamily="18" charset="0"/>
                          </a:rPr>
                        </m:ctrlPr>
                      </m:sSubPr>
                      <m:e>
                        <m:r>
                          <a:rPr lang="en-US" sz="1500" i="1">
                            <a:latin typeface="Cambria Math" panose="02040503050406030204" pitchFamily="18" charset="0"/>
                          </a:rPr>
                          <m:t>𝑡</m:t>
                        </m:r>
                      </m:e>
                      <m:sub>
                        <m:r>
                          <a:rPr lang="en-US" sz="1500" i="1">
                            <a:latin typeface="Cambria Math" panose="02040503050406030204" pitchFamily="18" charset="0"/>
                          </a:rPr>
                          <m:t>𝑖𝑗</m:t>
                        </m:r>
                      </m:sub>
                    </m:sSub>
                  </m:oMath>
                </a14:m>
                <a:r>
                  <a:rPr lang="en-US" sz="1500" dirty="0"/>
                  <a:t> are shown, the other units weighted interconnections are in a similar way. </a:t>
                </a:r>
              </a:p>
              <a:p>
                <a:pPr marL="285750" indent="-285750" algn="just">
                  <a:spcBef>
                    <a:spcPts val="600"/>
                  </a:spcBef>
                  <a:spcAft>
                    <a:spcPts val="600"/>
                  </a:spcAft>
                  <a:buFont typeface="Arial" panose="020B0604020202020204" pitchFamily="34" charset="0"/>
                  <a:buChar char="•"/>
                </a:pPr>
                <a:r>
                  <a:rPr lang="en-US" sz="1500" dirty="0"/>
                  <a:t>The cluster layer (F2 layer) unit is a competitive layer, where only the uninhibited node with the largest net input has nonzero activation.</a:t>
                </a:r>
              </a:p>
              <a:p>
                <a:pPr marL="285750" indent="-285750" algn="just">
                  <a:spcBef>
                    <a:spcPts val="600"/>
                  </a:spcBef>
                  <a:spcAft>
                    <a:spcPts val="600"/>
                  </a:spcAft>
                  <a:buFont typeface="Arial" panose="020B0604020202020204" pitchFamily="34" charset="0"/>
                  <a:buChar char="•"/>
                </a:pPr>
                <a:r>
                  <a:rPr lang="en-US" sz="1500" dirty="0"/>
                  <a:t> </a:t>
                </a:r>
                <a:r>
                  <a:rPr lang="en-US" sz="1500" b="1" i="1" dirty="0"/>
                  <a:t>Supplemental units</a:t>
                </a:r>
              </a:p>
              <a:p>
                <a:pPr marL="285750" indent="-285750" algn="just">
                  <a:spcBef>
                    <a:spcPts val="600"/>
                  </a:spcBef>
                  <a:spcAft>
                    <a:spcPts val="600"/>
                  </a:spcAft>
                  <a:buFont typeface="Arial" panose="020B0604020202020204" pitchFamily="34" charset="0"/>
                  <a:buChar char="•"/>
                </a:pPr>
                <a:r>
                  <a:rPr lang="en-US" sz="1500" dirty="0"/>
                  <a:t>Actually the issue with Reset mechanism is that the layer F2 must have to be inhibited under certain conditions and must also be available when some learning happens. </a:t>
                </a:r>
              </a:p>
              <a:p>
                <a:pPr marL="285750" indent="-285750" algn="just">
                  <a:spcBef>
                    <a:spcPts val="600"/>
                  </a:spcBef>
                  <a:spcAft>
                    <a:spcPts val="600"/>
                  </a:spcAft>
                  <a:buFont typeface="Arial" panose="020B0604020202020204" pitchFamily="34" charset="0"/>
                  <a:buChar char="•"/>
                </a:pPr>
                <a:r>
                  <a:rPr lang="en-US" sz="1500" dirty="0"/>
                  <a:t>That is why two supplemental units namely, G1 and G2 is added along with reset unit, R. </a:t>
                </a:r>
              </a:p>
              <a:p>
                <a:pPr marL="285750" indent="-285750" algn="just">
                  <a:spcBef>
                    <a:spcPts val="600"/>
                  </a:spcBef>
                  <a:spcAft>
                    <a:spcPts val="600"/>
                  </a:spcAft>
                  <a:buFont typeface="Arial" panose="020B0604020202020204" pitchFamily="34" charset="0"/>
                  <a:buChar char="•"/>
                </a:pPr>
                <a:r>
                  <a:rPr lang="en-US" sz="1500" dirty="0"/>
                  <a:t>They are called gain control units. These units receive and send signals to the other units present in the network. ‘+’ indicates an excitatory signal, while ‘−’ indicates an inhibitory signal.</a:t>
                </a:r>
              </a:p>
            </p:txBody>
          </p:sp>
        </mc:Choice>
        <mc:Fallback xmlns="">
          <p:sp>
            <p:nvSpPr>
              <p:cNvPr id="8" name="Rectangle 7">
                <a:extLst>
                  <a:ext uri="{FF2B5EF4-FFF2-40B4-BE49-F238E27FC236}">
                    <a16:creationId xmlns:a16="http://schemas.microsoft.com/office/drawing/2014/main" id="{D1AB262B-EA37-497E-9592-B850E759A1CB}"/>
                  </a:ext>
                </a:extLst>
              </p:cNvPr>
              <p:cNvSpPr>
                <a:spLocks noRot="1" noChangeAspect="1" noMove="1" noResize="1" noEditPoints="1" noAdjustHandles="1" noChangeArrowheads="1" noChangeShapeType="1" noTextEdit="1"/>
              </p:cNvSpPr>
              <p:nvPr/>
            </p:nvSpPr>
            <p:spPr>
              <a:xfrm>
                <a:off x="381000" y="1371600"/>
                <a:ext cx="8382000" cy="4456797"/>
              </a:xfrm>
              <a:prstGeom prst="rect">
                <a:avLst/>
              </a:prstGeom>
              <a:blipFill>
                <a:blip r:embed="rId2"/>
                <a:stretch>
                  <a:fillRect l="-218" t="-137" r="-218" b="-547"/>
                </a:stretch>
              </a:blipFill>
            </p:spPr>
            <p:txBody>
              <a:bodyPr/>
              <a:lstStyle/>
              <a:p>
                <a:r>
                  <a:rPr lang="en-IN">
                    <a:noFill/>
                  </a:rPr>
                  <a:t> </a:t>
                </a:r>
              </a:p>
            </p:txBody>
          </p:sp>
        </mc:Fallback>
      </mc:AlternateContent>
      <p:sp>
        <p:nvSpPr>
          <p:cNvPr id="9" name="TextBox 8">
            <a:extLst>
              <a:ext uri="{FF2B5EF4-FFF2-40B4-BE49-F238E27FC236}">
                <a16:creationId xmlns:a16="http://schemas.microsoft.com/office/drawing/2014/main" id="{13FC2C8A-05AF-4FE5-8859-2A8D66363969}"/>
              </a:ext>
            </a:extLst>
          </p:cNvPr>
          <p:cNvSpPr txBox="1"/>
          <p:nvPr/>
        </p:nvSpPr>
        <p:spPr>
          <a:xfrm>
            <a:off x="1676400" y="695980"/>
            <a:ext cx="7391400" cy="523220"/>
          </a:xfrm>
          <a:prstGeom prst="rect">
            <a:avLst/>
          </a:prstGeom>
          <a:noFill/>
        </p:spPr>
        <p:txBody>
          <a:bodyPr wrap="square" rtlCol="0">
            <a:spAutoFit/>
          </a:bodyPr>
          <a:lstStyle/>
          <a:p>
            <a:r>
              <a:rPr lang="en-US" sz="2800" b="1" dirty="0">
                <a:solidFill>
                  <a:schemeClr val="accent2">
                    <a:lumMod val="75000"/>
                  </a:schemeClr>
                </a:solidFill>
                <a:latin typeface="Century Gothic" pitchFamily="34" charset="0"/>
              </a:rPr>
              <a:t>Architecture </a:t>
            </a:r>
          </a:p>
        </p:txBody>
      </p:sp>
    </p:spTree>
    <p:extLst>
      <p:ext uri="{BB962C8B-B14F-4D97-AF65-F5344CB8AC3E}">
        <p14:creationId xmlns:p14="http://schemas.microsoft.com/office/powerpoint/2010/main" val="28176962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E9FB61B-6D0A-4844-9D60-CCD2B8F46502}"/>
              </a:ext>
            </a:extLst>
          </p:cNvPr>
          <p:cNvSpPr>
            <a:spLocks noGrp="1"/>
          </p:cNvSpPr>
          <p:nvPr>
            <p:ph type="dt" sz="half" idx="10"/>
          </p:nvPr>
        </p:nvSpPr>
        <p:spPr/>
        <p:txBody>
          <a:bodyPr/>
          <a:lstStyle/>
          <a:p>
            <a:fld id="{D8513C87-B01D-432B-95CD-5B196D463A73}" type="datetime1">
              <a:rPr lang="en-US" smtClean="0">
                <a:solidFill>
                  <a:prstClr val="black">
                    <a:tint val="75000"/>
                  </a:prstClr>
                </a:solidFill>
              </a:rPr>
              <a:t>9/17/2021</a:t>
            </a:fld>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C559E124-2EC7-4F45-BE07-F4C735DEBFD5}"/>
              </a:ext>
            </a:extLst>
          </p:cNvPr>
          <p:cNvSpPr>
            <a:spLocks noGrp="1"/>
          </p:cNvSpPr>
          <p:nvPr>
            <p:ph type="ftr" sz="quarter" idx="11"/>
          </p:nvPr>
        </p:nvSpPr>
        <p:spPr/>
        <p:txBody>
          <a:bodyPr/>
          <a:lstStyle/>
          <a:p>
            <a:r>
              <a:rPr lang="en-US">
                <a:solidFill>
                  <a:prstClr val="black">
                    <a:tint val="75000"/>
                  </a:prstClr>
                </a:solidFill>
              </a:rPr>
              <a:t>Matching and Self organizing networks</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B7530BED-C327-49B8-8DF9-C0C7EDD1DB17}"/>
              </a:ext>
            </a:extLst>
          </p:cNvPr>
          <p:cNvSpPr>
            <a:spLocks noGrp="1"/>
          </p:cNvSpPr>
          <p:nvPr>
            <p:ph type="sldNum" sz="quarter" idx="12"/>
          </p:nvPr>
        </p:nvSpPr>
        <p:spPr/>
        <p:txBody>
          <a:bodyPr/>
          <a:lstStyle/>
          <a:p>
            <a:fld id="{C3B8A444-581C-4B54-A54A-B2D08887D275}" type="slidenum">
              <a:rPr lang="en-US" smtClean="0">
                <a:solidFill>
                  <a:prstClr val="black">
                    <a:tint val="75000"/>
                  </a:prstClr>
                </a:solidFill>
              </a:rPr>
              <a:pPr/>
              <a:t>52</a:t>
            </a:fld>
            <a:endParaRPr lang="en-US" dirty="0">
              <a:solidFill>
                <a:prstClr val="black">
                  <a:tint val="75000"/>
                </a:prstClr>
              </a:solidFill>
            </a:endParaRPr>
          </a:p>
        </p:txBody>
      </p:sp>
      <p:pic>
        <p:nvPicPr>
          <p:cNvPr id="6" name="Picture 5">
            <a:extLst>
              <a:ext uri="{FF2B5EF4-FFF2-40B4-BE49-F238E27FC236}">
                <a16:creationId xmlns:a16="http://schemas.microsoft.com/office/drawing/2014/main" id="{15465EF4-C116-49F9-A154-5BA1A8C853CE}"/>
              </a:ext>
            </a:extLst>
          </p:cNvPr>
          <p:cNvPicPr>
            <a:picLocks noChangeAspect="1"/>
          </p:cNvPicPr>
          <p:nvPr/>
        </p:nvPicPr>
        <p:blipFill>
          <a:blip r:embed="rId2"/>
          <a:stretch>
            <a:fillRect/>
          </a:stretch>
        </p:blipFill>
        <p:spPr>
          <a:xfrm>
            <a:off x="876300" y="1828800"/>
            <a:ext cx="7391399" cy="4088328"/>
          </a:xfrm>
          <a:prstGeom prst="rect">
            <a:avLst/>
          </a:prstGeom>
        </p:spPr>
      </p:pic>
    </p:spTree>
    <p:extLst>
      <p:ext uri="{BB962C8B-B14F-4D97-AF65-F5344CB8AC3E}">
        <p14:creationId xmlns:p14="http://schemas.microsoft.com/office/powerpoint/2010/main" val="35072657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83D098C-82B6-4AFB-9B37-5DD7E0904C7C}"/>
              </a:ext>
            </a:extLst>
          </p:cNvPr>
          <p:cNvSpPr>
            <a:spLocks noGrp="1"/>
          </p:cNvSpPr>
          <p:nvPr>
            <p:ph type="dt" sz="half" idx="10"/>
          </p:nvPr>
        </p:nvSpPr>
        <p:spPr/>
        <p:txBody>
          <a:bodyPr/>
          <a:lstStyle/>
          <a:p>
            <a:fld id="{D8513C87-B01D-432B-95CD-5B196D463A73}" type="datetime1">
              <a:rPr lang="en-US" smtClean="0">
                <a:solidFill>
                  <a:prstClr val="black">
                    <a:tint val="75000"/>
                  </a:prstClr>
                </a:solidFill>
              </a:rPr>
              <a:t>9/17/2021</a:t>
            </a:fld>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EAD18130-146F-4197-9E33-16729171555C}"/>
              </a:ext>
            </a:extLst>
          </p:cNvPr>
          <p:cNvSpPr>
            <a:spLocks noGrp="1"/>
          </p:cNvSpPr>
          <p:nvPr>
            <p:ph type="ftr" sz="quarter" idx="11"/>
          </p:nvPr>
        </p:nvSpPr>
        <p:spPr/>
        <p:txBody>
          <a:bodyPr/>
          <a:lstStyle/>
          <a:p>
            <a:r>
              <a:rPr lang="en-US">
                <a:solidFill>
                  <a:prstClr val="black">
                    <a:tint val="75000"/>
                  </a:prstClr>
                </a:solidFill>
              </a:rPr>
              <a:t>Matching and Self organizing networks</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D37A4659-231E-41A1-9EE5-C02B986F2404}"/>
              </a:ext>
            </a:extLst>
          </p:cNvPr>
          <p:cNvSpPr>
            <a:spLocks noGrp="1"/>
          </p:cNvSpPr>
          <p:nvPr>
            <p:ph type="sldNum" sz="quarter" idx="12"/>
          </p:nvPr>
        </p:nvSpPr>
        <p:spPr/>
        <p:txBody>
          <a:bodyPr/>
          <a:lstStyle/>
          <a:p>
            <a:fld id="{C3B8A444-581C-4B54-A54A-B2D08887D275}" type="slidenum">
              <a:rPr lang="en-US" smtClean="0">
                <a:solidFill>
                  <a:prstClr val="black">
                    <a:tint val="75000"/>
                  </a:prstClr>
                </a:solidFill>
              </a:rPr>
              <a:pPr/>
              <a:t>53</a:t>
            </a:fld>
            <a:endParaRPr lang="en-US" dirty="0">
              <a:solidFill>
                <a:prstClr val="black">
                  <a:tint val="75000"/>
                </a:prstClr>
              </a:solidFill>
            </a:endParaRP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D1AB262B-EA37-497E-9592-B850E759A1CB}"/>
                  </a:ext>
                </a:extLst>
              </p:cNvPr>
              <p:cNvSpPr/>
              <p:nvPr/>
            </p:nvSpPr>
            <p:spPr>
              <a:xfrm>
                <a:off x="304800" y="1371600"/>
                <a:ext cx="8382000" cy="4175759"/>
              </a:xfrm>
              <a:prstGeom prst="rect">
                <a:avLst/>
              </a:prstGeom>
            </p:spPr>
            <p:txBody>
              <a:bodyPr wrap="square">
                <a:spAutoFit/>
              </a:bodyPr>
              <a:lstStyle/>
              <a:p>
                <a:pPr>
                  <a:lnSpc>
                    <a:spcPct val="150000"/>
                  </a:lnSpc>
                </a:pPr>
                <a:r>
                  <a:rPr lang="en-IN" b="1" dirty="0"/>
                  <a:t>Parameters Used</a:t>
                </a:r>
              </a:p>
              <a:p>
                <a:pPr>
                  <a:lnSpc>
                    <a:spcPct val="150000"/>
                  </a:lnSpc>
                </a:pPr>
                <a:r>
                  <a:rPr lang="en-IN" dirty="0"/>
                  <a:t>Following parameters are used </a:t>
                </a:r>
              </a:p>
              <a:p>
                <a:pPr marL="285750" indent="-285750">
                  <a:lnSpc>
                    <a:spcPct val="150000"/>
                  </a:lnSpc>
                  <a:buFont typeface="Arial" panose="020B0604020202020204" pitchFamily="34" charset="0"/>
                  <a:buChar char="•"/>
                </a:pPr>
                <a:r>
                  <a:rPr lang="en-US" b="1" i="0" dirty="0">
                    <a:solidFill>
                      <a:srgbClr val="000000"/>
                    </a:solidFill>
                    <a:effectLst/>
                    <a:latin typeface="Arial" panose="020B0604020202020204" pitchFamily="34" charset="0"/>
                  </a:rPr>
                  <a:t>n</a:t>
                </a:r>
                <a:r>
                  <a:rPr lang="en-US" b="0" i="0" dirty="0">
                    <a:solidFill>
                      <a:srgbClr val="000000"/>
                    </a:solidFill>
                    <a:effectLst/>
                    <a:latin typeface="Arial" panose="020B0604020202020204" pitchFamily="34" charset="0"/>
                  </a:rPr>
                  <a:t> − Number of components in the input vector</a:t>
                </a:r>
              </a:p>
              <a:p>
                <a:pPr marL="285750" indent="-285750">
                  <a:lnSpc>
                    <a:spcPct val="150000"/>
                  </a:lnSpc>
                  <a:buFont typeface="Arial" panose="020B0604020202020204" pitchFamily="34" charset="0"/>
                  <a:buChar char="•"/>
                </a:pPr>
                <a:r>
                  <a:rPr lang="en-US" b="1" i="0" dirty="0">
                    <a:solidFill>
                      <a:srgbClr val="000000"/>
                    </a:solidFill>
                    <a:effectLst/>
                    <a:latin typeface="Arial" panose="020B0604020202020204" pitchFamily="34" charset="0"/>
                  </a:rPr>
                  <a:t>m</a:t>
                </a:r>
                <a:r>
                  <a:rPr lang="en-US" b="0" i="0" dirty="0">
                    <a:solidFill>
                      <a:srgbClr val="000000"/>
                    </a:solidFill>
                    <a:effectLst/>
                    <a:latin typeface="Arial" panose="020B0604020202020204" pitchFamily="34" charset="0"/>
                  </a:rPr>
                  <a:t> − Maximum number of clusters that can be formed</a:t>
                </a:r>
                <a:endParaRPr lang="en-US" dirty="0">
                  <a:solidFill>
                    <a:srgbClr val="000000"/>
                  </a:solidFill>
                  <a:latin typeface="Arial" panose="020B0604020202020204" pitchFamily="34" charset="0"/>
                </a:endParaRPr>
              </a:p>
              <a:p>
                <a:pPr marL="285750" indent="-285750">
                  <a:lnSpc>
                    <a:spcPct val="150000"/>
                  </a:lnSpc>
                  <a:buFont typeface="Arial" panose="020B0604020202020204" pitchFamily="34" charset="0"/>
                  <a:buChar char="•"/>
                </a:pPr>
                <a14:m>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𝑖𝑗</m:t>
                        </m:r>
                      </m:sub>
                    </m:sSub>
                  </m:oMath>
                </a14:m>
                <a:r>
                  <a:rPr lang="en-IN" dirty="0"/>
                  <a:t>- Weight from </a:t>
                </a:r>
                <a14:m>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oMath>
                </a14:m>
                <a:r>
                  <a:rPr lang="en-IN" dirty="0"/>
                  <a:t> to </a:t>
                </a:r>
                <a14:m>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2</m:t>
                        </m:r>
                      </m:sub>
                    </m:sSub>
                  </m:oMath>
                </a14:m>
                <a:r>
                  <a:rPr lang="en-IN" dirty="0"/>
                  <a:t> layer, i.e. bottom-up weights</a:t>
                </a:r>
              </a:p>
              <a:p>
                <a:pPr marL="285750" indent="-285750">
                  <a:lnSpc>
                    <a:spcPct val="150000"/>
                  </a:lnSpc>
                  <a:buFont typeface="Arial" panose="020B0604020202020204" pitchFamily="34" charset="0"/>
                  <a:buChar char="•"/>
                </a:pPr>
                <a14:m>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𝑖𝑗</m:t>
                        </m:r>
                      </m:sub>
                    </m:sSub>
                  </m:oMath>
                </a14:m>
                <a:r>
                  <a:rPr lang="en-IN" dirty="0"/>
                  <a:t>- Weight from </a:t>
                </a:r>
                <a14:m>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2</m:t>
                        </m:r>
                      </m:sub>
                    </m:sSub>
                  </m:oMath>
                </a14:m>
                <a:r>
                  <a:rPr lang="en-IN" dirty="0"/>
                  <a:t> to </a:t>
                </a:r>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oMath>
                </a14:m>
                <a:r>
                  <a:rPr lang="en-IN" dirty="0"/>
                  <a:t> layer, i.e. Top-down weights</a:t>
                </a:r>
              </a:p>
              <a:p>
                <a:pPr marL="285750" indent="-285750">
                  <a:lnSpc>
                    <a:spcPct val="150000"/>
                  </a:lnSpc>
                  <a:buFont typeface="Arial" panose="020B0604020202020204" pitchFamily="34" charset="0"/>
                  <a:buChar char="•"/>
                </a:pPr>
                <a14:m>
                  <m:oMath xmlns:m="http://schemas.openxmlformats.org/officeDocument/2006/math">
                    <m:r>
                      <a:rPr lang="en-IN" i="1" smtClean="0">
                        <a:latin typeface="Cambria Math" panose="02040503050406030204" pitchFamily="18" charset="0"/>
                        <a:ea typeface="Cambria Math" panose="02040503050406030204" pitchFamily="18" charset="0"/>
                      </a:rPr>
                      <m:t>𝜌</m:t>
                    </m:r>
                  </m:oMath>
                </a14:m>
                <a:r>
                  <a:rPr lang="en-IN" dirty="0"/>
                  <a:t>- vigilance parameter</a:t>
                </a:r>
              </a:p>
              <a:p>
                <a:pPr marL="285750" indent="-285750">
                  <a:lnSpc>
                    <a:spcPct val="150000"/>
                  </a:lnSpc>
                  <a:buFont typeface="Arial" panose="020B0604020202020204" pitchFamily="34" charset="0"/>
                  <a:buChar char="•"/>
                </a:pPr>
                <a14:m>
                  <m:oMath xmlns:m="http://schemas.openxmlformats.org/officeDocument/2006/math">
                    <m:d>
                      <m:dPr>
                        <m:begChr m:val="‖"/>
                        <m:endChr m:val="‖"/>
                        <m:ctrlPr>
                          <a:rPr lang="en-IN" i="1" smtClean="0">
                            <a:latin typeface="Cambria Math" panose="02040503050406030204" pitchFamily="18" charset="0"/>
                          </a:rPr>
                        </m:ctrlPr>
                      </m:dPr>
                      <m:e>
                        <m:r>
                          <a:rPr lang="en-US" b="0" i="1" smtClean="0">
                            <a:latin typeface="Cambria Math" panose="02040503050406030204" pitchFamily="18" charset="0"/>
                          </a:rPr>
                          <m:t>𝑥</m:t>
                        </m:r>
                      </m:e>
                    </m:d>
                  </m:oMath>
                </a14:m>
                <a:r>
                  <a:rPr lang="en-IN" dirty="0"/>
                  <a:t>- norm of vector x</a:t>
                </a:r>
                <a:br>
                  <a:rPr lang="en-IN" dirty="0"/>
                </a:br>
                <a:endParaRPr lang="en-IN" dirty="0"/>
              </a:p>
              <a:p>
                <a:pPr marL="285750" indent="-285750">
                  <a:buFont typeface="Arial" panose="020B0604020202020204" pitchFamily="34" charset="0"/>
                  <a:buChar char="•"/>
                </a:pPr>
                <a:endParaRPr lang="en-IN" dirty="0"/>
              </a:p>
            </p:txBody>
          </p:sp>
        </mc:Choice>
        <mc:Fallback xmlns="">
          <p:sp>
            <p:nvSpPr>
              <p:cNvPr id="8" name="Rectangle 7">
                <a:extLst>
                  <a:ext uri="{FF2B5EF4-FFF2-40B4-BE49-F238E27FC236}">
                    <a16:creationId xmlns:a16="http://schemas.microsoft.com/office/drawing/2014/main" id="{D1AB262B-EA37-497E-9592-B850E759A1CB}"/>
                  </a:ext>
                </a:extLst>
              </p:cNvPr>
              <p:cNvSpPr>
                <a:spLocks noRot="1" noChangeAspect="1" noMove="1" noResize="1" noEditPoints="1" noAdjustHandles="1" noChangeArrowheads="1" noChangeShapeType="1" noTextEdit="1"/>
              </p:cNvSpPr>
              <p:nvPr/>
            </p:nvSpPr>
            <p:spPr>
              <a:xfrm>
                <a:off x="304800" y="1371600"/>
                <a:ext cx="8382000" cy="4175759"/>
              </a:xfrm>
              <a:prstGeom prst="rect">
                <a:avLst/>
              </a:prstGeom>
              <a:blipFill>
                <a:blip r:embed="rId2"/>
                <a:stretch>
                  <a:fillRect l="-582"/>
                </a:stretch>
              </a:blipFill>
            </p:spPr>
            <p:txBody>
              <a:bodyPr/>
              <a:lstStyle/>
              <a:p>
                <a:r>
                  <a:rPr lang="en-IN">
                    <a:noFill/>
                  </a:rPr>
                  <a:t> </a:t>
                </a:r>
              </a:p>
            </p:txBody>
          </p:sp>
        </mc:Fallback>
      </mc:AlternateContent>
      <p:sp>
        <p:nvSpPr>
          <p:cNvPr id="9" name="TextBox 8">
            <a:extLst>
              <a:ext uri="{FF2B5EF4-FFF2-40B4-BE49-F238E27FC236}">
                <a16:creationId xmlns:a16="http://schemas.microsoft.com/office/drawing/2014/main" id="{13FC2C8A-05AF-4FE5-8859-2A8D66363969}"/>
              </a:ext>
            </a:extLst>
          </p:cNvPr>
          <p:cNvSpPr txBox="1"/>
          <p:nvPr/>
        </p:nvSpPr>
        <p:spPr>
          <a:xfrm>
            <a:off x="1676400" y="695980"/>
            <a:ext cx="7391400" cy="523220"/>
          </a:xfrm>
          <a:prstGeom prst="rect">
            <a:avLst/>
          </a:prstGeom>
          <a:noFill/>
        </p:spPr>
        <p:txBody>
          <a:bodyPr wrap="square" rtlCol="0">
            <a:spAutoFit/>
          </a:bodyPr>
          <a:lstStyle/>
          <a:p>
            <a:r>
              <a:rPr lang="en-US" sz="2800" b="1" dirty="0">
                <a:solidFill>
                  <a:schemeClr val="accent2">
                    <a:lumMod val="75000"/>
                  </a:schemeClr>
                </a:solidFill>
                <a:latin typeface="Century Gothic" pitchFamily="34" charset="0"/>
              </a:rPr>
              <a:t>Algorithm </a:t>
            </a:r>
          </a:p>
        </p:txBody>
      </p:sp>
    </p:spTree>
    <p:extLst>
      <p:ext uri="{BB962C8B-B14F-4D97-AF65-F5344CB8AC3E}">
        <p14:creationId xmlns:p14="http://schemas.microsoft.com/office/powerpoint/2010/main" val="21720963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83D098C-82B6-4AFB-9B37-5DD7E0904C7C}"/>
              </a:ext>
            </a:extLst>
          </p:cNvPr>
          <p:cNvSpPr>
            <a:spLocks noGrp="1"/>
          </p:cNvSpPr>
          <p:nvPr>
            <p:ph type="dt" sz="half" idx="10"/>
          </p:nvPr>
        </p:nvSpPr>
        <p:spPr/>
        <p:txBody>
          <a:bodyPr/>
          <a:lstStyle/>
          <a:p>
            <a:fld id="{D8513C87-B01D-432B-95CD-5B196D463A73}" type="datetime1">
              <a:rPr lang="en-US" smtClean="0">
                <a:solidFill>
                  <a:prstClr val="black">
                    <a:tint val="75000"/>
                  </a:prstClr>
                </a:solidFill>
              </a:rPr>
              <a:t>9/17/2021</a:t>
            </a:fld>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EAD18130-146F-4197-9E33-16729171555C}"/>
              </a:ext>
            </a:extLst>
          </p:cNvPr>
          <p:cNvSpPr>
            <a:spLocks noGrp="1"/>
          </p:cNvSpPr>
          <p:nvPr>
            <p:ph type="ftr" sz="quarter" idx="11"/>
          </p:nvPr>
        </p:nvSpPr>
        <p:spPr/>
        <p:txBody>
          <a:bodyPr/>
          <a:lstStyle/>
          <a:p>
            <a:r>
              <a:rPr lang="en-US">
                <a:solidFill>
                  <a:prstClr val="black">
                    <a:tint val="75000"/>
                  </a:prstClr>
                </a:solidFill>
              </a:rPr>
              <a:t>Matching and Self organizing networks</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D37A4659-231E-41A1-9EE5-C02B986F2404}"/>
              </a:ext>
            </a:extLst>
          </p:cNvPr>
          <p:cNvSpPr>
            <a:spLocks noGrp="1"/>
          </p:cNvSpPr>
          <p:nvPr>
            <p:ph type="sldNum" sz="quarter" idx="12"/>
          </p:nvPr>
        </p:nvSpPr>
        <p:spPr/>
        <p:txBody>
          <a:bodyPr/>
          <a:lstStyle/>
          <a:p>
            <a:fld id="{C3B8A444-581C-4B54-A54A-B2D08887D275}" type="slidenum">
              <a:rPr lang="en-US" smtClean="0">
                <a:solidFill>
                  <a:prstClr val="black">
                    <a:tint val="75000"/>
                  </a:prstClr>
                </a:solidFill>
              </a:rPr>
              <a:pPr/>
              <a:t>54</a:t>
            </a:fld>
            <a:endParaRPr lang="en-US" dirty="0">
              <a:solidFill>
                <a:prstClr val="black">
                  <a:tint val="75000"/>
                </a:prstClr>
              </a:solidFill>
            </a:endParaRPr>
          </a:p>
        </p:txBody>
      </p:sp>
      <p:sp>
        <p:nvSpPr>
          <p:cNvPr id="8" name="Rectangle 7">
            <a:extLst>
              <a:ext uri="{FF2B5EF4-FFF2-40B4-BE49-F238E27FC236}">
                <a16:creationId xmlns:a16="http://schemas.microsoft.com/office/drawing/2014/main" id="{D1AB262B-EA37-497E-9592-B850E759A1CB}"/>
              </a:ext>
            </a:extLst>
          </p:cNvPr>
          <p:cNvSpPr/>
          <p:nvPr/>
        </p:nvSpPr>
        <p:spPr>
          <a:xfrm>
            <a:off x="304800" y="1371600"/>
            <a:ext cx="8382000" cy="1200329"/>
          </a:xfrm>
          <a:prstGeom prst="rect">
            <a:avLst/>
          </a:prstGeom>
        </p:spPr>
        <p:txBody>
          <a:bodyPr wrap="square">
            <a:spAutoFit/>
          </a:bodyPr>
          <a:lstStyle/>
          <a:p>
            <a:pPr>
              <a:lnSpc>
                <a:spcPct val="150000"/>
              </a:lnSpc>
            </a:pPr>
            <a:r>
              <a:rPr lang="en-IN" dirty="0"/>
              <a:t/>
            </a:r>
            <a:br>
              <a:rPr lang="en-IN" dirty="0"/>
            </a:br>
            <a:endParaRPr lang="en-IN" dirty="0"/>
          </a:p>
          <a:p>
            <a:pPr marL="285750" indent="-285750">
              <a:buFont typeface="Arial" panose="020B0604020202020204" pitchFamily="34" charset="0"/>
              <a:buChar char="•"/>
            </a:pPr>
            <a:endParaRPr lang="en-IN" dirty="0"/>
          </a:p>
        </p:txBody>
      </p:sp>
      <p:sp>
        <p:nvSpPr>
          <p:cNvPr id="9" name="TextBox 8">
            <a:extLst>
              <a:ext uri="{FF2B5EF4-FFF2-40B4-BE49-F238E27FC236}">
                <a16:creationId xmlns:a16="http://schemas.microsoft.com/office/drawing/2014/main" id="{13FC2C8A-05AF-4FE5-8859-2A8D66363969}"/>
              </a:ext>
            </a:extLst>
          </p:cNvPr>
          <p:cNvSpPr txBox="1"/>
          <p:nvPr/>
        </p:nvSpPr>
        <p:spPr>
          <a:xfrm>
            <a:off x="1676400" y="695980"/>
            <a:ext cx="7391400" cy="523220"/>
          </a:xfrm>
          <a:prstGeom prst="rect">
            <a:avLst/>
          </a:prstGeom>
          <a:noFill/>
        </p:spPr>
        <p:txBody>
          <a:bodyPr wrap="square" rtlCol="0">
            <a:spAutoFit/>
          </a:bodyPr>
          <a:lstStyle/>
          <a:p>
            <a:r>
              <a:rPr lang="en-US" sz="2800" b="1" dirty="0">
                <a:solidFill>
                  <a:schemeClr val="accent2">
                    <a:lumMod val="75000"/>
                  </a:schemeClr>
                </a:solidFill>
                <a:latin typeface="Century Gothic" pitchFamily="34" charset="0"/>
              </a:rPr>
              <a:t>Algorithm </a:t>
            </a:r>
          </a:p>
        </p:txBody>
      </p:sp>
      <p:pic>
        <p:nvPicPr>
          <p:cNvPr id="6" name="Picture 5">
            <a:extLst>
              <a:ext uri="{FF2B5EF4-FFF2-40B4-BE49-F238E27FC236}">
                <a16:creationId xmlns:a16="http://schemas.microsoft.com/office/drawing/2014/main" id="{B0D88BD7-A9FA-449B-92B6-842B30DB0E59}"/>
              </a:ext>
            </a:extLst>
          </p:cNvPr>
          <p:cNvPicPr>
            <a:picLocks noChangeAspect="1"/>
          </p:cNvPicPr>
          <p:nvPr/>
        </p:nvPicPr>
        <p:blipFill>
          <a:blip r:embed="rId2"/>
          <a:stretch>
            <a:fillRect/>
          </a:stretch>
        </p:blipFill>
        <p:spPr>
          <a:xfrm>
            <a:off x="671512" y="1371600"/>
            <a:ext cx="7862888" cy="4984750"/>
          </a:xfrm>
          <a:prstGeom prst="rect">
            <a:avLst/>
          </a:prstGeom>
        </p:spPr>
      </p:pic>
    </p:spTree>
    <p:extLst>
      <p:ext uri="{BB962C8B-B14F-4D97-AF65-F5344CB8AC3E}">
        <p14:creationId xmlns:p14="http://schemas.microsoft.com/office/powerpoint/2010/main" val="21781829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83D098C-82B6-4AFB-9B37-5DD7E0904C7C}"/>
              </a:ext>
            </a:extLst>
          </p:cNvPr>
          <p:cNvSpPr>
            <a:spLocks noGrp="1"/>
          </p:cNvSpPr>
          <p:nvPr>
            <p:ph type="dt" sz="half" idx="10"/>
          </p:nvPr>
        </p:nvSpPr>
        <p:spPr/>
        <p:txBody>
          <a:bodyPr/>
          <a:lstStyle/>
          <a:p>
            <a:fld id="{D8513C87-B01D-432B-95CD-5B196D463A73}" type="datetime1">
              <a:rPr lang="en-US" smtClean="0">
                <a:solidFill>
                  <a:prstClr val="black">
                    <a:tint val="75000"/>
                  </a:prstClr>
                </a:solidFill>
              </a:rPr>
              <a:t>9/17/2021</a:t>
            </a:fld>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EAD18130-146F-4197-9E33-16729171555C}"/>
              </a:ext>
            </a:extLst>
          </p:cNvPr>
          <p:cNvSpPr>
            <a:spLocks noGrp="1"/>
          </p:cNvSpPr>
          <p:nvPr>
            <p:ph type="ftr" sz="quarter" idx="11"/>
          </p:nvPr>
        </p:nvSpPr>
        <p:spPr/>
        <p:txBody>
          <a:bodyPr/>
          <a:lstStyle/>
          <a:p>
            <a:r>
              <a:rPr lang="en-US">
                <a:solidFill>
                  <a:prstClr val="black">
                    <a:tint val="75000"/>
                  </a:prstClr>
                </a:solidFill>
              </a:rPr>
              <a:t>Matching and Self organizing networks</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D37A4659-231E-41A1-9EE5-C02B986F2404}"/>
              </a:ext>
            </a:extLst>
          </p:cNvPr>
          <p:cNvSpPr>
            <a:spLocks noGrp="1"/>
          </p:cNvSpPr>
          <p:nvPr>
            <p:ph type="sldNum" sz="quarter" idx="12"/>
          </p:nvPr>
        </p:nvSpPr>
        <p:spPr/>
        <p:txBody>
          <a:bodyPr/>
          <a:lstStyle/>
          <a:p>
            <a:fld id="{C3B8A444-581C-4B54-A54A-B2D08887D275}" type="slidenum">
              <a:rPr lang="en-US" smtClean="0">
                <a:solidFill>
                  <a:prstClr val="black">
                    <a:tint val="75000"/>
                  </a:prstClr>
                </a:solidFill>
              </a:rPr>
              <a:pPr/>
              <a:t>55</a:t>
            </a:fld>
            <a:endParaRPr lang="en-US" dirty="0">
              <a:solidFill>
                <a:prstClr val="black">
                  <a:tint val="75000"/>
                </a:prstClr>
              </a:solidFill>
            </a:endParaRPr>
          </a:p>
        </p:txBody>
      </p:sp>
      <p:sp>
        <p:nvSpPr>
          <p:cNvPr id="8" name="Rectangle 7">
            <a:extLst>
              <a:ext uri="{FF2B5EF4-FFF2-40B4-BE49-F238E27FC236}">
                <a16:creationId xmlns:a16="http://schemas.microsoft.com/office/drawing/2014/main" id="{D1AB262B-EA37-497E-9592-B850E759A1CB}"/>
              </a:ext>
            </a:extLst>
          </p:cNvPr>
          <p:cNvSpPr/>
          <p:nvPr/>
        </p:nvSpPr>
        <p:spPr>
          <a:xfrm>
            <a:off x="304800" y="1371600"/>
            <a:ext cx="8382000" cy="1200329"/>
          </a:xfrm>
          <a:prstGeom prst="rect">
            <a:avLst/>
          </a:prstGeom>
        </p:spPr>
        <p:txBody>
          <a:bodyPr wrap="square">
            <a:spAutoFit/>
          </a:bodyPr>
          <a:lstStyle/>
          <a:p>
            <a:pPr>
              <a:lnSpc>
                <a:spcPct val="150000"/>
              </a:lnSpc>
            </a:pPr>
            <a:r>
              <a:rPr lang="en-IN" dirty="0"/>
              <a:t/>
            </a:r>
            <a:br>
              <a:rPr lang="en-IN" dirty="0"/>
            </a:br>
            <a:endParaRPr lang="en-IN" dirty="0"/>
          </a:p>
          <a:p>
            <a:pPr marL="285750" indent="-285750">
              <a:buFont typeface="Arial" panose="020B0604020202020204" pitchFamily="34" charset="0"/>
              <a:buChar char="•"/>
            </a:pPr>
            <a:endParaRPr lang="en-IN" dirty="0"/>
          </a:p>
        </p:txBody>
      </p:sp>
      <p:sp>
        <p:nvSpPr>
          <p:cNvPr id="9" name="TextBox 8">
            <a:extLst>
              <a:ext uri="{FF2B5EF4-FFF2-40B4-BE49-F238E27FC236}">
                <a16:creationId xmlns:a16="http://schemas.microsoft.com/office/drawing/2014/main" id="{13FC2C8A-05AF-4FE5-8859-2A8D66363969}"/>
              </a:ext>
            </a:extLst>
          </p:cNvPr>
          <p:cNvSpPr txBox="1"/>
          <p:nvPr/>
        </p:nvSpPr>
        <p:spPr>
          <a:xfrm>
            <a:off x="1676400" y="695980"/>
            <a:ext cx="7391400" cy="523220"/>
          </a:xfrm>
          <a:prstGeom prst="rect">
            <a:avLst/>
          </a:prstGeom>
          <a:noFill/>
        </p:spPr>
        <p:txBody>
          <a:bodyPr wrap="square" rtlCol="0">
            <a:spAutoFit/>
          </a:bodyPr>
          <a:lstStyle/>
          <a:p>
            <a:r>
              <a:rPr lang="en-US" sz="2800" b="1" dirty="0">
                <a:solidFill>
                  <a:schemeClr val="accent2">
                    <a:lumMod val="75000"/>
                  </a:schemeClr>
                </a:solidFill>
                <a:latin typeface="Century Gothic" pitchFamily="34" charset="0"/>
              </a:rPr>
              <a:t>Algorithm </a:t>
            </a:r>
          </a:p>
        </p:txBody>
      </p:sp>
      <p:pic>
        <p:nvPicPr>
          <p:cNvPr id="7" name="Picture 6">
            <a:extLst>
              <a:ext uri="{FF2B5EF4-FFF2-40B4-BE49-F238E27FC236}">
                <a16:creationId xmlns:a16="http://schemas.microsoft.com/office/drawing/2014/main" id="{F49D28EC-5B72-42F2-A820-8EE460F01201}"/>
              </a:ext>
            </a:extLst>
          </p:cNvPr>
          <p:cNvPicPr>
            <a:picLocks noChangeAspect="1"/>
          </p:cNvPicPr>
          <p:nvPr/>
        </p:nvPicPr>
        <p:blipFill>
          <a:blip r:embed="rId2"/>
          <a:stretch>
            <a:fillRect/>
          </a:stretch>
        </p:blipFill>
        <p:spPr>
          <a:xfrm>
            <a:off x="599271" y="1371600"/>
            <a:ext cx="7945458" cy="4984750"/>
          </a:xfrm>
          <a:prstGeom prst="rect">
            <a:avLst/>
          </a:prstGeom>
        </p:spPr>
      </p:pic>
    </p:spTree>
    <p:extLst>
      <p:ext uri="{BB962C8B-B14F-4D97-AF65-F5344CB8AC3E}">
        <p14:creationId xmlns:p14="http://schemas.microsoft.com/office/powerpoint/2010/main" val="32534934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83D098C-82B6-4AFB-9B37-5DD7E0904C7C}"/>
              </a:ext>
            </a:extLst>
          </p:cNvPr>
          <p:cNvSpPr>
            <a:spLocks noGrp="1"/>
          </p:cNvSpPr>
          <p:nvPr>
            <p:ph type="dt" sz="half" idx="10"/>
          </p:nvPr>
        </p:nvSpPr>
        <p:spPr/>
        <p:txBody>
          <a:bodyPr/>
          <a:lstStyle/>
          <a:p>
            <a:fld id="{D8513C87-B01D-432B-95CD-5B196D463A73}" type="datetime1">
              <a:rPr lang="en-US" smtClean="0">
                <a:solidFill>
                  <a:prstClr val="black">
                    <a:tint val="75000"/>
                  </a:prstClr>
                </a:solidFill>
              </a:rPr>
              <a:t>9/17/2021</a:t>
            </a:fld>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EAD18130-146F-4197-9E33-16729171555C}"/>
              </a:ext>
            </a:extLst>
          </p:cNvPr>
          <p:cNvSpPr>
            <a:spLocks noGrp="1"/>
          </p:cNvSpPr>
          <p:nvPr>
            <p:ph type="ftr" sz="quarter" idx="11"/>
          </p:nvPr>
        </p:nvSpPr>
        <p:spPr/>
        <p:txBody>
          <a:bodyPr/>
          <a:lstStyle/>
          <a:p>
            <a:r>
              <a:rPr lang="en-US">
                <a:solidFill>
                  <a:prstClr val="black">
                    <a:tint val="75000"/>
                  </a:prstClr>
                </a:solidFill>
              </a:rPr>
              <a:t>Matching and Self organizing networks</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D37A4659-231E-41A1-9EE5-C02B986F2404}"/>
              </a:ext>
            </a:extLst>
          </p:cNvPr>
          <p:cNvSpPr>
            <a:spLocks noGrp="1"/>
          </p:cNvSpPr>
          <p:nvPr>
            <p:ph type="sldNum" sz="quarter" idx="12"/>
          </p:nvPr>
        </p:nvSpPr>
        <p:spPr/>
        <p:txBody>
          <a:bodyPr/>
          <a:lstStyle/>
          <a:p>
            <a:fld id="{C3B8A444-581C-4B54-A54A-B2D08887D275}" type="slidenum">
              <a:rPr lang="en-US" smtClean="0">
                <a:solidFill>
                  <a:prstClr val="black">
                    <a:tint val="75000"/>
                  </a:prstClr>
                </a:solidFill>
              </a:rPr>
              <a:pPr/>
              <a:t>56</a:t>
            </a:fld>
            <a:endParaRPr lang="en-US" dirty="0">
              <a:solidFill>
                <a:prstClr val="black">
                  <a:tint val="75000"/>
                </a:prstClr>
              </a:solidFill>
            </a:endParaRP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D1AB262B-EA37-497E-9592-B850E759A1CB}"/>
                  </a:ext>
                </a:extLst>
              </p:cNvPr>
              <p:cNvSpPr/>
              <p:nvPr/>
            </p:nvSpPr>
            <p:spPr>
              <a:xfrm>
                <a:off x="304800" y="1371600"/>
                <a:ext cx="8382000" cy="4868512"/>
              </a:xfrm>
              <a:prstGeom prst="rect">
                <a:avLst/>
              </a:prstGeom>
            </p:spPr>
            <p:txBody>
              <a:bodyPr wrap="square">
                <a:spAutoFit/>
              </a:bodyPr>
              <a:lstStyle/>
              <a:p>
                <a:pPr>
                  <a:lnSpc>
                    <a:spcPct val="150000"/>
                  </a:lnSpc>
                </a:pPr>
                <a:r>
                  <a:rPr lang="en-IN" sz="1600" dirty="0"/>
                  <a:t>Construct an ART 1 network for clustering four input vectors with low vigilance parameter of 0.4 into three clusters. The four input vectors are </a:t>
                </a:r>
                <a14:m>
                  <m:oMath xmlns:m="http://schemas.openxmlformats.org/officeDocument/2006/math">
                    <m:d>
                      <m:dPr>
                        <m:begChr m:val="["/>
                        <m:endChr m:val="]"/>
                        <m:ctrlPr>
                          <a:rPr lang="en-IN" sz="1600" i="1" smtClean="0">
                            <a:latin typeface="Cambria Math" panose="02040503050406030204" pitchFamily="18" charset="0"/>
                          </a:rPr>
                        </m:ctrlPr>
                      </m:dPr>
                      <m:e>
                        <m:m>
                          <m:mPr>
                            <m:mcs>
                              <m:mc>
                                <m:mcPr>
                                  <m:count m:val="2"/>
                                  <m:mcJc m:val="center"/>
                                </m:mcPr>
                              </m:mc>
                            </m:mcs>
                            <m:ctrlPr>
                              <a:rPr lang="en-IN" sz="1600" i="1" smtClean="0">
                                <a:latin typeface="Cambria Math" panose="02040503050406030204" pitchFamily="18" charset="0"/>
                              </a:rPr>
                            </m:ctrlPr>
                          </m:mPr>
                          <m:mr>
                            <m:e>
                              <m:m>
                                <m:mPr>
                                  <m:mcs>
                                    <m:mc>
                                      <m:mcPr>
                                        <m:count m:val="2"/>
                                        <m:mcJc m:val="center"/>
                                      </m:mcPr>
                                    </m:mc>
                                  </m:mcs>
                                  <m:ctrlPr>
                                    <a:rPr lang="en-IN" sz="1600" i="1" smtClean="0">
                                      <a:latin typeface="Cambria Math" panose="02040503050406030204" pitchFamily="18" charset="0"/>
                                    </a:rPr>
                                  </m:ctrlPr>
                                </m:mPr>
                                <m:mr>
                                  <m:e>
                                    <m:r>
                                      <m:rPr>
                                        <m:brk m:alnAt="7"/>
                                      </m:rPr>
                                      <a:rPr lang="en-US" sz="1600" b="0" i="1" smtClean="0">
                                        <a:latin typeface="Cambria Math" panose="02040503050406030204" pitchFamily="18" charset="0"/>
                                      </a:rPr>
                                      <m:t>0</m:t>
                                    </m:r>
                                  </m:e>
                                  <m:e>
                                    <m:r>
                                      <a:rPr lang="en-US" sz="1600" b="0" i="1" smtClean="0">
                                        <a:latin typeface="Cambria Math" panose="02040503050406030204" pitchFamily="18" charset="0"/>
                                      </a:rPr>
                                      <m:t>0</m:t>
                                    </m:r>
                                  </m:e>
                                </m:mr>
                              </m:m>
                            </m:e>
                            <m:e>
                              <m:m>
                                <m:mPr>
                                  <m:mcs>
                                    <m:mc>
                                      <m:mcPr>
                                        <m:count m:val="2"/>
                                        <m:mcJc m:val="center"/>
                                      </m:mcPr>
                                    </m:mc>
                                  </m:mcs>
                                  <m:ctrlPr>
                                    <a:rPr lang="en-IN" sz="1600" i="1" smtClean="0">
                                      <a:latin typeface="Cambria Math" panose="02040503050406030204" pitchFamily="18" charset="0"/>
                                    </a:rPr>
                                  </m:ctrlPr>
                                </m:mPr>
                                <m:mr>
                                  <m:e>
                                    <m:r>
                                      <m:rPr>
                                        <m:brk m:alnAt="7"/>
                                      </m:rPr>
                                      <a:rPr lang="en-US" sz="1600" b="0" i="1" smtClean="0">
                                        <a:latin typeface="Cambria Math" panose="02040503050406030204" pitchFamily="18" charset="0"/>
                                      </a:rPr>
                                      <m:t>0</m:t>
                                    </m:r>
                                  </m:e>
                                  <m:e>
                                    <m:r>
                                      <a:rPr lang="en-US" sz="1600" b="0" i="1" smtClean="0">
                                        <a:latin typeface="Cambria Math" panose="02040503050406030204" pitchFamily="18" charset="0"/>
                                      </a:rPr>
                                      <m:t>1</m:t>
                                    </m:r>
                                  </m:e>
                                </m:mr>
                              </m:m>
                            </m:e>
                          </m:mr>
                        </m:m>
                      </m:e>
                    </m:d>
                  </m:oMath>
                </a14:m>
                <a:r>
                  <a:rPr lang="en-IN" sz="1600" dirty="0"/>
                  <a:t>, </a:t>
                </a:r>
                <a14:m>
                  <m:oMath xmlns:m="http://schemas.openxmlformats.org/officeDocument/2006/math">
                    <m:d>
                      <m:dPr>
                        <m:begChr m:val="["/>
                        <m:endChr m:val="]"/>
                        <m:ctrlPr>
                          <a:rPr lang="en-IN" sz="1600" i="1" smtClean="0">
                            <a:latin typeface="Cambria Math" panose="02040503050406030204" pitchFamily="18" charset="0"/>
                          </a:rPr>
                        </m:ctrlPr>
                      </m:dPr>
                      <m:e>
                        <m:m>
                          <m:mPr>
                            <m:mcs>
                              <m:mc>
                                <m:mcPr>
                                  <m:count m:val="2"/>
                                  <m:mcJc m:val="center"/>
                                </m:mcPr>
                              </m:mc>
                            </m:mcs>
                            <m:ctrlPr>
                              <a:rPr lang="en-IN" sz="1600" i="1" smtClean="0">
                                <a:latin typeface="Cambria Math" panose="02040503050406030204" pitchFamily="18" charset="0"/>
                              </a:rPr>
                            </m:ctrlPr>
                          </m:mPr>
                          <m:mr>
                            <m:e>
                              <m:m>
                                <m:mPr>
                                  <m:mcs>
                                    <m:mc>
                                      <m:mcPr>
                                        <m:count m:val="2"/>
                                        <m:mcJc m:val="center"/>
                                      </m:mcPr>
                                    </m:mc>
                                  </m:mcs>
                                  <m:ctrlPr>
                                    <a:rPr lang="en-IN" sz="1600" i="1" smtClean="0">
                                      <a:latin typeface="Cambria Math" panose="02040503050406030204" pitchFamily="18" charset="0"/>
                                    </a:rPr>
                                  </m:ctrlPr>
                                </m:mPr>
                                <m:mr>
                                  <m:e>
                                    <m:r>
                                      <m:rPr>
                                        <m:brk m:alnAt="7"/>
                                      </m:rPr>
                                      <a:rPr lang="en-US" sz="1600" b="0" i="1" smtClean="0">
                                        <a:latin typeface="Cambria Math" panose="02040503050406030204" pitchFamily="18" charset="0"/>
                                      </a:rPr>
                                      <m:t>0</m:t>
                                    </m:r>
                                  </m:e>
                                  <m:e>
                                    <m:r>
                                      <a:rPr lang="en-US" sz="1600" b="0" i="1" smtClean="0">
                                        <a:latin typeface="Cambria Math" panose="02040503050406030204" pitchFamily="18" charset="0"/>
                                      </a:rPr>
                                      <m:t>1</m:t>
                                    </m:r>
                                  </m:e>
                                </m:mr>
                              </m:m>
                            </m:e>
                            <m:e>
                              <m:m>
                                <m:mPr>
                                  <m:mcs>
                                    <m:mc>
                                      <m:mcPr>
                                        <m:count m:val="2"/>
                                        <m:mcJc m:val="center"/>
                                      </m:mcPr>
                                    </m:mc>
                                  </m:mcs>
                                  <m:ctrlPr>
                                    <a:rPr lang="en-IN" sz="1600" i="1" smtClean="0">
                                      <a:latin typeface="Cambria Math" panose="02040503050406030204" pitchFamily="18" charset="0"/>
                                    </a:rPr>
                                  </m:ctrlPr>
                                </m:mPr>
                                <m:mr>
                                  <m:e>
                                    <m:r>
                                      <m:rPr>
                                        <m:brk m:alnAt="7"/>
                                      </m:rPr>
                                      <a:rPr lang="en-US" sz="1600" b="0" i="1" smtClean="0">
                                        <a:latin typeface="Cambria Math" panose="02040503050406030204" pitchFamily="18" charset="0"/>
                                      </a:rPr>
                                      <m:t>0</m:t>
                                    </m:r>
                                  </m:e>
                                  <m:e>
                                    <m:r>
                                      <a:rPr lang="en-US" sz="1600" b="0" i="1" smtClean="0">
                                        <a:latin typeface="Cambria Math" panose="02040503050406030204" pitchFamily="18" charset="0"/>
                                      </a:rPr>
                                      <m:t>1</m:t>
                                    </m:r>
                                  </m:e>
                                </m:mr>
                              </m:m>
                            </m:e>
                          </m:mr>
                        </m:m>
                      </m:e>
                    </m:d>
                  </m:oMath>
                </a14:m>
                <a:r>
                  <a:rPr lang="en-IN" sz="1600" dirty="0"/>
                  <a:t>, </a:t>
                </a:r>
                <a14:m>
                  <m:oMath xmlns:m="http://schemas.openxmlformats.org/officeDocument/2006/math">
                    <m:d>
                      <m:dPr>
                        <m:begChr m:val="["/>
                        <m:endChr m:val="]"/>
                        <m:ctrlPr>
                          <a:rPr lang="en-IN" sz="1600" i="1">
                            <a:latin typeface="Cambria Math" panose="02040503050406030204" pitchFamily="18" charset="0"/>
                          </a:rPr>
                        </m:ctrlPr>
                      </m:dPr>
                      <m:e>
                        <m:m>
                          <m:mPr>
                            <m:mcs>
                              <m:mc>
                                <m:mcPr>
                                  <m:count m:val="2"/>
                                  <m:mcJc m:val="center"/>
                                </m:mcPr>
                              </m:mc>
                            </m:mcs>
                            <m:ctrlPr>
                              <a:rPr lang="en-IN" sz="1600" i="1">
                                <a:latin typeface="Cambria Math" panose="02040503050406030204" pitchFamily="18" charset="0"/>
                              </a:rPr>
                            </m:ctrlPr>
                          </m:mPr>
                          <m:mr>
                            <m:e>
                              <m:m>
                                <m:mPr>
                                  <m:mcs>
                                    <m:mc>
                                      <m:mcPr>
                                        <m:count m:val="2"/>
                                        <m:mcJc m:val="center"/>
                                      </m:mcPr>
                                    </m:mc>
                                  </m:mcs>
                                  <m:ctrlPr>
                                    <a:rPr lang="en-IN" sz="1600" i="1">
                                      <a:latin typeface="Cambria Math" panose="02040503050406030204" pitchFamily="18" charset="0"/>
                                    </a:rPr>
                                  </m:ctrlPr>
                                </m:mPr>
                                <m:mr>
                                  <m:e>
                                    <m:r>
                                      <m:rPr>
                                        <m:brk m:alnAt="7"/>
                                      </m:rPr>
                                      <a:rPr lang="en-US" sz="1600" i="1">
                                        <a:latin typeface="Cambria Math" panose="02040503050406030204" pitchFamily="18" charset="0"/>
                                      </a:rPr>
                                      <m:t>0</m:t>
                                    </m:r>
                                  </m:e>
                                  <m:e>
                                    <m:r>
                                      <a:rPr lang="en-US" sz="1600" b="0" i="1" smtClean="0">
                                        <a:latin typeface="Cambria Math" panose="02040503050406030204" pitchFamily="18" charset="0"/>
                                      </a:rPr>
                                      <m:t>0</m:t>
                                    </m:r>
                                  </m:e>
                                </m:mr>
                              </m:m>
                            </m:e>
                            <m:e>
                              <m:m>
                                <m:mPr>
                                  <m:mcs>
                                    <m:mc>
                                      <m:mcPr>
                                        <m:count m:val="2"/>
                                        <m:mcJc m:val="center"/>
                                      </m:mcPr>
                                    </m:mc>
                                  </m:mcs>
                                  <m:ctrlPr>
                                    <a:rPr lang="en-IN" sz="1600" i="1">
                                      <a:latin typeface="Cambria Math" panose="02040503050406030204" pitchFamily="18" charset="0"/>
                                    </a:rPr>
                                  </m:ctrlPr>
                                </m:mPr>
                                <m:mr>
                                  <m:e>
                                    <m:r>
                                      <m:rPr>
                                        <m:brk m:alnAt="7"/>
                                      </m:rPr>
                                      <a:rPr lang="en-US" sz="1600" b="0" i="1" smtClean="0">
                                        <a:latin typeface="Cambria Math" panose="02040503050406030204" pitchFamily="18" charset="0"/>
                                      </a:rPr>
                                      <m:t>1</m:t>
                                    </m:r>
                                  </m:e>
                                  <m:e>
                                    <m:r>
                                      <a:rPr lang="en-US" sz="1600" i="1">
                                        <a:latin typeface="Cambria Math" panose="02040503050406030204" pitchFamily="18" charset="0"/>
                                      </a:rPr>
                                      <m:t>1</m:t>
                                    </m:r>
                                  </m:e>
                                </m:mr>
                              </m:m>
                            </m:e>
                          </m:mr>
                        </m:m>
                      </m:e>
                    </m:d>
                  </m:oMath>
                </a14:m>
                <a:r>
                  <a:rPr lang="en-IN" sz="1600" dirty="0"/>
                  <a:t> and </a:t>
                </a:r>
                <a14:m>
                  <m:oMath xmlns:m="http://schemas.openxmlformats.org/officeDocument/2006/math">
                    <m:d>
                      <m:dPr>
                        <m:begChr m:val="["/>
                        <m:endChr m:val="]"/>
                        <m:ctrlPr>
                          <a:rPr lang="en-IN" sz="1400" i="1">
                            <a:latin typeface="Cambria Math" panose="02040503050406030204" pitchFamily="18" charset="0"/>
                          </a:rPr>
                        </m:ctrlPr>
                      </m:dPr>
                      <m:e>
                        <m:m>
                          <m:mPr>
                            <m:mcs>
                              <m:mc>
                                <m:mcPr>
                                  <m:count m:val="2"/>
                                  <m:mcJc m:val="center"/>
                                </m:mcPr>
                              </m:mc>
                            </m:mcs>
                            <m:ctrlPr>
                              <a:rPr lang="en-IN" sz="1400" i="1">
                                <a:latin typeface="Cambria Math" panose="02040503050406030204" pitchFamily="18" charset="0"/>
                              </a:rPr>
                            </m:ctrlPr>
                          </m:mPr>
                          <m:mr>
                            <m:e>
                              <m:m>
                                <m:mPr>
                                  <m:mcs>
                                    <m:mc>
                                      <m:mcPr>
                                        <m:count m:val="2"/>
                                        <m:mcJc m:val="center"/>
                                      </m:mcPr>
                                    </m:mc>
                                  </m:mcs>
                                  <m:ctrlPr>
                                    <a:rPr lang="en-IN" sz="1400" i="1">
                                      <a:latin typeface="Cambria Math" panose="02040503050406030204" pitchFamily="18" charset="0"/>
                                    </a:rPr>
                                  </m:ctrlPr>
                                </m:mPr>
                                <m:mr>
                                  <m:e>
                                    <m:r>
                                      <m:rPr>
                                        <m:brk m:alnAt="7"/>
                                      </m:rPr>
                                      <a:rPr lang="en-US" sz="1400" b="0" i="1" smtClean="0">
                                        <a:latin typeface="Cambria Math" panose="02040503050406030204" pitchFamily="18" charset="0"/>
                                      </a:rPr>
                                      <m:t>1</m:t>
                                    </m:r>
                                  </m:e>
                                  <m:e>
                                    <m:r>
                                      <a:rPr lang="en-US" sz="1400" b="0" i="1" smtClean="0">
                                        <a:latin typeface="Cambria Math" panose="02040503050406030204" pitchFamily="18" charset="0"/>
                                      </a:rPr>
                                      <m:t>0</m:t>
                                    </m:r>
                                  </m:e>
                                </m:mr>
                              </m:m>
                            </m:e>
                            <m:e>
                              <m:m>
                                <m:mPr>
                                  <m:mcs>
                                    <m:mc>
                                      <m:mcPr>
                                        <m:count m:val="2"/>
                                        <m:mcJc m:val="center"/>
                                      </m:mcPr>
                                    </m:mc>
                                  </m:mcs>
                                  <m:ctrlPr>
                                    <a:rPr lang="en-IN" sz="1400" i="1">
                                      <a:latin typeface="Cambria Math" panose="02040503050406030204" pitchFamily="18" charset="0"/>
                                    </a:rPr>
                                  </m:ctrlPr>
                                </m:mPr>
                                <m:mr>
                                  <m:e>
                                    <m:r>
                                      <m:rPr>
                                        <m:brk m:alnAt="7"/>
                                      </m:rPr>
                                      <a:rPr lang="en-US" sz="1400" i="1">
                                        <a:latin typeface="Cambria Math" panose="02040503050406030204" pitchFamily="18" charset="0"/>
                                      </a:rPr>
                                      <m:t>0</m:t>
                                    </m:r>
                                  </m:e>
                                  <m:e>
                                    <m:r>
                                      <a:rPr lang="en-US" sz="1400" b="0" i="1" smtClean="0">
                                        <a:latin typeface="Cambria Math" panose="02040503050406030204" pitchFamily="18" charset="0"/>
                                      </a:rPr>
                                      <m:t>0</m:t>
                                    </m:r>
                                  </m:e>
                                </m:mr>
                              </m:m>
                            </m:e>
                          </m:mr>
                        </m:m>
                      </m:e>
                    </m:d>
                  </m:oMath>
                </a14:m>
                <a:r>
                  <a:rPr lang="en-IN" sz="1600" dirty="0"/>
                  <a:t>. Assume the necessary parameters needed.</a:t>
                </a:r>
              </a:p>
              <a:p>
                <a:pPr>
                  <a:lnSpc>
                    <a:spcPct val="150000"/>
                  </a:lnSpc>
                </a:pPr>
                <a:r>
                  <a:rPr lang="en-IN" sz="1600" dirty="0"/>
                  <a:t>Solution: the value assumed in this case are </a:t>
                </a:r>
                <a14:m>
                  <m:oMath xmlns:m="http://schemas.openxmlformats.org/officeDocument/2006/math">
                    <m:r>
                      <a:rPr lang="en-IN" sz="1600" i="1" smtClean="0">
                        <a:latin typeface="Cambria Math" panose="02040503050406030204" pitchFamily="18" charset="0"/>
                        <a:ea typeface="Cambria Math" panose="02040503050406030204" pitchFamily="18" charset="0"/>
                      </a:rPr>
                      <m:t>𝜌</m:t>
                    </m:r>
                    <m:r>
                      <a:rPr lang="en-US" sz="1600" b="0" i="1" smtClean="0">
                        <a:latin typeface="Cambria Math" panose="02040503050406030204" pitchFamily="18" charset="0"/>
                        <a:ea typeface="Cambria Math" panose="02040503050406030204" pitchFamily="18" charset="0"/>
                      </a:rPr>
                      <m:t>=0.4</m:t>
                    </m:r>
                  </m:oMath>
                </a14:m>
                <a:r>
                  <a:rPr lang="en-IN" sz="1600" dirty="0"/>
                  <a:t>, </a:t>
                </a:r>
                <a14:m>
                  <m:oMath xmlns:m="http://schemas.openxmlformats.org/officeDocument/2006/math">
                    <m:r>
                      <a:rPr lang="en-IN" sz="1600" i="1" dirty="0" smtClean="0">
                        <a:latin typeface="Cambria Math" panose="02040503050406030204" pitchFamily="18" charset="0"/>
                        <a:ea typeface="Cambria Math" panose="02040503050406030204" pitchFamily="18" charset="0"/>
                      </a:rPr>
                      <m:t>𝛼</m:t>
                    </m:r>
                    <m:r>
                      <a:rPr lang="en-US" sz="1600" b="0" i="1" dirty="0" smtClean="0">
                        <a:latin typeface="Cambria Math" panose="02040503050406030204" pitchFamily="18" charset="0"/>
                        <a:ea typeface="Cambria Math" panose="02040503050406030204" pitchFamily="18" charset="0"/>
                      </a:rPr>
                      <m:t>=2</m:t>
                    </m:r>
                  </m:oMath>
                </a14:m>
                <a:r>
                  <a:rPr lang="en-IN" sz="1600" dirty="0"/>
                  <a:t>.</a:t>
                </a:r>
              </a:p>
              <a:p>
                <a:pPr>
                  <a:lnSpc>
                    <a:spcPct val="150000"/>
                  </a:lnSpc>
                </a:pPr>
                <a:r>
                  <a:rPr lang="en-IN" sz="1600" dirty="0"/>
                  <a:t>Also it can be noted that n=4 and m=3. Hence Bottom-up weights </a:t>
                </a:r>
                <a14:m>
                  <m:oMath xmlns:m="http://schemas.openxmlformats.org/officeDocument/2006/math">
                    <m:sSub>
                      <m:sSubPr>
                        <m:ctrlPr>
                          <a:rPr lang="en-IN" sz="1600" i="1" smtClean="0">
                            <a:latin typeface="Cambria Math" panose="02040503050406030204" pitchFamily="18" charset="0"/>
                          </a:rPr>
                        </m:ctrlPr>
                      </m:sSubPr>
                      <m:e>
                        <m:r>
                          <a:rPr lang="en-US" sz="1600" b="0" i="1" smtClean="0">
                            <a:latin typeface="Cambria Math" panose="02040503050406030204" pitchFamily="18" charset="0"/>
                          </a:rPr>
                          <m:t>𝑏</m:t>
                        </m:r>
                      </m:e>
                      <m:sub>
                        <m:r>
                          <a:rPr lang="en-US" sz="1600" b="0" i="1" smtClean="0">
                            <a:latin typeface="Cambria Math" panose="02040503050406030204" pitchFamily="18" charset="0"/>
                          </a:rPr>
                          <m:t>𝑖𝑗</m:t>
                        </m:r>
                      </m:sub>
                    </m:sSub>
                    <m:d>
                      <m:dPr>
                        <m:ctrlPr>
                          <a:rPr lang="en-US" sz="1600" b="0" i="1" smtClean="0">
                            <a:latin typeface="Cambria Math" panose="02040503050406030204" pitchFamily="18" charset="0"/>
                          </a:rPr>
                        </m:ctrlPr>
                      </m:dPr>
                      <m:e>
                        <m:r>
                          <a:rPr lang="en-US" sz="1600" b="0" i="1" smtClean="0">
                            <a:latin typeface="Cambria Math" panose="02040503050406030204" pitchFamily="18" charset="0"/>
                          </a:rPr>
                          <m:t>0</m:t>
                        </m:r>
                      </m:e>
                    </m:d>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1+</m:t>
                        </m:r>
                        <m:r>
                          <a:rPr lang="en-US" sz="1600" b="0" i="1" smtClean="0">
                            <a:latin typeface="Cambria Math" panose="02040503050406030204" pitchFamily="18" charset="0"/>
                          </a:rPr>
                          <m:t>𝑛</m:t>
                        </m:r>
                      </m:den>
                    </m:f>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1+4</m:t>
                        </m:r>
                      </m:den>
                    </m:f>
                    <m:r>
                      <a:rPr lang="en-US" sz="1600" b="0" i="1" smtClean="0">
                        <a:latin typeface="Cambria Math" panose="02040503050406030204" pitchFamily="18" charset="0"/>
                      </a:rPr>
                      <m:t>=0.2</m:t>
                    </m:r>
                  </m:oMath>
                </a14:m>
                <a:r>
                  <a:rPr lang="en-IN" sz="1600" dirty="0"/>
                  <a:t/>
                </a:r>
                <a:br>
                  <a:rPr lang="en-IN" sz="1600" dirty="0"/>
                </a:br>
                <a:r>
                  <a:rPr lang="en-IN" sz="1600" dirty="0"/>
                  <a:t>Top-Down weights </a:t>
                </a:r>
                <a14:m>
                  <m:oMath xmlns:m="http://schemas.openxmlformats.org/officeDocument/2006/math">
                    <m:sSub>
                      <m:sSubPr>
                        <m:ctrlPr>
                          <a:rPr lang="en-IN" sz="1600" i="1">
                            <a:latin typeface="Cambria Math" panose="02040503050406030204" pitchFamily="18" charset="0"/>
                          </a:rPr>
                        </m:ctrlPr>
                      </m:sSubPr>
                      <m:e>
                        <m:r>
                          <a:rPr lang="en-US" sz="1600" b="0" i="1" smtClean="0">
                            <a:latin typeface="Cambria Math" panose="02040503050406030204" pitchFamily="18" charset="0"/>
                          </a:rPr>
                          <m:t>𝑡</m:t>
                        </m:r>
                      </m:e>
                      <m:sub>
                        <m:r>
                          <a:rPr lang="en-US" sz="1600" i="1">
                            <a:latin typeface="Cambria Math" panose="02040503050406030204" pitchFamily="18" charset="0"/>
                          </a:rPr>
                          <m:t>𝑖𝑗</m:t>
                        </m:r>
                      </m:sub>
                    </m:sSub>
                    <m:d>
                      <m:dPr>
                        <m:ctrlPr>
                          <a:rPr lang="en-US" sz="1600" i="1">
                            <a:latin typeface="Cambria Math" panose="02040503050406030204" pitchFamily="18" charset="0"/>
                          </a:rPr>
                        </m:ctrlPr>
                      </m:dPr>
                      <m:e>
                        <m:r>
                          <a:rPr lang="en-US" sz="1600" i="1">
                            <a:latin typeface="Cambria Math" panose="02040503050406030204" pitchFamily="18" charset="0"/>
                          </a:rPr>
                          <m:t>0</m:t>
                        </m:r>
                      </m:e>
                    </m:d>
                    <m:r>
                      <a:rPr lang="en-US" sz="1600" b="0" i="1" smtClean="0">
                        <a:latin typeface="Cambria Math" panose="02040503050406030204" pitchFamily="18" charset="0"/>
                      </a:rPr>
                      <m:t>=1</m:t>
                    </m:r>
                  </m:oMath>
                </a14:m>
                <a:endParaRPr lang="en-IN" sz="1600" dirty="0"/>
              </a:p>
              <a:p>
                <a:pPr>
                  <a:lnSpc>
                    <a:spcPct val="150000"/>
                  </a:lnSpc>
                </a:pPr>
                <a:r>
                  <a:rPr lang="en-IN" sz="1600" dirty="0"/>
                  <a:t>For </a:t>
                </a:r>
                <a14:m>
                  <m:oMath xmlns:m="http://schemas.openxmlformats.org/officeDocument/2006/math">
                    <m:r>
                      <a:rPr lang="en-IN" sz="1600" i="1" dirty="0" smtClean="0">
                        <a:latin typeface="Cambria Math" panose="02040503050406030204" pitchFamily="18" charset="0"/>
                      </a:rPr>
                      <m:t>𝑖</m:t>
                    </m:r>
                    <m:r>
                      <a:rPr lang="en-IN" sz="1600" i="1" dirty="0" smtClean="0">
                        <a:latin typeface="Cambria Math" panose="02040503050406030204" pitchFamily="18" charset="0"/>
                      </a:rPr>
                      <m:t>= 1 </m:t>
                    </m:r>
                    <m:r>
                      <a:rPr lang="en-IN" sz="1600" i="1" dirty="0" smtClean="0">
                        <a:latin typeface="Cambria Math" panose="02040503050406030204" pitchFamily="18" charset="0"/>
                      </a:rPr>
                      <m:t>𝑡𝑜</m:t>
                    </m:r>
                    <m:r>
                      <a:rPr lang="en-IN" sz="1600" i="1" dirty="0">
                        <a:latin typeface="Cambria Math" panose="02040503050406030204" pitchFamily="18" charset="0"/>
                      </a:rPr>
                      <m:t> </m:t>
                    </m:r>
                    <m:r>
                      <a:rPr lang="en-IN" sz="1600" i="1" dirty="0" smtClean="0">
                        <a:latin typeface="Cambria Math" panose="02040503050406030204" pitchFamily="18" charset="0"/>
                      </a:rPr>
                      <m:t>4 </m:t>
                    </m:r>
                  </m:oMath>
                </a14:m>
                <a:r>
                  <a:rPr lang="en-IN" sz="1600" dirty="0"/>
                  <a:t>and </a:t>
                </a:r>
                <a14:m>
                  <m:oMath xmlns:m="http://schemas.openxmlformats.org/officeDocument/2006/math">
                    <m:r>
                      <a:rPr lang="en-IN" sz="1600" i="1" dirty="0" smtClean="0">
                        <a:latin typeface="Cambria Math" panose="02040503050406030204" pitchFamily="18" charset="0"/>
                      </a:rPr>
                      <m:t>𝑗</m:t>
                    </m:r>
                    <m:r>
                      <a:rPr lang="en-IN" sz="1600" i="1" dirty="0" smtClean="0">
                        <a:latin typeface="Cambria Math" panose="02040503050406030204" pitchFamily="18" charset="0"/>
                      </a:rPr>
                      <m:t>=1 </m:t>
                    </m:r>
                    <m:r>
                      <a:rPr lang="en-IN" sz="1600" i="1" dirty="0" smtClean="0">
                        <a:latin typeface="Cambria Math" panose="02040503050406030204" pitchFamily="18" charset="0"/>
                      </a:rPr>
                      <m:t>𝑡𝑜</m:t>
                    </m:r>
                    <m:r>
                      <a:rPr lang="en-IN" sz="1600" i="1" dirty="0" smtClean="0">
                        <a:latin typeface="Cambria Math" panose="02040503050406030204" pitchFamily="18" charset="0"/>
                      </a:rPr>
                      <m:t> 2</m:t>
                    </m:r>
                  </m:oMath>
                </a14:m>
                <a:endParaRPr lang="en-IN" sz="1600" dirty="0"/>
              </a:p>
              <a:p>
                <a:pPr>
                  <a:lnSpc>
                    <a:spcPct val="150000"/>
                  </a:lnSpc>
                </a:pPr>
                <a14:m>
                  <m:oMath xmlns:m="http://schemas.openxmlformats.org/officeDocument/2006/math">
                    <m:sSub>
                      <m:sSubPr>
                        <m:ctrlPr>
                          <a:rPr lang="en-IN" sz="1600" i="1" smtClean="0">
                            <a:latin typeface="Cambria Math" panose="02040503050406030204" pitchFamily="18" charset="0"/>
                          </a:rPr>
                        </m:ctrlPr>
                      </m:sSubPr>
                      <m:e>
                        <m:r>
                          <a:rPr lang="en-US" sz="1600" b="0" i="1" smtClean="0">
                            <a:latin typeface="Cambria Math" panose="02040503050406030204" pitchFamily="18" charset="0"/>
                          </a:rPr>
                          <m:t>𝑏</m:t>
                        </m:r>
                      </m:e>
                      <m:sub>
                        <m:r>
                          <a:rPr lang="en-US" sz="1600" b="0" i="1" smtClean="0">
                            <a:latin typeface="Cambria Math" panose="02040503050406030204" pitchFamily="18" charset="0"/>
                          </a:rPr>
                          <m:t>𝑖𝑗</m:t>
                        </m:r>
                      </m:sub>
                    </m:sSub>
                    <m:r>
                      <a:rPr lang="en-US" sz="1600" b="0" i="1" smtClean="0">
                        <a:latin typeface="Cambria Math" panose="02040503050406030204" pitchFamily="18" charset="0"/>
                      </a:rPr>
                      <m:t>=</m:t>
                    </m:r>
                    <m:d>
                      <m:dPr>
                        <m:begChr m:val="["/>
                        <m:endChr m:val="]"/>
                        <m:ctrlPr>
                          <a:rPr lang="en-US" sz="1600" b="0" i="1" smtClean="0">
                            <a:latin typeface="Cambria Math" panose="02040503050406030204" pitchFamily="18" charset="0"/>
                          </a:rPr>
                        </m:ctrlPr>
                      </m:dPr>
                      <m:e>
                        <m:m>
                          <m:mPr>
                            <m:mcs>
                              <m:mc>
                                <m:mcPr>
                                  <m:count m:val="3"/>
                                  <m:mcJc m:val="center"/>
                                </m:mcPr>
                              </m:mc>
                            </m:mcs>
                            <m:ctrlPr>
                              <a:rPr lang="en-US" sz="1600" b="0" i="1" smtClean="0">
                                <a:latin typeface="Cambria Math" panose="02040503050406030204" pitchFamily="18" charset="0"/>
                              </a:rPr>
                            </m:ctrlPr>
                          </m:mPr>
                          <m:mr>
                            <m:e>
                              <m:m>
                                <m:mPr>
                                  <m:mcs>
                                    <m:mc>
                                      <m:mcPr>
                                        <m:count m:val="1"/>
                                        <m:mcJc m:val="center"/>
                                      </m:mcPr>
                                    </m:mc>
                                  </m:mcs>
                                  <m:ctrlPr>
                                    <a:rPr lang="en-US" sz="1600" b="0" i="1" smtClean="0">
                                      <a:latin typeface="Cambria Math" panose="02040503050406030204" pitchFamily="18" charset="0"/>
                                    </a:rPr>
                                  </m:ctrlPr>
                                </m:mPr>
                                <m:mr>
                                  <m:e>
                                    <m:m>
                                      <m:mPr>
                                        <m:mcs>
                                          <m:mc>
                                            <m:mcPr>
                                              <m:count m:val="1"/>
                                              <m:mcJc m:val="center"/>
                                            </m:mcPr>
                                          </m:mc>
                                        </m:mcs>
                                        <m:ctrlPr>
                                          <a:rPr lang="en-US" sz="1600" b="0" i="1" smtClean="0">
                                            <a:latin typeface="Cambria Math" panose="02040503050406030204" pitchFamily="18" charset="0"/>
                                          </a:rPr>
                                        </m:ctrlPr>
                                      </m:mPr>
                                      <m:mr>
                                        <m:e>
                                          <m:r>
                                            <m:rPr>
                                              <m:brk m:alnAt="7"/>
                                            </m:rPr>
                                            <a:rPr lang="en-US" sz="1600" b="0" i="1" smtClean="0">
                                              <a:latin typeface="Cambria Math" panose="02040503050406030204" pitchFamily="18" charset="0"/>
                                            </a:rPr>
                                            <m:t>0</m:t>
                                          </m:r>
                                          <m:r>
                                            <a:rPr lang="en-US" sz="1600" b="0" i="1" smtClean="0">
                                              <a:latin typeface="Cambria Math" panose="02040503050406030204" pitchFamily="18" charset="0"/>
                                            </a:rPr>
                                            <m:t>.2</m:t>
                                          </m:r>
                                        </m:e>
                                      </m:mr>
                                      <m:mr>
                                        <m:e>
                                          <m:r>
                                            <a:rPr lang="en-US" sz="1600" b="0" i="1" smtClean="0">
                                              <a:latin typeface="Cambria Math" panose="02040503050406030204" pitchFamily="18" charset="0"/>
                                            </a:rPr>
                                            <m:t>0.2</m:t>
                                          </m:r>
                                        </m:e>
                                      </m:mr>
                                    </m:m>
                                  </m:e>
                                </m:mr>
                                <m:mr>
                                  <m:e>
                                    <m:m>
                                      <m:mPr>
                                        <m:mcs>
                                          <m:mc>
                                            <m:mcPr>
                                              <m:count m:val="1"/>
                                              <m:mcJc m:val="center"/>
                                            </m:mcPr>
                                          </m:mc>
                                        </m:mcs>
                                        <m:ctrlPr>
                                          <a:rPr lang="en-US" sz="1600" b="0" i="1" smtClean="0">
                                            <a:latin typeface="Cambria Math" panose="02040503050406030204" pitchFamily="18" charset="0"/>
                                          </a:rPr>
                                        </m:ctrlPr>
                                      </m:mPr>
                                      <m:mr>
                                        <m:e>
                                          <m:r>
                                            <m:rPr>
                                              <m:brk m:alnAt="7"/>
                                            </m:rPr>
                                            <a:rPr lang="en-US" sz="1600" b="0" i="1" smtClean="0">
                                              <a:latin typeface="Cambria Math" panose="02040503050406030204" pitchFamily="18" charset="0"/>
                                            </a:rPr>
                                            <m:t>0</m:t>
                                          </m:r>
                                          <m:r>
                                            <a:rPr lang="en-US" sz="1600" b="0" i="1" smtClean="0">
                                              <a:latin typeface="Cambria Math" panose="02040503050406030204" pitchFamily="18" charset="0"/>
                                            </a:rPr>
                                            <m:t>.2</m:t>
                                          </m:r>
                                        </m:e>
                                      </m:mr>
                                      <m:mr>
                                        <m:e>
                                          <m:r>
                                            <a:rPr lang="en-US" sz="1600" b="0" i="1" smtClean="0">
                                              <a:latin typeface="Cambria Math" panose="02040503050406030204" pitchFamily="18" charset="0"/>
                                            </a:rPr>
                                            <m:t>0.2</m:t>
                                          </m:r>
                                        </m:e>
                                      </m:mr>
                                    </m:m>
                                  </m:e>
                                </m:mr>
                              </m:m>
                            </m:e>
                            <m:e>
                              <m:m>
                                <m:mPr>
                                  <m:mcs>
                                    <m:mc>
                                      <m:mcPr>
                                        <m:count m:val="1"/>
                                        <m:mcJc m:val="center"/>
                                      </m:mcPr>
                                    </m:mc>
                                  </m:mcs>
                                  <m:ctrlPr>
                                    <a:rPr lang="en-US" sz="1600" b="0" i="1" smtClean="0">
                                      <a:latin typeface="Cambria Math" panose="02040503050406030204" pitchFamily="18" charset="0"/>
                                    </a:rPr>
                                  </m:ctrlPr>
                                </m:mPr>
                                <m:mr>
                                  <m:e>
                                    <m:m>
                                      <m:mPr>
                                        <m:mcs>
                                          <m:mc>
                                            <m:mcPr>
                                              <m:count m:val="1"/>
                                              <m:mcJc m:val="center"/>
                                            </m:mcPr>
                                          </m:mc>
                                        </m:mcs>
                                        <m:ctrlPr>
                                          <a:rPr lang="en-US" sz="1600" b="0" i="1" smtClean="0">
                                            <a:latin typeface="Cambria Math" panose="02040503050406030204" pitchFamily="18" charset="0"/>
                                          </a:rPr>
                                        </m:ctrlPr>
                                      </m:mPr>
                                      <m:mr>
                                        <m:e>
                                          <m:r>
                                            <m:rPr>
                                              <m:brk m:alnAt="7"/>
                                            </m:rPr>
                                            <a:rPr lang="en-US" sz="1600" b="0" i="1" smtClean="0">
                                              <a:latin typeface="Cambria Math" panose="02040503050406030204" pitchFamily="18" charset="0"/>
                                            </a:rPr>
                                            <m:t>0</m:t>
                                          </m:r>
                                          <m:r>
                                            <a:rPr lang="en-US" sz="1600" b="0" i="1" smtClean="0">
                                              <a:latin typeface="Cambria Math" panose="02040503050406030204" pitchFamily="18" charset="0"/>
                                            </a:rPr>
                                            <m:t>.2</m:t>
                                          </m:r>
                                        </m:e>
                                      </m:mr>
                                      <m:mr>
                                        <m:e>
                                          <m:r>
                                            <a:rPr lang="en-US" sz="1600" b="0" i="1" smtClean="0">
                                              <a:latin typeface="Cambria Math" panose="02040503050406030204" pitchFamily="18" charset="0"/>
                                            </a:rPr>
                                            <m:t>0.2</m:t>
                                          </m:r>
                                        </m:e>
                                      </m:mr>
                                    </m:m>
                                  </m:e>
                                </m:mr>
                                <m:mr>
                                  <m:e>
                                    <m:m>
                                      <m:mPr>
                                        <m:mcs>
                                          <m:mc>
                                            <m:mcPr>
                                              <m:count m:val="1"/>
                                              <m:mcJc m:val="center"/>
                                            </m:mcPr>
                                          </m:mc>
                                        </m:mcs>
                                        <m:ctrlPr>
                                          <a:rPr lang="en-US" sz="1600" b="0" i="1" smtClean="0">
                                            <a:latin typeface="Cambria Math" panose="02040503050406030204" pitchFamily="18" charset="0"/>
                                          </a:rPr>
                                        </m:ctrlPr>
                                      </m:mPr>
                                      <m:mr>
                                        <m:e>
                                          <m:r>
                                            <m:rPr>
                                              <m:brk m:alnAt="7"/>
                                            </m:rPr>
                                            <a:rPr lang="en-US" sz="1600" b="0" i="1" smtClean="0">
                                              <a:latin typeface="Cambria Math" panose="02040503050406030204" pitchFamily="18" charset="0"/>
                                            </a:rPr>
                                            <m:t>0</m:t>
                                          </m:r>
                                          <m:r>
                                            <a:rPr lang="en-US" sz="1600" b="0" i="1" smtClean="0">
                                              <a:latin typeface="Cambria Math" panose="02040503050406030204" pitchFamily="18" charset="0"/>
                                            </a:rPr>
                                            <m:t>.2</m:t>
                                          </m:r>
                                        </m:e>
                                      </m:mr>
                                      <m:mr>
                                        <m:e>
                                          <m:r>
                                            <a:rPr lang="en-US" sz="1600" b="0" i="1" smtClean="0">
                                              <a:latin typeface="Cambria Math" panose="02040503050406030204" pitchFamily="18" charset="0"/>
                                            </a:rPr>
                                            <m:t>0.2</m:t>
                                          </m:r>
                                        </m:e>
                                      </m:mr>
                                    </m:m>
                                  </m:e>
                                </m:mr>
                              </m:m>
                            </m:e>
                            <m:e>
                              <m:m>
                                <m:mPr>
                                  <m:mcs>
                                    <m:mc>
                                      <m:mcPr>
                                        <m:count m:val="1"/>
                                        <m:mcJc m:val="center"/>
                                      </m:mcPr>
                                    </m:mc>
                                  </m:mcs>
                                  <m:ctrlPr>
                                    <a:rPr lang="en-US" sz="1600" b="0" i="1" smtClean="0">
                                      <a:latin typeface="Cambria Math" panose="02040503050406030204" pitchFamily="18" charset="0"/>
                                    </a:rPr>
                                  </m:ctrlPr>
                                </m:mPr>
                                <m:mr>
                                  <m:e>
                                    <m:m>
                                      <m:mPr>
                                        <m:mcs>
                                          <m:mc>
                                            <m:mcPr>
                                              <m:count m:val="1"/>
                                              <m:mcJc m:val="center"/>
                                            </m:mcPr>
                                          </m:mc>
                                        </m:mcs>
                                        <m:ctrlPr>
                                          <a:rPr lang="en-US" sz="1600" b="0" i="1" smtClean="0">
                                            <a:latin typeface="Cambria Math" panose="02040503050406030204" pitchFamily="18" charset="0"/>
                                          </a:rPr>
                                        </m:ctrlPr>
                                      </m:mPr>
                                      <m:mr>
                                        <m:e>
                                          <m:r>
                                            <m:rPr>
                                              <m:brk m:alnAt="7"/>
                                            </m:rPr>
                                            <a:rPr lang="en-US" sz="1600" b="0" i="1" smtClean="0">
                                              <a:latin typeface="Cambria Math" panose="02040503050406030204" pitchFamily="18" charset="0"/>
                                            </a:rPr>
                                            <m:t>0</m:t>
                                          </m:r>
                                          <m:r>
                                            <a:rPr lang="en-US" sz="1600" b="0" i="1" smtClean="0">
                                              <a:latin typeface="Cambria Math" panose="02040503050406030204" pitchFamily="18" charset="0"/>
                                            </a:rPr>
                                            <m:t>.2</m:t>
                                          </m:r>
                                        </m:e>
                                      </m:mr>
                                      <m:mr>
                                        <m:e>
                                          <m:r>
                                            <a:rPr lang="en-US" sz="1600" b="0" i="1" smtClean="0">
                                              <a:latin typeface="Cambria Math" panose="02040503050406030204" pitchFamily="18" charset="0"/>
                                            </a:rPr>
                                            <m:t>0.2</m:t>
                                          </m:r>
                                        </m:e>
                                      </m:mr>
                                    </m:m>
                                  </m:e>
                                </m:mr>
                                <m:mr>
                                  <m:e>
                                    <m:m>
                                      <m:mPr>
                                        <m:mcs>
                                          <m:mc>
                                            <m:mcPr>
                                              <m:count m:val="1"/>
                                              <m:mcJc m:val="center"/>
                                            </m:mcPr>
                                          </m:mc>
                                        </m:mcs>
                                        <m:ctrlPr>
                                          <a:rPr lang="en-US" sz="1600" b="0" i="1" smtClean="0">
                                            <a:latin typeface="Cambria Math" panose="02040503050406030204" pitchFamily="18" charset="0"/>
                                          </a:rPr>
                                        </m:ctrlPr>
                                      </m:mPr>
                                      <m:mr>
                                        <m:e>
                                          <m:r>
                                            <m:rPr>
                                              <m:brk m:alnAt="7"/>
                                            </m:rPr>
                                            <a:rPr lang="en-US" sz="1600" b="0" i="1" smtClean="0">
                                              <a:latin typeface="Cambria Math" panose="02040503050406030204" pitchFamily="18" charset="0"/>
                                            </a:rPr>
                                            <m:t>0</m:t>
                                          </m:r>
                                          <m:r>
                                            <a:rPr lang="en-US" sz="1600" b="0" i="1" smtClean="0">
                                              <a:latin typeface="Cambria Math" panose="02040503050406030204" pitchFamily="18" charset="0"/>
                                            </a:rPr>
                                            <m:t>.2</m:t>
                                          </m:r>
                                        </m:e>
                                      </m:mr>
                                      <m:mr>
                                        <m:e>
                                          <m:r>
                                            <a:rPr lang="en-US" sz="1600" b="0" i="1" smtClean="0">
                                              <a:latin typeface="Cambria Math" panose="02040503050406030204" pitchFamily="18" charset="0"/>
                                            </a:rPr>
                                            <m:t>0.2</m:t>
                                          </m:r>
                                        </m:e>
                                      </m:mr>
                                    </m:m>
                                  </m:e>
                                </m:mr>
                              </m:m>
                            </m:e>
                          </m:mr>
                        </m:m>
                      </m:e>
                    </m:d>
                  </m:oMath>
                </a14:m>
                <a:r>
                  <a:rPr lang="en-IN" sz="1600" dirty="0"/>
                  <a:t> and </a:t>
                </a:r>
                <a14:m>
                  <m:oMath xmlns:m="http://schemas.openxmlformats.org/officeDocument/2006/math">
                    <m:sSub>
                      <m:sSubPr>
                        <m:ctrlPr>
                          <a:rPr lang="en-IN" sz="1600" i="1" smtClean="0">
                            <a:latin typeface="Cambria Math" panose="02040503050406030204" pitchFamily="18" charset="0"/>
                          </a:rPr>
                        </m:ctrlPr>
                      </m:sSubPr>
                      <m:e>
                        <m:r>
                          <a:rPr lang="en-US" sz="1600" b="0" i="1" smtClean="0">
                            <a:latin typeface="Cambria Math" panose="02040503050406030204" pitchFamily="18" charset="0"/>
                          </a:rPr>
                          <m:t>𝑡</m:t>
                        </m:r>
                      </m:e>
                      <m:sub>
                        <m:r>
                          <a:rPr lang="en-US" sz="1600" b="0" i="1" smtClean="0">
                            <a:latin typeface="Cambria Math" panose="02040503050406030204" pitchFamily="18" charset="0"/>
                          </a:rPr>
                          <m:t>𝑗𝑖</m:t>
                        </m:r>
                      </m:sub>
                    </m:sSub>
                    <m:r>
                      <a:rPr lang="en-US" sz="1600" b="0" i="1" smtClean="0">
                        <a:latin typeface="Cambria Math" panose="02040503050406030204" pitchFamily="18" charset="0"/>
                      </a:rPr>
                      <m:t>=</m:t>
                    </m:r>
                    <m:d>
                      <m:dPr>
                        <m:begChr m:val="["/>
                        <m:endChr m:val="]"/>
                        <m:ctrlPr>
                          <a:rPr lang="en-US" sz="1600" b="0" i="1" smtClean="0">
                            <a:latin typeface="Cambria Math" panose="02040503050406030204" pitchFamily="18" charset="0"/>
                          </a:rPr>
                        </m:ctrlPr>
                      </m:dPr>
                      <m:e>
                        <m:m>
                          <m:mPr>
                            <m:mcs>
                              <m:mc>
                                <m:mcPr>
                                  <m:count m:val="1"/>
                                  <m:mcJc m:val="center"/>
                                </m:mcPr>
                              </m:mc>
                            </m:mcs>
                            <m:ctrlPr>
                              <a:rPr lang="en-US" sz="1600" b="0" i="1" smtClean="0">
                                <a:latin typeface="Cambria Math" panose="02040503050406030204" pitchFamily="18" charset="0"/>
                              </a:rPr>
                            </m:ctrlPr>
                          </m:mPr>
                          <m:mr>
                            <m:e>
                              <m:m>
                                <m:mPr>
                                  <m:mcs>
                                    <m:mc>
                                      <m:mcPr>
                                        <m:count m:val="2"/>
                                        <m:mcJc m:val="center"/>
                                      </m:mcPr>
                                    </m:mc>
                                  </m:mcs>
                                  <m:ctrlPr>
                                    <a:rPr lang="en-US" sz="1600" b="0" i="1" smtClean="0">
                                      <a:latin typeface="Cambria Math" panose="02040503050406030204" pitchFamily="18" charset="0"/>
                                    </a:rPr>
                                  </m:ctrlPr>
                                </m:mPr>
                                <m:mr>
                                  <m:e>
                                    <m:m>
                                      <m:mPr>
                                        <m:mcs>
                                          <m:mc>
                                            <m:mcPr>
                                              <m:count m:val="2"/>
                                              <m:mcJc m:val="center"/>
                                            </m:mcPr>
                                          </m:mc>
                                        </m:mcs>
                                        <m:ctrlPr>
                                          <a:rPr lang="en-US" sz="1600" b="0" i="1" smtClean="0">
                                            <a:latin typeface="Cambria Math" panose="02040503050406030204" pitchFamily="18" charset="0"/>
                                          </a:rPr>
                                        </m:ctrlPr>
                                      </m:mPr>
                                      <m:mr>
                                        <m:e>
                                          <m:r>
                                            <m:rPr>
                                              <m:brk m:alnAt="7"/>
                                            </m:rPr>
                                            <a:rPr lang="en-US" sz="1600" b="0" i="1" smtClean="0">
                                              <a:latin typeface="Cambria Math" panose="02040503050406030204" pitchFamily="18" charset="0"/>
                                            </a:rPr>
                                            <m:t>1</m:t>
                                          </m:r>
                                        </m:e>
                                        <m:e>
                                          <m:r>
                                            <a:rPr lang="en-US" sz="1600" b="0" i="1" smtClean="0">
                                              <a:latin typeface="Cambria Math" panose="02040503050406030204" pitchFamily="18" charset="0"/>
                                            </a:rPr>
                                            <m:t>1</m:t>
                                          </m:r>
                                        </m:e>
                                      </m:mr>
                                    </m:m>
                                  </m:e>
                                  <m:e>
                                    <m:m>
                                      <m:mPr>
                                        <m:mcs>
                                          <m:mc>
                                            <m:mcPr>
                                              <m:count m:val="2"/>
                                              <m:mcJc m:val="center"/>
                                            </m:mcPr>
                                          </m:mc>
                                        </m:mcs>
                                        <m:ctrlPr>
                                          <a:rPr lang="en-US" sz="1600" b="0" i="1" smtClean="0">
                                            <a:latin typeface="Cambria Math" panose="02040503050406030204" pitchFamily="18" charset="0"/>
                                          </a:rPr>
                                        </m:ctrlPr>
                                      </m:mPr>
                                      <m:mr>
                                        <m:e>
                                          <m:r>
                                            <m:rPr>
                                              <m:brk m:alnAt="7"/>
                                            </m:rPr>
                                            <a:rPr lang="en-US" sz="1600" b="0" i="1" smtClean="0">
                                              <a:latin typeface="Cambria Math" panose="02040503050406030204" pitchFamily="18" charset="0"/>
                                            </a:rPr>
                                            <m:t>1</m:t>
                                          </m:r>
                                        </m:e>
                                        <m:e>
                                          <m:r>
                                            <a:rPr lang="en-US" sz="1600" b="0" i="1" smtClean="0">
                                              <a:latin typeface="Cambria Math" panose="02040503050406030204" pitchFamily="18" charset="0"/>
                                            </a:rPr>
                                            <m:t>1</m:t>
                                          </m:r>
                                        </m:e>
                                      </m:mr>
                                    </m:m>
                                  </m:e>
                                </m:mr>
                              </m:m>
                            </m:e>
                          </m:mr>
                          <m:mr>
                            <m:e>
                              <m:m>
                                <m:mPr>
                                  <m:mcs>
                                    <m:mc>
                                      <m:mcPr>
                                        <m:count m:val="2"/>
                                        <m:mcJc m:val="center"/>
                                      </m:mcPr>
                                    </m:mc>
                                  </m:mcs>
                                  <m:ctrlPr>
                                    <a:rPr lang="en-US" sz="1600" b="0" i="1" smtClean="0">
                                      <a:latin typeface="Cambria Math" panose="02040503050406030204" pitchFamily="18" charset="0"/>
                                    </a:rPr>
                                  </m:ctrlPr>
                                </m:mPr>
                                <m:mr>
                                  <m:e>
                                    <m:m>
                                      <m:mPr>
                                        <m:mcs>
                                          <m:mc>
                                            <m:mcPr>
                                              <m:count m:val="2"/>
                                              <m:mcJc m:val="center"/>
                                            </m:mcPr>
                                          </m:mc>
                                        </m:mcs>
                                        <m:ctrlPr>
                                          <a:rPr lang="en-US" sz="1600" b="0" i="1" smtClean="0">
                                            <a:latin typeface="Cambria Math" panose="02040503050406030204" pitchFamily="18" charset="0"/>
                                          </a:rPr>
                                        </m:ctrlPr>
                                      </m:mPr>
                                      <m:mr>
                                        <m:e>
                                          <m:r>
                                            <m:rPr>
                                              <m:brk m:alnAt="7"/>
                                            </m:rPr>
                                            <a:rPr lang="en-US" sz="1600" b="0" i="1" smtClean="0">
                                              <a:latin typeface="Cambria Math" panose="02040503050406030204" pitchFamily="18" charset="0"/>
                                            </a:rPr>
                                            <m:t>1</m:t>
                                          </m:r>
                                        </m:e>
                                        <m:e>
                                          <m:r>
                                            <a:rPr lang="en-US" sz="1600" b="0" i="1" smtClean="0">
                                              <a:latin typeface="Cambria Math" panose="02040503050406030204" pitchFamily="18" charset="0"/>
                                            </a:rPr>
                                            <m:t>1</m:t>
                                          </m:r>
                                        </m:e>
                                      </m:mr>
                                    </m:m>
                                  </m:e>
                                  <m:e>
                                    <m:m>
                                      <m:mPr>
                                        <m:mcs>
                                          <m:mc>
                                            <m:mcPr>
                                              <m:count m:val="2"/>
                                              <m:mcJc m:val="center"/>
                                            </m:mcPr>
                                          </m:mc>
                                        </m:mcs>
                                        <m:ctrlPr>
                                          <a:rPr lang="en-US" sz="1600" b="0" i="1" smtClean="0">
                                            <a:latin typeface="Cambria Math" panose="02040503050406030204" pitchFamily="18" charset="0"/>
                                          </a:rPr>
                                        </m:ctrlPr>
                                      </m:mPr>
                                      <m:mr>
                                        <m:e>
                                          <m:r>
                                            <m:rPr>
                                              <m:brk m:alnAt="7"/>
                                            </m:rPr>
                                            <a:rPr lang="en-US" sz="1600" b="0" i="1" smtClean="0">
                                              <a:latin typeface="Cambria Math" panose="02040503050406030204" pitchFamily="18" charset="0"/>
                                            </a:rPr>
                                            <m:t>1</m:t>
                                          </m:r>
                                        </m:e>
                                        <m:e>
                                          <m:r>
                                            <a:rPr lang="en-US" sz="1600" b="0" i="1" smtClean="0">
                                              <a:latin typeface="Cambria Math" panose="02040503050406030204" pitchFamily="18" charset="0"/>
                                            </a:rPr>
                                            <m:t>1</m:t>
                                          </m:r>
                                        </m:e>
                                      </m:mr>
                                    </m:m>
                                  </m:e>
                                </m:mr>
                              </m:m>
                            </m:e>
                          </m:mr>
                          <m:mr>
                            <m:e>
                              <m:m>
                                <m:mPr>
                                  <m:mcs>
                                    <m:mc>
                                      <m:mcPr>
                                        <m:count m:val="2"/>
                                        <m:mcJc m:val="center"/>
                                      </m:mcPr>
                                    </m:mc>
                                  </m:mcs>
                                  <m:ctrlPr>
                                    <a:rPr lang="en-US" sz="1600" b="0" i="1" smtClean="0">
                                      <a:latin typeface="Cambria Math" panose="02040503050406030204" pitchFamily="18" charset="0"/>
                                    </a:rPr>
                                  </m:ctrlPr>
                                </m:mPr>
                                <m:mr>
                                  <m:e>
                                    <m:m>
                                      <m:mPr>
                                        <m:mcs>
                                          <m:mc>
                                            <m:mcPr>
                                              <m:count m:val="2"/>
                                              <m:mcJc m:val="center"/>
                                            </m:mcPr>
                                          </m:mc>
                                        </m:mcs>
                                        <m:ctrlPr>
                                          <a:rPr lang="en-US" sz="1600" b="0" i="1" smtClean="0">
                                            <a:latin typeface="Cambria Math" panose="02040503050406030204" pitchFamily="18" charset="0"/>
                                          </a:rPr>
                                        </m:ctrlPr>
                                      </m:mPr>
                                      <m:mr>
                                        <m:e>
                                          <m:r>
                                            <m:rPr>
                                              <m:brk m:alnAt="7"/>
                                            </m:rPr>
                                            <a:rPr lang="en-US" sz="1600" b="0" i="1" smtClean="0">
                                              <a:latin typeface="Cambria Math" panose="02040503050406030204" pitchFamily="18" charset="0"/>
                                            </a:rPr>
                                            <m:t>1</m:t>
                                          </m:r>
                                        </m:e>
                                        <m:e>
                                          <m:r>
                                            <a:rPr lang="en-US" sz="1600" b="0" i="1" smtClean="0">
                                              <a:latin typeface="Cambria Math" panose="02040503050406030204" pitchFamily="18" charset="0"/>
                                            </a:rPr>
                                            <m:t>1</m:t>
                                          </m:r>
                                        </m:e>
                                      </m:mr>
                                    </m:m>
                                  </m:e>
                                  <m:e>
                                    <m:m>
                                      <m:mPr>
                                        <m:mcs>
                                          <m:mc>
                                            <m:mcPr>
                                              <m:count m:val="2"/>
                                              <m:mcJc m:val="center"/>
                                            </m:mcPr>
                                          </m:mc>
                                        </m:mcs>
                                        <m:ctrlPr>
                                          <a:rPr lang="en-US" sz="1600" b="0" i="1" smtClean="0">
                                            <a:latin typeface="Cambria Math" panose="02040503050406030204" pitchFamily="18" charset="0"/>
                                          </a:rPr>
                                        </m:ctrlPr>
                                      </m:mPr>
                                      <m:mr>
                                        <m:e>
                                          <m:r>
                                            <m:rPr>
                                              <m:brk m:alnAt="7"/>
                                            </m:rPr>
                                            <a:rPr lang="en-US" sz="1600" b="0" i="1" smtClean="0">
                                              <a:latin typeface="Cambria Math" panose="02040503050406030204" pitchFamily="18" charset="0"/>
                                            </a:rPr>
                                            <m:t>1</m:t>
                                          </m:r>
                                        </m:e>
                                        <m:e>
                                          <m:r>
                                            <a:rPr lang="en-US" sz="1600" b="0" i="1" smtClean="0">
                                              <a:latin typeface="Cambria Math" panose="02040503050406030204" pitchFamily="18" charset="0"/>
                                            </a:rPr>
                                            <m:t>1</m:t>
                                          </m:r>
                                        </m:e>
                                      </m:mr>
                                    </m:m>
                                  </m:e>
                                </m:mr>
                              </m:m>
                            </m:e>
                          </m:mr>
                        </m:m>
                      </m:e>
                    </m:d>
                  </m:oMath>
                </a14:m>
                <a:endParaRPr lang="en-IN" sz="1600" dirty="0"/>
              </a:p>
              <a:p>
                <a:pPr>
                  <a:lnSpc>
                    <a:spcPct val="150000"/>
                  </a:lnSpc>
                </a:pPr>
                <a:endParaRPr lang="en-IN" sz="1600" dirty="0"/>
              </a:p>
              <a:p>
                <a:pPr marL="285750" indent="-285750">
                  <a:buFont typeface="Arial" panose="020B0604020202020204" pitchFamily="34" charset="0"/>
                  <a:buChar char="•"/>
                </a:pPr>
                <a:endParaRPr lang="en-IN" dirty="0"/>
              </a:p>
            </p:txBody>
          </p:sp>
        </mc:Choice>
        <mc:Fallback xmlns="">
          <p:sp>
            <p:nvSpPr>
              <p:cNvPr id="8" name="Rectangle 7">
                <a:extLst>
                  <a:ext uri="{FF2B5EF4-FFF2-40B4-BE49-F238E27FC236}">
                    <a16:creationId xmlns:a16="http://schemas.microsoft.com/office/drawing/2014/main" id="{D1AB262B-EA37-497E-9592-B850E759A1CB}"/>
                  </a:ext>
                </a:extLst>
              </p:cNvPr>
              <p:cNvSpPr>
                <a:spLocks noRot="1" noChangeAspect="1" noMove="1" noResize="1" noEditPoints="1" noAdjustHandles="1" noChangeArrowheads="1" noChangeShapeType="1" noTextEdit="1"/>
              </p:cNvSpPr>
              <p:nvPr/>
            </p:nvSpPr>
            <p:spPr>
              <a:xfrm>
                <a:off x="304800" y="1371600"/>
                <a:ext cx="8382000" cy="4868512"/>
              </a:xfrm>
              <a:prstGeom prst="rect">
                <a:avLst/>
              </a:prstGeom>
              <a:blipFill>
                <a:blip r:embed="rId2"/>
                <a:stretch>
                  <a:fillRect l="-364"/>
                </a:stretch>
              </a:blipFill>
            </p:spPr>
            <p:txBody>
              <a:bodyPr/>
              <a:lstStyle/>
              <a:p>
                <a:r>
                  <a:rPr lang="en-IN">
                    <a:noFill/>
                  </a:rPr>
                  <a:t> </a:t>
                </a:r>
              </a:p>
            </p:txBody>
          </p:sp>
        </mc:Fallback>
      </mc:AlternateContent>
      <p:sp>
        <p:nvSpPr>
          <p:cNvPr id="9" name="TextBox 8">
            <a:extLst>
              <a:ext uri="{FF2B5EF4-FFF2-40B4-BE49-F238E27FC236}">
                <a16:creationId xmlns:a16="http://schemas.microsoft.com/office/drawing/2014/main" id="{13FC2C8A-05AF-4FE5-8859-2A8D66363969}"/>
              </a:ext>
            </a:extLst>
          </p:cNvPr>
          <p:cNvSpPr txBox="1"/>
          <p:nvPr/>
        </p:nvSpPr>
        <p:spPr>
          <a:xfrm>
            <a:off x="1676400" y="695980"/>
            <a:ext cx="7391400" cy="523220"/>
          </a:xfrm>
          <a:prstGeom prst="rect">
            <a:avLst/>
          </a:prstGeom>
          <a:noFill/>
        </p:spPr>
        <p:txBody>
          <a:bodyPr wrap="square" rtlCol="0">
            <a:spAutoFit/>
          </a:bodyPr>
          <a:lstStyle/>
          <a:p>
            <a:r>
              <a:rPr lang="en-US" sz="2800" b="1" dirty="0">
                <a:solidFill>
                  <a:schemeClr val="accent2">
                    <a:lumMod val="75000"/>
                  </a:schemeClr>
                </a:solidFill>
                <a:latin typeface="Century Gothic" pitchFamily="34" charset="0"/>
              </a:rPr>
              <a:t>Example</a:t>
            </a:r>
          </a:p>
        </p:txBody>
      </p:sp>
    </p:spTree>
    <p:extLst>
      <p:ext uri="{BB962C8B-B14F-4D97-AF65-F5344CB8AC3E}">
        <p14:creationId xmlns:p14="http://schemas.microsoft.com/office/powerpoint/2010/main" val="3973458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55CEDDF-4344-4478-9665-F5B24EDECF4C}"/>
              </a:ext>
            </a:extLst>
          </p:cNvPr>
          <p:cNvSpPr>
            <a:spLocks noGrp="1"/>
          </p:cNvSpPr>
          <p:nvPr>
            <p:ph type="dt" sz="half" idx="10"/>
          </p:nvPr>
        </p:nvSpPr>
        <p:spPr/>
        <p:txBody>
          <a:bodyPr/>
          <a:lstStyle/>
          <a:p>
            <a:fld id="{D8513C87-B01D-432B-95CD-5B196D463A73}" type="datetime1">
              <a:rPr lang="en-US" smtClean="0">
                <a:solidFill>
                  <a:prstClr val="black">
                    <a:tint val="75000"/>
                  </a:prstClr>
                </a:solidFill>
              </a:rPr>
              <a:t>9/17/2021</a:t>
            </a:fld>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1050E6A9-9DE8-449D-99E5-7F39108C016D}"/>
              </a:ext>
            </a:extLst>
          </p:cNvPr>
          <p:cNvSpPr>
            <a:spLocks noGrp="1"/>
          </p:cNvSpPr>
          <p:nvPr>
            <p:ph type="ftr" sz="quarter" idx="11"/>
          </p:nvPr>
        </p:nvSpPr>
        <p:spPr/>
        <p:txBody>
          <a:bodyPr/>
          <a:lstStyle/>
          <a:p>
            <a:r>
              <a:rPr lang="en-US">
                <a:solidFill>
                  <a:prstClr val="black">
                    <a:tint val="75000"/>
                  </a:prstClr>
                </a:solidFill>
              </a:rPr>
              <a:t>Matching and Self organizing networks</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8A681387-BA9E-4818-B221-6DDC51F4FF08}"/>
              </a:ext>
            </a:extLst>
          </p:cNvPr>
          <p:cNvSpPr>
            <a:spLocks noGrp="1"/>
          </p:cNvSpPr>
          <p:nvPr>
            <p:ph type="sldNum" sz="quarter" idx="12"/>
          </p:nvPr>
        </p:nvSpPr>
        <p:spPr/>
        <p:txBody>
          <a:bodyPr/>
          <a:lstStyle/>
          <a:p>
            <a:fld id="{C3B8A444-581C-4B54-A54A-B2D08887D275}" type="slidenum">
              <a:rPr lang="en-US" smtClean="0">
                <a:solidFill>
                  <a:prstClr val="black">
                    <a:tint val="75000"/>
                  </a:prstClr>
                </a:solidFill>
              </a:rPr>
              <a:pPr/>
              <a:t>57</a:t>
            </a:fld>
            <a:endParaRPr lang="en-US" dirty="0">
              <a:solidFill>
                <a:prstClr val="black">
                  <a:tint val="75000"/>
                </a:prstClr>
              </a:solidFill>
            </a:endParaRPr>
          </a:p>
        </p:txBody>
      </p:sp>
      <p:pic>
        <p:nvPicPr>
          <p:cNvPr id="7" name="Picture 6">
            <a:extLst>
              <a:ext uri="{FF2B5EF4-FFF2-40B4-BE49-F238E27FC236}">
                <a16:creationId xmlns:a16="http://schemas.microsoft.com/office/drawing/2014/main" id="{C9D21255-BAAE-48D4-83CF-4F37C2EA65DB}"/>
              </a:ext>
            </a:extLst>
          </p:cNvPr>
          <p:cNvPicPr>
            <a:picLocks noChangeAspect="1"/>
          </p:cNvPicPr>
          <p:nvPr/>
        </p:nvPicPr>
        <p:blipFill>
          <a:blip r:embed="rId2"/>
          <a:stretch>
            <a:fillRect/>
          </a:stretch>
        </p:blipFill>
        <p:spPr>
          <a:xfrm>
            <a:off x="381000" y="1333139"/>
            <a:ext cx="3762375" cy="5095875"/>
          </a:xfrm>
          <a:prstGeom prst="rect">
            <a:avLst/>
          </a:prstGeom>
        </p:spPr>
      </p:pic>
      <p:pic>
        <p:nvPicPr>
          <p:cNvPr id="9" name="Picture 8">
            <a:extLst>
              <a:ext uri="{FF2B5EF4-FFF2-40B4-BE49-F238E27FC236}">
                <a16:creationId xmlns:a16="http://schemas.microsoft.com/office/drawing/2014/main" id="{9529BCD7-8749-4007-9B14-2772ABAA9DA3}"/>
              </a:ext>
            </a:extLst>
          </p:cNvPr>
          <p:cNvPicPr>
            <a:picLocks noChangeAspect="1"/>
          </p:cNvPicPr>
          <p:nvPr/>
        </p:nvPicPr>
        <p:blipFill>
          <a:blip r:embed="rId3"/>
          <a:stretch>
            <a:fillRect/>
          </a:stretch>
        </p:blipFill>
        <p:spPr>
          <a:xfrm>
            <a:off x="4572000" y="866775"/>
            <a:ext cx="3895725" cy="5489575"/>
          </a:xfrm>
          <a:prstGeom prst="rect">
            <a:avLst/>
          </a:prstGeom>
        </p:spPr>
      </p:pic>
    </p:spTree>
    <p:extLst>
      <p:ext uri="{BB962C8B-B14F-4D97-AF65-F5344CB8AC3E}">
        <p14:creationId xmlns:p14="http://schemas.microsoft.com/office/powerpoint/2010/main" val="33263669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21C3F-BF03-4146-8974-2E38D52F20E3}"/>
              </a:ext>
            </a:extLst>
          </p:cNvPr>
          <p:cNvSpPr>
            <a:spLocks noGrp="1"/>
          </p:cNvSpPr>
          <p:nvPr>
            <p:ph type="title"/>
          </p:nvPr>
        </p:nvSpPr>
        <p:spPr/>
        <p:txBody>
          <a:bodyPr/>
          <a:lstStyle/>
          <a:p>
            <a:endParaRPr lang="en-IN"/>
          </a:p>
        </p:txBody>
      </p:sp>
      <p:sp>
        <p:nvSpPr>
          <p:cNvPr id="3" name="Date Placeholder 2">
            <a:extLst>
              <a:ext uri="{FF2B5EF4-FFF2-40B4-BE49-F238E27FC236}">
                <a16:creationId xmlns:a16="http://schemas.microsoft.com/office/drawing/2014/main" id="{A051D5BD-004F-4703-A07A-E36D1D294CA5}"/>
              </a:ext>
            </a:extLst>
          </p:cNvPr>
          <p:cNvSpPr>
            <a:spLocks noGrp="1"/>
          </p:cNvSpPr>
          <p:nvPr>
            <p:ph type="dt" sz="half" idx="10"/>
          </p:nvPr>
        </p:nvSpPr>
        <p:spPr/>
        <p:txBody>
          <a:bodyPr/>
          <a:lstStyle/>
          <a:p>
            <a:fld id="{D8513C87-B01D-432B-95CD-5B196D463A73}" type="datetime1">
              <a:rPr lang="en-US" smtClean="0">
                <a:solidFill>
                  <a:prstClr val="black">
                    <a:tint val="75000"/>
                  </a:prstClr>
                </a:solidFill>
              </a:rPr>
              <a:t>9/17/2021</a:t>
            </a:fld>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5F0E9130-26D6-4509-8D7F-5466B13CAD1C}"/>
              </a:ext>
            </a:extLst>
          </p:cNvPr>
          <p:cNvSpPr>
            <a:spLocks noGrp="1"/>
          </p:cNvSpPr>
          <p:nvPr>
            <p:ph type="ftr" sz="quarter" idx="11"/>
          </p:nvPr>
        </p:nvSpPr>
        <p:spPr/>
        <p:txBody>
          <a:bodyPr/>
          <a:lstStyle/>
          <a:p>
            <a:r>
              <a:rPr lang="en-US">
                <a:solidFill>
                  <a:prstClr val="black">
                    <a:tint val="75000"/>
                  </a:prstClr>
                </a:solidFill>
              </a:rPr>
              <a:t>Matching and Self organizing networks</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DAC2B2CA-CE71-448A-9433-970A85A3F375}"/>
              </a:ext>
            </a:extLst>
          </p:cNvPr>
          <p:cNvSpPr>
            <a:spLocks noGrp="1"/>
          </p:cNvSpPr>
          <p:nvPr>
            <p:ph type="sldNum" sz="quarter" idx="12"/>
          </p:nvPr>
        </p:nvSpPr>
        <p:spPr/>
        <p:txBody>
          <a:bodyPr/>
          <a:lstStyle/>
          <a:p>
            <a:fld id="{C3B8A444-581C-4B54-A54A-B2D08887D275}" type="slidenum">
              <a:rPr lang="en-US" smtClean="0">
                <a:solidFill>
                  <a:prstClr val="black">
                    <a:tint val="75000"/>
                  </a:prstClr>
                </a:solidFill>
              </a:rPr>
              <a:pPr/>
              <a:t>58</a:t>
            </a:fld>
            <a:endParaRPr lang="en-US" dirty="0">
              <a:solidFill>
                <a:prstClr val="black">
                  <a:tint val="75000"/>
                </a:prstClr>
              </a:solidFill>
            </a:endParaRPr>
          </a:p>
        </p:txBody>
      </p:sp>
      <p:pic>
        <p:nvPicPr>
          <p:cNvPr id="7" name="Picture 6">
            <a:extLst>
              <a:ext uri="{FF2B5EF4-FFF2-40B4-BE49-F238E27FC236}">
                <a16:creationId xmlns:a16="http://schemas.microsoft.com/office/drawing/2014/main" id="{4A3CCA72-F8C4-464E-A853-B620A860CDCA}"/>
              </a:ext>
            </a:extLst>
          </p:cNvPr>
          <p:cNvPicPr>
            <a:picLocks noChangeAspect="1"/>
          </p:cNvPicPr>
          <p:nvPr/>
        </p:nvPicPr>
        <p:blipFill>
          <a:blip r:embed="rId2"/>
          <a:stretch>
            <a:fillRect/>
          </a:stretch>
        </p:blipFill>
        <p:spPr>
          <a:xfrm>
            <a:off x="457200" y="1417638"/>
            <a:ext cx="4029075" cy="4772025"/>
          </a:xfrm>
          <a:prstGeom prst="rect">
            <a:avLst/>
          </a:prstGeom>
        </p:spPr>
      </p:pic>
      <p:pic>
        <p:nvPicPr>
          <p:cNvPr id="9" name="Picture 8">
            <a:extLst>
              <a:ext uri="{FF2B5EF4-FFF2-40B4-BE49-F238E27FC236}">
                <a16:creationId xmlns:a16="http://schemas.microsoft.com/office/drawing/2014/main" id="{DFAE43B4-CD1C-4191-923C-76DA4B6F3492}"/>
              </a:ext>
            </a:extLst>
          </p:cNvPr>
          <p:cNvPicPr>
            <a:picLocks noChangeAspect="1"/>
          </p:cNvPicPr>
          <p:nvPr/>
        </p:nvPicPr>
        <p:blipFill>
          <a:blip r:embed="rId3"/>
          <a:stretch>
            <a:fillRect/>
          </a:stretch>
        </p:blipFill>
        <p:spPr>
          <a:xfrm>
            <a:off x="4991100" y="1618079"/>
            <a:ext cx="3695700" cy="4743450"/>
          </a:xfrm>
          <a:prstGeom prst="rect">
            <a:avLst/>
          </a:prstGeom>
        </p:spPr>
      </p:pic>
    </p:spTree>
    <p:extLst>
      <p:ext uri="{BB962C8B-B14F-4D97-AF65-F5344CB8AC3E}">
        <p14:creationId xmlns:p14="http://schemas.microsoft.com/office/powerpoint/2010/main" val="59924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6</a:t>
            </a:fld>
            <a:endParaRPr lang="en-US" dirty="0"/>
          </a:p>
        </p:txBody>
      </p:sp>
      <p:sp>
        <p:nvSpPr>
          <p:cNvPr id="6" name="TextBox 5"/>
          <p:cNvSpPr txBox="1"/>
          <p:nvPr/>
        </p:nvSpPr>
        <p:spPr>
          <a:xfrm>
            <a:off x="1676400" y="695980"/>
            <a:ext cx="7391400" cy="523220"/>
          </a:xfrm>
          <a:prstGeom prst="rect">
            <a:avLst/>
          </a:prstGeom>
          <a:noFill/>
        </p:spPr>
        <p:txBody>
          <a:bodyPr wrap="square" rtlCol="0">
            <a:spAutoFit/>
          </a:bodyPr>
          <a:lstStyle/>
          <a:p>
            <a:r>
              <a:rPr lang="en-US" sz="2800" b="1" dirty="0">
                <a:solidFill>
                  <a:schemeClr val="accent2">
                    <a:lumMod val="75000"/>
                  </a:schemeClr>
                </a:solidFill>
                <a:latin typeface="Century Gothic" pitchFamily="34" charset="0"/>
              </a:rPr>
              <a:t>LVQ Example</a:t>
            </a:r>
          </a:p>
        </p:txBody>
      </p:sp>
      <p:sp>
        <p:nvSpPr>
          <p:cNvPr id="26" name="Rectangle 25"/>
          <p:cNvSpPr/>
          <p:nvPr/>
        </p:nvSpPr>
        <p:spPr>
          <a:xfrm>
            <a:off x="381000" y="1379577"/>
            <a:ext cx="8382000" cy="584775"/>
          </a:xfrm>
          <a:prstGeom prst="rect">
            <a:avLst/>
          </a:prstGeom>
        </p:spPr>
        <p:txBody>
          <a:bodyPr wrap="square">
            <a:spAutoFit/>
          </a:bodyPr>
          <a:lstStyle/>
          <a:p>
            <a:pPr marL="285750" indent="-285750" algn="just">
              <a:spcBef>
                <a:spcPts val="600"/>
              </a:spcBef>
              <a:spcAft>
                <a:spcPts val="600"/>
              </a:spcAft>
              <a:buFont typeface="Arial" panose="020B0604020202020204" pitchFamily="34" charset="0"/>
              <a:buChar char="•"/>
            </a:pPr>
            <a:r>
              <a:rPr lang="en-US" sz="1600" dirty="0"/>
              <a:t>Construct and test an LVQ net with five vectors assigned to two classes. The given vectors along with classes are as shown in table   </a:t>
            </a:r>
          </a:p>
        </p:txBody>
      </p:sp>
      <p:sp>
        <p:nvSpPr>
          <p:cNvPr id="2" name="Date Placeholder 1">
            <a:extLst>
              <a:ext uri="{FF2B5EF4-FFF2-40B4-BE49-F238E27FC236}">
                <a16:creationId xmlns:a16="http://schemas.microsoft.com/office/drawing/2014/main" id="{D8D95BAE-58EE-4F62-BE25-374A7C355DF6}"/>
              </a:ext>
            </a:extLst>
          </p:cNvPr>
          <p:cNvSpPr>
            <a:spLocks noGrp="1"/>
          </p:cNvSpPr>
          <p:nvPr>
            <p:ph type="dt" sz="half" idx="10"/>
          </p:nvPr>
        </p:nvSpPr>
        <p:spPr/>
        <p:txBody>
          <a:bodyPr/>
          <a:lstStyle/>
          <a:p>
            <a:fld id="{A74F7547-F7EA-472A-81B0-AFBDB585C69C}" type="datetime1">
              <a:rPr lang="en-US" smtClean="0">
                <a:solidFill>
                  <a:prstClr val="black">
                    <a:tint val="75000"/>
                  </a:prstClr>
                </a:solidFill>
              </a:rPr>
              <a:t>9/17/2021</a:t>
            </a:fld>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F5050981-4C90-44CB-A918-1566C30A04A2}"/>
              </a:ext>
            </a:extLst>
          </p:cNvPr>
          <p:cNvSpPr>
            <a:spLocks noGrp="1"/>
          </p:cNvSpPr>
          <p:nvPr>
            <p:ph type="ftr" sz="quarter" idx="11"/>
          </p:nvPr>
        </p:nvSpPr>
        <p:spPr/>
        <p:txBody>
          <a:bodyPr/>
          <a:lstStyle/>
          <a:p>
            <a:r>
              <a:rPr lang="en-US" dirty="0">
                <a:solidFill>
                  <a:prstClr val="black">
                    <a:tint val="75000"/>
                  </a:prstClr>
                </a:solidFill>
              </a:rPr>
              <a:t>Matching and Self organizing networks</a:t>
            </a:r>
          </a:p>
        </p:txBody>
      </p:sp>
      <mc:AlternateContent xmlns:mc="http://schemas.openxmlformats.org/markup-compatibility/2006" xmlns:a14="http://schemas.microsoft.com/office/drawing/2010/main">
        <mc:Choice Requires="a14">
          <p:graphicFrame>
            <p:nvGraphicFramePr>
              <p:cNvPr id="5" name="Table 6">
                <a:extLst>
                  <a:ext uri="{FF2B5EF4-FFF2-40B4-BE49-F238E27FC236}">
                    <a16:creationId xmlns:a16="http://schemas.microsoft.com/office/drawing/2014/main" id="{51DED70C-D0C2-4A9D-86BA-37A2E7E55444}"/>
                  </a:ext>
                </a:extLst>
              </p:cNvPr>
              <p:cNvGraphicFramePr>
                <a:graphicFrameLocks noGrp="1"/>
              </p:cNvGraphicFramePr>
              <p:nvPr>
                <p:extLst>
                  <p:ext uri="{D42A27DB-BD31-4B8C-83A1-F6EECF244321}">
                    <p14:modId xmlns:p14="http://schemas.microsoft.com/office/powerpoint/2010/main" val="3044111443"/>
                  </p:ext>
                </p:extLst>
              </p:nvPr>
            </p:nvGraphicFramePr>
            <p:xfrm>
              <a:off x="990600" y="2057400"/>
              <a:ext cx="2667000" cy="2225040"/>
            </p:xfrm>
            <a:graphic>
              <a:graphicData uri="http://schemas.openxmlformats.org/drawingml/2006/table">
                <a:tbl>
                  <a:tblPr firstRow="1" bandRow="1">
                    <a:tableStyleId>{5C22544A-7EE6-4342-B048-85BDC9FD1C3A}</a:tableStyleId>
                  </a:tblPr>
                  <a:tblGrid>
                    <a:gridCol w="1756317">
                      <a:extLst>
                        <a:ext uri="{9D8B030D-6E8A-4147-A177-3AD203B41FA5}">
                          <a16:colId xmlns:a16="http://schemas.microsoft.com/office/drawing/2014/main" val="1781215828"/>
                        </a:ext>
                      </a:extLst>
                    </a:gridCol>
                    <a:gridCol w="910683">
                      <a:extLst>
                        <a:ext uri="{9D8B030D-6E8A-4147-A177-3AD203B41FA5}">
                          <a16:colId xmlns:a16="http://schemas.microsoft.com/office/drawing/2014/main" val="4081683294"/>
                        </a:ext>
                      </a:extLst>
                    </a:gridCol>
                  </a:tblGrid>
                  <a:tr h="370840">
                    <a:tc>
                      <a:txBody>
                        <a:bodyPr/>
                        <a:lstStyle/>
                        <a:p>
                          <a:r>
                            <a:rPr lang="en-US" dirty="0"/>
                            <a:t>Vectors </a:t>
                          </a:r>
                          <a:endParaRPr lang="en-IN" dirty="0"/>
                        </a:p>
                      </a:txBody>
                      <a:tcPr/>
                    </a:tc>
                    <a:tc>
                      <a:txBody>
                        <a:bodyPr/>
                        <a:lstStyle/>
                        <a:p>
                          <a:r>
                            <a:rPr lang="en-US" dirty="0"/>
                            <a:t>Classes</a:t>
                          </a:r>
                          <a:endParaRPr lang="en-IN" dirty="0"/>
                        </a:p>
                      </a:txBody>
                      <a:tcPr/>
                    </a:tc>
                    <a:extLst>
                      <a:ext uri="{0D108BD9-81ED-4DB2-BD59-A6C34878D82A}">
                        <a16:rowId xmlns:a16="http://schemas.microsoft.com/office/drawing/2014/main" val="2830371538"/>
                      </a:ext>
                    </a:extLst>
                  </a:tr>
                  <a:tr h="370840">
                    <a:tc>
                      <a:txBody>
                        <a:bodyPr/>
                        <a:lstStyle/>
                        <a:p>
                          <a:pPr/>
                          <a14:m>
                            <m:oMathPara xmlns:m="http://schemas.openxmlformats.org/officeDocument/2006/math">
                              <m:oMathParaPr>
                                <m:jc m:val="centerGroup"/>
                              </m:oMathParaPr>
                              <m:oMath xmlns:m="http://schemas.openxmlformats.org/officeDocument/2006/math">
                                <m:d>
                                  <m:dPr>
                                    <m:begChr m:val="["/>
                                    <m:endChr m:val="]"/>
                                    <m:ctrlPr>
                                      <a:rPr lang="en-IN" i="1" smtClean="0">
                                        <a:latin typeface="Cambria Math" panose="02040503050406030204" pitchFamily="18" charset="0"/>
                                      </a:rPr>
                                    </m:ctrlPr>
                                  </m:dPr>
                                  <m:e>
                                    <m:m>
                                      <m:mPr>
                                        <m:mcs>
                                          <m:mc>
                                            <m:mcPr>
                                              <m:count m:val="2"/>
                                              <m:mcJc m:val="center"/>
                                            </m:mcPr>
                                          </m:mc>
                                        </m:mcs>
                                        <m:ctrlPr>
                                          <a:rPr lang="en-IN" i="1" smtClean="0">
                                            <a:latin typeface="Cambria Math" panose="02040503050406030204" pitchFamily="18" charset="0"/>
                                          </a:rPr>
                                        </m:ctrlPr>
                                      </m:mPr>
                                      <m:mr>
                                        <m:e>
                                          <m:m>
                                            <m:mPr>
                                              <m:mcs>
                                                <m:mc>
                                                  <m:mcPr>
                                                    <m:count m:val="2"/>
                                                    <m:mcJc m:val="center"/>
                                                  </m:mcPr>
                                                </m:mc>
                                              </m:mcs>
                                              <m:ctrlPr>
                                                <a:rPr lang="en-IN"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0</m:t>
                                                </m:r>
                                              </m:e>
                                            </m:mr>
                                          </m:m>
                                        </m:e>
                                        <m:e>
                                          <m:m>
                                            <m:mPr>
                                              <m:mcs>
                                                <m:mc>
                                                  <m:mcPr>
                                                    <m:count m:val="2"/>
                                                    <m:mcJc m:val="center"/>
                                                  </m:mcPr>
                                                </m:mc>
                                              </m:mcs>
                                              <m:ctrlPr>
                                                <a:rPr lang="en-IN"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m:t>
                                                </m:r>
                                              </m:e>
                                            </m:mr>
                                          </m:m>
                                        </m:e>
                                      </m:mr>
                                    </m:m>
                                  </m:e>
                                </m:d>
                              </m:oMath>
                            </m:oMathPara>
                          </a14:m>
                          <a:endParaRPr lang="en-IN" dirty="0"/>
                        </a:p>
                      </a:txBody>
                      <a:tcPr/>
                    </a:tc>
                    <a:tc>
                      <a:txBody>
                        <a:bodyPr/>
                        <a:lstStyle/>
                        <a:p>
                          <a:r>
                            <a:rPr lang="en-US" dirty="0"/>
                            <a:t>1</a:t>
                          </a:r>
                          <a:endParaRPr lang="en-IN" dirty="0"/>
                        </a:p>
                      </a:txBody>
                      <a:tcPr/>
                    </a:tc>
                    <a:extLst>
                      <a:ext uri="{0D108BD9-81ED-4DB2-BD59-A6C34878D82A}">
                        <a16:rowId xmlns:a16="http://schemas.microsoft.com/office/drawing/2014/main" val="293701497"/>
                      </a:ext>
                    </a:extLst>
                  </a:tr>
                  <a:tr h="370840">
                    <a:tc>
                      <a:txBody>
                        <a:bodyPr/>
                        <a:lstStyle/>
                        <a:p>
                          <a:pPr/>
                          <a14:m>
                            <m:oMathPara xmlns:m="http://schemas.openxmlformats.org/officeDocument/2006/math">
                              <m:oMathParaPr>
                                <m:jc m:val="centerGroup"/>
                              </m:oMathParaPr>
                              <m:oMath xmlns:m="http://schemas.openxmlformats.org/officeDocument/2006/math">
                                <m:d>
                                  <m:dPr>
                                    <m:begChr m:val="["/>
                                    <m:endChr m:val="]"/>
                                    <m:ctrlPr>
                                      <a:rPr lang="en-IN" i="1" smtClean="0">
                                        <a:latin typeface="Cambria Math" panose="02040503050406030204" pitchFamily="18" charset="0"/>
                                      </a:rPr>
                                    </m:ctrlPr>
                                  </m:dPr>
                                  <m:e>
                                    <m:m>
                                      <m:mPr>
                                        <m:mcs>
                                          <m:mc>
                                            <m:mcPr>
                                              <m:count m:val="2"/>
                                              <m:mcJc m:val="center"/>
                                            </m:mcPr>
                                          </m:mc>
                                        </m:mcs>
                                        <m:ctrlPr>
                                          <a:rPr lang="en-IN" i="1" smtClean="0">
                                            <a:latin typeface="Cambria Math" panose="02040503050406030204" pitchFamily="18" charset="0"/>
                                          </a:rPr>
                                        </m:ctrlPr>
                                      </m:mPr>
                                      <m:mr>
                                        <m:e>
                                          <m:m>
                                            <m:mPr>
                                              <m:mcs>
                                                <m:mc>
                                                  <m:mcPr>
                                                    <m:count m:val="2"/>
                                                    <m:mcJc m:val="center"/>
                                                  </m:mcPr>
                                                </m:mc>
                                              </m:mcs>
                                              <m:ctrlPr>
                                                <a:rPr lang="en-IN"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0</m:t>
                                                </m:r>
                                              </m:e>
                                            </m:mr>
                                          </m:m>
                                        </m:e>
                                        <m:e>
                                          <m:m>
                                            <m:mPr>
                                              <m:mcs>
                                                <m:mc>
                                                  <m:mcPr>
                                                    <m:count m:val="2"/>
                                                    <m:mcJc m:val="center"/>
                                                  </m:mcPr>
                                                </m:mc>
                                              </m:mcs>
                                              <m:ctrlPr>
                                                <a:rPr lang="en-IN"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0</m:t>
                                                </m:r>
                                              </m:e>
                                            </m:mr>
                                          </m:m>
                                        </m:e>
                                      </m:mr>
                                    </m:m>
                                  </m:e>
                                </m:d>
                              </m:oMath>
                            </m:oMathPara>
                          </a14:m>
                          <a:endParaRPr lang="en-IN" dirty="0"/>
                        </a:p>
                      </a:txBody>
                      <a:tcPr/>
                    </a:tc>
                    <a:tc>
                      <a:txBody>
                        <a:bodyPr/>
                        <a:lstStyle/>
                        <a:p>
                          <a:r>
                            <a:rPr lang="en-US" dirty="0"/>
                            <a:t>2</a:t>
                          </a:r>
                          <a:endParaRPr lang="en-IN" dirty="0"/>
                        </a:p>
                      </a:txBody>
                      <a:tcPr/>
                    </a:tc>
                    <a:extLst>
                      <a:ext uri="{0D108BD9-81ED-4DB2-BD59-A6C34878D82A}">
                        <a16:rowId xmlns:a16="http://schemas.microsoft.com/office/drawing/2014/main" val="3835582748"/>
                      </a:ext>
                    </a:extLst>
                  </a:tr>
                  <a:tr h="370840">
                    <a:tc>
                      <a:txBody>
                        <a:bodyPr/>
                        <a:lstStyle/>
                        <a:p>
                          <a:pPr/>
                          <a14:m>
                            <m:oMathPara xmlns:m="http://schemas.openxmlformats.org/officeDocument/2006/math">
                              <m:oMathParaPr>
                                <m:jc m:val="centerGroup"/>
                              </m:oMathParaPr>
                              <m:oMath xmlns:m="http://schemas.openxmlformats.org/officeDocument/2006/math">
                                <m:d>
                                  <m:dPr>
                                    <m:begChr m:val="["/>
                                    <m:endChr m:val="]"/>
                                    <m:ctrlPr>
                                      <a:rPr lang="en-IN" i="1" smtClean="0">
                                        <a:latin typeface="Cambria Math" panose="02040503050406030204" pitchFamily="18" charset="0"/>
                                      </a:rPr>
                                    </m:ctrlPr>
                                  </m:dPr>
                                  <m:e>
                                    <m:m>
                                      <m:mPr>
                                        <m:mcs>
                                          <m:mc>
                                            <m:mcPr>
                                              <m:count m:val="2"/>
                                              <m:mcJc m:val="center"/>
                                            </m:mcPr>
                                          </m:mc>
                                        </m:mcs>
                                        <m:ctrlPr>
                                          <a:rPr lang="en-IN" i="1" smtClean="0">
                                            <a:latin typeface="Cambria Math" panose="02040503050406030204" pitchFamily="18" charset="0"/>
                                          </a:rPr>
                                        </m:ctrlPr>
                                      </m:mPr>
                                      <m:mr>
                                        <m:e>
                                          <m:m>
                                            <m:mPr>
                                              <m:mcs>
                                                <m:mc>
                                                  <m:mcPr>
                                                    <m:count m:val="2"/>
                                                    <m:mcJc m:val="center"/>
                                                  </m:mcPr>
                                                </m:mc>
                                              </m:mcs>
                                              <m:ctrlPr>
                                                <a:rPr lang="en-IN"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0</m:t>
                                                </m:r>
                                              </m:e>
                                            </m:mr>
                                          </m:m>
                                        </m:e>
                                        <m:e>
                                          <m:m>
                                            <m:mPr>
                                              <m:mcs>
                                                <m:mc>
                                                  <m:mcPr>
                                                    <m:count m:val="2"/>
                                                    <m:mcJc m:val="center"/>
                                                  </m:mcPr>
                                                </m:mc>
                                              </m:mcs>
                                              <m:ctrlPr>
                                                <a:rPr lang="en-IN"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1</m:t>
                                                </m:r>
                                              </m:e>
                                            </m:mr>
                                          </m:m>
                                        </m:e>
                                      </m:mr>
                                    </m:m>
                                  </m:e>
                                </m:d>
                              </m:oMath>
                            </m:oMathPara>
                          </a14:m>
                          <a:endParaRPr lang="en-IN" dirty="0"/>
                        </a:p>
                      </a:txBody>
                      <a:tcPr/>
                    </a:tc>
                    <a:tc>
                      <a:txBody>
                        <a:bodyPr/>
                        <a:lstStyle/>
                        <a:p>
                          <a:r>
                            <a:rPr lang="en-US" dirty="0"/>
                            <a:t>2</a:t>
                          </a:r>
                          <a:endParaRPr lang="en-IN" dirty="0"/>
                        </a:p>
                      </a:txBody>
                      <a:tcPr/>
                    </a:tc>
                    <a:extLst>
                      <a:ext uri="{0D108BD9-81ED-4DB2-BD59-A6C34878D82A}">
                        <a16:rowId xmlns:a16="http://schemas.microsoft.com/office/drawing/2014/main" val="1127812704"/>
                      </a:ext>
                    </a:extLst>
                  </a:tr>
                  <a:tr h="370840">
                    <a:tc>
                      <a:txBody>
                        <a:bodyPr/>
                        <a:lstStyle/>
                        <a:p>
                          <a:pPr/>
                          <a14:m>
                            <m:oMathPara xmlns:m="http://schemas.openxmlformats.org/officeDocument/2006/math">
                              <m:oMathParaPr>
                                <m:jc m:val="centerGroup"/>
                              </m:oMathParaPr>
                              <m:oMath xmlns:m="http://schemas.openxmlformats.org/officeDocument/2006/math">
                                <m:d>
                                  <m:dPr>
                                    <m:begChr m:val="["/>
                                    <m:endChr m:val="]"/>
                                    <m:ctrlPr>
                                      <a:rPr lang="en-IN" i="1" smtClean="0">
                                        <a:latin typeface="Cambria Math" panose="02040503050406030204" pitchFamily="18" charset="0"/>
                                      </a:rPr>
                                    </m:ctrlPr>
                                  </m:dPr>
                                  <m:e>
                                    <m:m>
                                      <m:mPr>
                                        <m:mcs>
                                          <m:mc>
                                            <m:mcPr>
                                              <m:count m:val="2"/>
                                              <m:mcJc m:val="center"/>
                                            </m:mcPr>
                                          </m:mc>
                                        </m:mcs>
                                        <m:ctrlPr>
                                          <a:rPr lang="en-IN" i="1" smtClean="0">
                                            <a:latin typeface="Cambria Math" panose="02040503050406030204" pitchFamily="18" charset="0"/>
                                          </a:rPr>
                                        </m:ctrlPr>
                                      </m:mPr>
                                      <m:mr>
                                        <m:e>
                                          <m:m>
                                            <m:mPr>
                                              <m:mcs>
                                                <m:mc>
                                                  <m:mcPr>
                                                    <m:count m:val="2"/>
                                                    <m:mcJc m:val="center"/>
                                                  </m:mcPr>
                                                </m:mc>
                                              </m:mcs>
                                              <m:ctrlPr>
                                                <a:rPr lang="en-IN"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m:t>
                                                </m:r>
                                              </m:e>
                                            </m:mr>
                                          </m:m>
                                        </m:e>
                                        <m:e>
                                          <m:m>
                                            <m:mPr>
                                              <m:mcs>
                                                <m:mc>
                                                  <m:mcPr>
                                                    <m:count m:val="2"/>
                                                    <m:mcJc m:val="center"/>
                                                  </m:mcPr>
                                                </m:mc>
                                              </m:mcs>
                                              <m:ctrlPr>
                                                <a:rPr lang="en-IN"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0</m:t>
                                                </m:r>
                                              </m:e>
                                            </m:mr>
                                          </m:m>
                                        </m:e>
                                      </m:mr>
                                    </m:m>
                                  </m:e>
                                </m:d>
                              </m:oMath>
                            </m:oMathPara>
                          </a14:m>
                          <a:endParaRPr lang="en-IN" dirty="0"/>
                        </a:p>
                      </a:txBody>
                      <a:tcPr/>
                    </a:tc>
                    <a:tc>
                      <a:txBody>
                        <a:bodyPr/>
                        <a:lstStyle/>
                        <a:p>
                          <a:r>
                            <a:rPr lang="en-US" dirty="0"/>
                            <a:t>1</a:t>
                          </a:r>
                          <a:endParaRPr lang="en-IN" dirty="0"/>
                        </a:p>
                      </a:txBody>
                      <a:tcPr/>
                    </a:tc>
                    <a:extLst>
                      <a:ext uri="{0D108BD9-81ED-4DB2-BD59-A6C34878D82A}">
                        <a16:rowId xmlns:a16="http://schemas.microsoft.com/office/drawing/2014/main" val="3215117593"/>
                      </a:ext>
                    </a:extLst>
                  </a:tr>
                  <a:tr h="370840">
                    <a:tc>
                      <a:txBody>
                        <a:bodyPr/>
                        <a:lstStyle/>
                        <a:p>
                          <a:pPr/>
                          <a14:m>
                            <m:oMathPara xmlns:m="http://schemas.openxmlformats.org/officeDocument/2006/math">
                              <m:oMathParaPr>
                                <m:jc m:val="centerGroup"/>
                              </m:oMathParaPr>
                              <m:oMath xmlns:m="http://schemas.openxmlformats.org/officeDocument/2006/math">
                                <m:d>
                                  <m:dPr>
                                    <m:begChr m:val="["/>
                                    <m:endChr m:val="]"/>
                                    <m:ctrlPr>
                                      <a:rPr lang="en-IN" i="1" smtClean="0">
                                        <a:latin typeface="Cambria Math" panose="02040503050406030204" pitchFamily="18" charset="0"/>
                                      </a:rPr>
                                    </m:ctrlPr>
                                  </m:dPr>
                                  <m:e>
                                    <m:m>
                                      <m:mPr>
                                        <m:mcs>
                                          <m:mc>
                                            <m:mcPr>
                                              <m:count m:val="2"/>
                                              <m:mcJc m:val="center"/>
                                            </m:mcPr>
                                          </m:mc>
                                        </m:mcs>
                                        <m:ctrlPr>
                                          <a:rPr lang="en-IN" i="1" smtClean="0">
                                            <a:latin typeface="Cambria Math" panose="02040503050406030204" pitchFamily="18" charset="0"/>
                                          </a:rPr>
                                        </m:ctrlPr>
                                      </m:mPr>
                                      <m:mr>
                                        <m:e>
                                          <m:m>
                                            <m:mPr>
                                              <m:mcs>
                                                <m:mc>
                                                  <m:mcPr>
                                                    <m:count m:val="2"/>
                                                    <m:mcJc m:val="center"/>
                                                  </m:mcPr>
                                                </m:mc>
                                              </m:mcs>
                                              <m:ctrlPr>
                                                <a:rPr lang="en-IN"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1</m:t>
                                                </m:r>
                                              </m:e>
                                            </m:mr>
                                          </m:m>
                                        </m:e>
                                        <m:e>
                                          <m:m>
                                            <m:mPr>
                                              <m:mcs>
                                                <m:mc>
                                                  <m:mcPr>
                                                    <m:count m:val="2"/>
                                                    <m:mcJc m:val="center"/>
                                                  </m:mcPr>
                                                </m:mc>
                                              </m:mcs>
                                              <m:ctrlPr>
                                                <a:rPr lang="en-IN"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0</m:t>
                                                </m:r>
                                              </m:e>
                                            </m:mr>
                                          </m:m>
                                        </m:e>
                                      </m:mr>
                                    </m:m>
                                  </m:e>
                                </m:d>
                              </m:oMath>
                            </m:oMathPara>
                          </a14:m>
                          <a:endParaRPr lang="en-IN" dirty="0"/>
                        </a:p>
                      </a:txBody>
                      <a:tcPr/>
                    </a:tc>
                    <a:tc>
                      <a:txBody>
                        <a:bodyPr/>
                        <a:lstStyle/>
                        <a:p>
                          <a:r>
                            <a:rPr lang="en-US" dirty="0"/>
                            <a:t>1</a:t>
                          </a:r>
                          <a:endParaRPr lang="en-IN" dirty="0"/>
                        </a:p>
                      </a:txBody>
                      <a:tcPr/>
                    </a:tc>
                    <a:extLst>
                      <a:ext uri="{0D108BD9-81ED-4DB2-BD59-A6C34878D82A}">
                        <a16:rowId xmlns:a16="http://schemas.microsoft.com/office/drawing/2014/main" val="4052553872"/>
                      </a:ext>
                    </a:extLst>
                  </a:tr>
                </a:tbl>
              </a:graphicData>
            </a:graphic>
          </p:graphicFrame>
        </mc:Choice>
        <mc:Fallback xmlns="">
          <p:graphicFrame>
            <p:nvGraphicFramePr>
              <p:cNvPr id="5" name="Table 6">
                <a:extLst>
                  <a:ext uri="{FF2B5EF4-FFF2-40B4-BE49-F238E27FC236}">
                    <a16:creationId xmlns:a16="http://schemas.microsoft.com/office/drawing/2014/main" id="{51DED70C-D0C2-4A9D-86BA-37A2E7E55444}"/>
                  </a:ext>
                </a:extLst>
              </p:cNvPr>
              <p:cNvGraphicFramePr>
                <a:graphicFrameLocks noGrp="1"/>
              </p:cNvGraphicFramePr>
              <p:nvPr>
                <p:extLst>
                  <p:ext uri="{D42A27DB-BD31-4B8C-83A1-F6EECF244321}">
                    <p14:modId xmlns:p14="http://schemas.microsoft.com/office/powerpoint/2010/main" val="3044111443"/>
                  </p:ext>
                </p:extLst>
              </p:nvPr>
            </p:nvGraphicFramePr>
            <p:xfrm>
              <a:off x="990600" y="2057400"/>
              <a:ext cx="2667000" cy="2225040"/>
            </p:xfrm>
            <a:graphic>
              <a:graphicData uri="http://schemas.openxmlformats.org/drawingml/2006/table">
                <a:tbl>
                  <a:tblPr firstRow="1" bandRow="1">
                    <a:tableStyleId>{5C22544A-7EE6-4342-B048-85BDC9FD1C3A}</a:tableStyleId>
                  </a:tblPr>
                  <a:tblGrid>
                    <a:gridCol w="1756317">
                      <a:extLst>
                        <a:ext uri="{9D8B030D-6E8A-4147-A177-3AD203B41FA5}">
                          <a16:colId xmlns:a16="http://schemas.microsoft.com/office/drawing/2014/main" val="1781215828"/>
                        </a:ext>
                      </a:extLst>
                    </a:gridCol>
                    <a:gridCol w="910683">
                      <a:extLst>
                        <a:ext uri="{9D8B030D-6E8A-4147-A177-3AD203B41FA5}">
                          <a16:colId xmlns:a16="http://schemas.microsoft.com/office/drawing/2014/main" val="4081683294"/>
                        </a:ext>
                      </a:extLst>
                    </a:gridCol>
                  </a:tblGrid>
                  <a:tr h="370840">
                    <a:tc>
                      <a:txBody>
                        <a:bodyPr/>
                        <a:lstStyle/>
                        <a:p>
                          <a:r>
                            <a:rPr lang="en-US" dirty="0"/>
                            <a:t>Vectors </a:t>
                          </a:r>
                          <a:endParaRPr lang="en-IN" dirty="0"/>
                        </a:p>
                      </a:txBody>
                      <a:tcPr/>
                    </a:tc>
                    <a:tc>
                      <a:txBody>
                        <a:bodyPr/>
                        <a:lstStyle/>
                        <a:p>
                          <a:r>
                            <a:rPr lang="en-US" dirty="0"/>
                            <a:t>Classes</a:t>
                          </a:r>
                          <a:endParaRPr lang="en-IN" dirty="0"/>
                        </a:p>
                      </a:txBody>
                      <a:tcPr/>
                    </a:tc>
                    <a:extLst>
                      <a:ext uri="{0D108BD9-81ED-4DB2-BD59-A6C34878D82A}">
                        <a16:rowId xmlns:a16="http://schemas.microsoft.com/office/drawing/2014/main" val="2830371538"/>
                      </a:ext>
                    </a:extLst>
                  </a:tr>
                  <a:tr h="370840">
                    <a:tc>
                      <a:txBody>
                        <a:bodyPr/>
                        <a:lstStyle/>
                        <a:p>
                          <a:endParaRPr lang="en-US"/>
                        </a:p>
                      </a:txBody>
                      <a:tcPr>
                        <a:blipFill>
                          <a:blip r:embed="rId2"/>
                          <a:stretch>
                            <a:fillRect l="-347" t="-108197" r="-53819" b="-424590"/>
                          </a:stretch>
                        </a:blipFill>
                      </a:tcPr>
                    </a:tc>
                    <a:tc>
                      <a:txBody>
                        <a:bodyPr/>
                        <a:lstStyle/>
                        <a:p>
                          <a:r>
                            <a:rPr lang="en-US" dirty="0"/>
                            <a:t>1</a:t>
                          </a:r>
                          <a:endParaRPr lang="en-IN" dirty="0"/>
                        </a:p>
                      </a:txBody>
                      <a:tcPr/>
                    </a:tc>
                    <a:extLst>
                      <a:ext uri="{0D108BD9-81ED-4DB2-BD59-A6C34878D82A}">
                        <a16:rowId xmlns:a16="http://schemas.microsoft.com/office/drawing/2014/main" val="293701497"/>
                      </a:ext>
                    </a:extLst>
                  </a:tr>
                  <a:tr h="370840">
                    <a:tc>
                      <a:txBody>
                        <a:bodyPr/>
                        <a:lstStyle/>
                        <a:p>
                          <a:endParaRPr lang="en-US"/>
                        </a:p>
                      </a:txBody>
                      <a:tcPr>
                        <a:blipFill>
                          <a:blip r:embed="rId2"/>
                          <a:stretch>
                            <a:fillRect l="-347" t="-208197" r="-53819" b="-324590"/>
                          </a:stretch>
                        </a:blipFill>
                      </a:tcPr>
                    </a:tc>
                    <a:tc>
                      <a:txBody>
                        <a:bodyPr/>
                        <a:lstStyle/>
                        <a:p>
                          <a:r>
                            <a:rPr lang="en-US" dirty="0"/>
                            <a:t>2</a:t>
                          </a:r>
                          <a:endParaRPr lang="en-IN" dirty="0"/>
                        </a:p>
                      </a:txBody>
                      <a:tcPr/>
                    </a:tc>
                    <a:extLst>
                      <a:ext uri="{0D108BD9-81ED-4DB2-BD59-A6C34878D82A}">
                        <a16:rowId xmlns:a16="http://schemas.microsoft.com/office/drawing/2014/main" val="3835582748"/>
                      </a:ext>
                    </a:extLst>
                  </a:tr>
                  <a:tr h="370840">
                    <a:tc>
                      <a:txBody>
                        <a:bodyPr/>
                        <a:lstStyle/>
                        <a:p>
                          <a:endParaRPr lang="en-US"/>
                        </a:p>
                      </a:txBody>
                      <a:tcPr>
                        <a:blipFill>
                          <a:blip r:embed="rId2"/>
                          <a:stretch>
                            <a:fillRect l="-347" t="-308197" r="-53819" b="-224590"/>
                          </a:stretch>
                        </a:blipFill>
                      </a:tcPr>
                    </a:tc>
                    <a:tc>
                      <a:txBody>
                        <a:bodyPr/>
                        <a:lstStyle/>
                        <a:p>
                          <a:r>
                            <a:rPr lang="en-US" dirty="0"/>
                            <a:t>2</a:t>
                          </a:r>
                          <a:endParaRPr lang="en-IN" dirty="0"/>
                        </a:p>
                      </a:txBody>
                      <a:tcPr/>
                    </a:tc>
                    <a:extLst>
                      <a:ext uri="{0D108BD9-81ED-4DB2-BD59-A6C34878D82A}">
                        <a16:rowId xmlns:a16="http://schemas.microsoft.com/office/drawing/2014/main" val="1127812704"/>
                      </a:ext>
                    </a:extLst>
                  </a:tr>
                  <a:tr h="370840">
                    <a:tc>
                      <a:txBody>
                        <a:bodyPr/>
                        <a:lstStyle/>
                        <a:p>
                          <a:endParaRPr lang="en-US"/>
                        </a:p>
                      </a:txBody>
                      <a:tcPr>
                        <a:blipFill>
                          <a:blip r:embed="rId2"/>
                          <a:stretch>
                            <a:fillRect l="-347" t="-408197" r="-53819" b="-124590"/>
                          </a:stretch>
                        </a:blipFill>
                      </a:tcPr>
                    </a:tc>
                    <a:tc>
                      <a:txBody>
                        <a:bodyPr/>
                        <a:lstStyle/>
                        <a:p>
                          <a:r>
                            <a:rPr lang="en-US" dirty="0"/>
                            <a:t>1</a:t>
                          </a:r>
                          <a:endParaRPr lang="en-IN" dirty="0"/>
                        </a:p>
                      </a:txBody>
                      <a:tcPr/>
                    </a:tc>
                    <a:extLst>
                      <a:ext uri="{0D108BD9-81ED-4DB2-BD59-A6C34878D82A}">
                        <a16:rowId xmlns:a16="http://schemas.microsoft.com/office/drawing/2014/main" val="3215117593"/>
                      </a:ext>
                    </a:extLst>
                  </a:tr>
                  <a:tr h="370840">
                    <a:tc>
                      <a:txBody>
                        <a:bodyPr/>
                        <a:lstStyle/>
                        <a:p>
                          <a:endParaRPr lang="en-US"/>
                        </a:p>
                      </a:txBody>
                      <a:tcPr>
                        <a:blipFill>
                          <a:blip r:embed="rId2"/>
                          <a:stretch>
                            <a:fillRect l="-347" t="-508197" r="-53819" b="-24590"/>
                          </a:stretch>
                        </a:blipFill>
                      </a:tcPr>
                    </a:tc>
                    <a:tc>
                      <a:txBody>
                        <a:bodyPr/>
                        <a:lstStyle/>
                        <a:p>
                          <a:r>
                            <a:rPr lang="en-US" dirty="0"/>
                            <a:t>1</a:t>
                          </a:r>
                          <a:endParaRPr lang="en-IN" dirty="0"/>
                        </a:p>
                      </a:txBody>
                      <a:tcPr/>
                    </a:tc>
                    <a:extLst>
                      <a:ext uri="{0D108BD9-81ED-4DB2-BD59-A6C34878D82A}">
                        <a16:rowId xmlns:a16="http://schemas.microsoft.com/office/drawing/2014/main" val="4052553872"/>
                      </a:ext>
                    </a:extLst>
                  </a:tr>
                </a:tbl>
              </a:graphicData>
            </a:graphic>
          </p:graphicFrame>
        </mc:Fallback>
      </mc:AlternateContent>
      <p:sp>
        <p:nvSpPr>
          <p:cNvPr id="8" name="Rectangle 7">
            <a:extLst>
              <a:ext uri="{FF2B5EF4-FFF2-40B4-BE49-F238E27FC236}">
                <a16:creationId xmlns:a16="http://schemas.microsoft.com/office/drawing/2014/main" id="{16A1C9C8-A235-42C6-BDDA-D6BF4A1AE377}"/>
              </a:ext>
            </a:extLst>
          </p:cNvPr>
          <p:cNvSpPr/>
          <p:nvPr/>
        </p:nvSpPr>
        <p:spPr>
          <a:xfrm>
            <a:off x="533400" y="4375488"/>
            <a:ext cx="3276600" cy="1723549"/>
          </a:xfrm>
          <a:prstGeom prst="rect">
            <a:avLst/>
          </a:prstGeom>
        </p:spPr>
        <p:txBody>
          <a:bodyPr wrap="square">
            <a:spAutoFit/>
          </a:bodyPr>
          <a:lstStyle/>
          <a:p>
            <a:pPr marL="285750" indent="-285750" algn="just">
              <a:spcBef>
                <a:spcPts val="600"/>
              </a:spcBef>
              <a:spcAft>
                <a:spcPts val="600"/>
              </a:spcAft>
              <a:buFont typeface="Arial" panose="020B0604020202020204" pitchFamily="34" charset="0"/>
              <a:buChar char="•"/>
            </a:pPr>
            <a:r>
              <a:rPr lang="en-US" sz="1600" dirty="0"/>
              <a:t>In the given five vectors, first two vectors are used as initial weight vectors and the remaining three vectors are used as input vectors. </a:t>
            </a:r>
          </a:p>
          <a:p>
            <a:pPr marL="285750" indent="-285750" algn="just">
              <a:spcBef>
                <a:spcPts val="600"/>
              </a:spcBef>
              <a:spcAft>
                <a:spcPts val="600"/>
              </a:spcAft>
              <a:buFont typeface="Arial" panose="020B0604020202020204" pitchFamily="34" charset="0"/>
              <a:buChar char="•"/>
            </a:pPr>
            <a:r>
              <a:rPr lang="en-US" sz="1600" dirty="0"/>
              <a:t>Based on this, LVQ net is shown in figure along with initial weights.</a:t>
            </a:r>
          </a:p>
        </p:txBody>
      </p:sp>
      <p:pic>
        <p:nvPicPr>
          <p:cNvPr id="9" name="Picture 8">
            <a:extLst>
              <a:ext uri="{FF2B5EF4-FFF2-40B4-BE49-F238E27FC236}">
                <a16:creationId xmlns:a16="http://schemas.microsoft.com/office/drawing/2014/main" id="{14C4CBBC-65A6-4CC3-84BF-8E457211B249}"/>
              </a:ext>
            </a:extLst>
          </p:cNvPr>
          <p:cNvPicPr>
            <a:picLocks noChangeAspect="1"/>
          </p:cNvPicPr>
          <p:nvPr/>
        </p:nvPicPr>
        <p:blipFill>
          <a:blip r:embed="rId3"/>
          <a:stretch>
            <a:fillRect/>
          </a:stretch>
        </p:blipFill>
        <p:spPr>
          <a:xfrm>
            <a:off x="4562383" y="2514098"/>
            <a:ext cx="3286125" cy="3314700"/>
          </a:xfrm>
          <a:prstGeom prst="rect">
            <a:avLst/>
          </a:prstGeom>
        </p:spPr>
      </p:pic>
    </p:spTree>
    <p:extLst>
      <p:ext uri="{BB962C8B-B14F-4D97-AF65-F5344CB8AC3E}">
        <p14:creationId xmlns:p14="http://schemas.microsoft.com/office/powerpoint/2010/main" val="3444635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7</a:t>
            </a:fld>
            <a:endParaRPr lang="en-US" dirty="0"/>
          </a:p>
        </p:txBody>
      </p:sp>
      <p:sp>
        <p:nvSpPr>
          <p:cNvPr id="6" name="TextBox 5"/>
          <p:cNvSpPr txBox="1"/>
          <p:nvPr/>
        </p:nvSpPr>
        <p:spPr>
          <a:xfrm>
            <a:off x="1676400" y="695980"/>
            <a:ext cx="7391400" cy="523220"/>
          </a:xfrm>
          <a:prstGeom prst="rect">
            <a:avLst/>
          </a:prstGeom>
          <a:noFill/>
        </p:spPr>
        <p:txBody>
          <a:bodyPr wrap="square" rtlCol="0">
            <a:spAutoFit/>
          </a:bodyPr>
          <a:lstStyle/>
          <a:p>
            <a:r>
              <a:rPr lang="en-US" sz="2800" b="1" dirty="0">
                <a:solidFill>
                  <a:schemeClr val="accent2">
                    <a:lumMod val="75000"/>
                  </a:schemeClr>
                </a:solidFill>
                <a:latin typeface="Century Gothic" pitchFamily="34" charset="0"/>
              </a:rPr>
              <a:t>LVQ Example</a:t>
            </a:r>
          </a:p>
        </p:txBody>
      </p:sp>
      <mc:AlternateContent xmlns:mc="http://schemas.openxmlformats.org/markup-compatibility/2006" xmlns:a14="http://schemas.microsoft.com/office/drawing/2010/main">
        <mc:Choice Requires="a14">
          <p:sp>
            <p:nvSpPr>
              <p:cNvPr id="26" name="Rectangle 25"/>
              <p:cNvSpPr/>
              <p:nvPr/>
            </p:nvSpPr>
            <p:spPr>
              <a:xfrm>
                <a:off x="381000" y="1379577"/>
                <a:ext cx="8382000" cy="4757969"/>
              </a:xfrm>
              <a:prstGeom prst="rect">
                <a:avLst/>
              </a:prstGeom>
            </p:spPr>
            <p:txBody>
              <a:bodyPr wrap="square">
                <a:spAutoFit/>
              </a:bodyPr>
              <a:lstStyle/>
              <a:p>
                <a:pPr marL="285750" indent="-285750" algn="just">
                  <a:spcBef>
                    <a:spcPts val="600"/>
                  </a:spcBef>
                  <a:spcAft>
                    <a:spcPts val="600"/>
                  </a:spcAft>
                  <a:buFont typeface="Arial" panose="020B0604020202020204" pitchFamily="34" charset="0"/>
                  <a:buChar char="•"/>
                </a:pPr>
                <a:r>
                  <a:rPr lang="en-US" sz="1600" dirty="0"/>
                  <a:t>Initialize the reference weight vectors as </a:t>
                </a:r>
              </a:p>
              <a:p>
                <a:pPr algn="just">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m>
                        <m:mPr>
                          <m:mcs>
                            <m:mc>
                              <m:mcPr>
                                <m:count m:val="2"/>
                                <m:mcJc m:val="center"/>
                              </m:mcPr>
                            </m:mc>
                          </m:mcs>
                          <m:ctrlPr>
                            <a:rPr lang="en-US" sz="1600" b="0" i="1" smtClean="0">
                              <a:latin typeface="Cambria Math" panose="02040503050406030204" pitchFamily="18" charset="0"/>
                            </a:rPr>
                          </m:ctrlPr>
                        </m:mPr>
                        <m:mr>
                          <m:e>
                            <m:m>
                              <m:mPr>
                                <m:mcs>
                                  <m:mc>
                                    <m:mcPr>
                                      <m:count m:val="2"/>
                                      <m:mcJc m:val="center"/>
                                    </m:mcPr>
                                  </m:mc>
                                </m:mcs>
                                <m:ctrlPr>
                                  <a:rPr lang="en-US" sz="1600" b="0" i="1" smtClean="0">
                                    <a:latin typeface="Cambria Math" panose="02040503050406030204" pitchFamily="18" charset="0"/>
                                  </a:rPr>
                                </m:ctrlPr>
                              </m:mPr>
                              <m:mr>
                                <m:e>
                                  <m:r>
                                    <m:rPr>
                                      <m:brk m:alnAt="7"/>
                                    </m:rPr>
                                    <a:rPr lang="en-US" sz="1600" b="0" i="1" smtClean="0">
                                      <a:latin typeface="Cambria Math" panose="02040503050406030204" pitchFamily="18" charset="0"/>
                                    </a:rPr>
                                    <m:t>0</m:t>
                                  </m:r>
                                </m:e>
                                <m:e>
                                  <m:r>
                                    <a:rPr lang="en-US" sz="1600" b="0" i="1" smtClean="0">
                                      <a:latin typeface="Cambria Math" panose="02040503050406030204" pitchFamily="18" charset="0"/>
                                    </a:rPr>
                                    <m:t>0</m:t>
                                  </m:r>
                                </m:e>
                              </m:mr>
                            </m:m>
                          </m:e>
                          <m:e>
                            <m:m>
                              <m:mPr>
                                <m:mcs>
                                  <m:mc>
                                    <m:mcPr>
                                      <m:count m:val="2"/>
                                      <m:mcJc m:val="center"/>
                                    </m:mcPr>
                                  </m:mc>
                                </m:mcs>
                                <m:ctrlPr>
                                  <a:rPr lang="en-US" sz="1600" b="0" i="1" smtClean="0">
                                    <a:latin typeface="Cambria Math" panose="02040503050406030204" pitchFamily="18" charset="0"/>
                                  </a:rPr>
                                </m:ctrlPr>
                              </m:mPr>
                              <m:mr>
                                <m:e>
                                  <m:r>
                                    <m:rPr>
                                      <m:brk m:alnAt="7"/>
                                    </m:rPr>
                                    <a:rPr lang="en-US" sz="1600" b="0" i="1" smtClean="0">
                                      <a:latin typeface="Cambria Math" panose="02040503050406030204" pitchFamily="18" charset="0"/>
                                    </a:rPr>
                                    <m:t>1</m:t>
                                  </m:r>
                                </m:e>
                                <m:e>
                                  <m:r>
                                    <a:rPr lang="en-US" sz="1600" b="0" i="1" smtClean="0">
                                      <a:latin typeface="Cambria Math" panose="02040503050406030204" pitchFamily="18" charset="0"/>
                                    </a:rPr>
                                    <m:t>1</m:t>
                                  </m:r>
                                </m:e>
                              </m:mr>
                            </m:m>
                            <m:r>
                              <a:rPr lang="en-US" sz="1600" b="0" i="1" smtClean="0">
                                <a:latin typeface="Cambria Math" panose="02040503050406030204" pitchFamily="18" charset="0"/>
                              </a:rPr>
                              <m:t>]</m:t>
                            </m:r>
                          </m:e>
                        </m:mr>
                      </m:m>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d>
                        <m:dPr>
                          <m:begChr m:val="["/>
                          <m:endChr m:val="]"/>
                          <m:ctrlPr>
                            <a:rPr lang="en-US" sz="1600" b="0" i="1" smtClean="0">
                              <a:latin typeface="Cambria Math" panose="02040503050406030204" pitchFamily="18" charset="0"/>
                            </a:rPr>
                          </m:ctrlPr>
                        </m:dPr>
                        <m:e>
                          <m:m>
                            <m:mPr>
                              <m:mcs>
                                <m:mc>
                                  <m:mcPr>
                                    <m:count m:val="2"/>
                                    <m:mcJc m:val="center"/>
                                  </m:mcPr>
                                </m:mc>
                              </m:mcs>
                              <m:ctrlPr>
                                <a:rPr lang="en-US" sz="1600" b="0" i="1" smtClean="0">
                                  <a:latin typeface="Cambria Math" panose="02040503050406030204" pitchFamily="18" charset="0"/>
                                </a:rPr>
                              </m:ctrlPr>
                            </m:mPr>
                            <m:mr>
                              <m:e>
                                <m:m>
                                  <m:mPr>
                                    <m:mcs>
                                      <m:mc>
                                        <m:mcPr>
                                          <m:count m:val="2"/>
                                          <m:mcJc m:val="center"/>
                                        </m:mcPr>
                                      </m:mc>
                                    </m:mcs>
                                    <m:ctrlPr>
                                      <a:rPr lang="en-US" sz="1600" b="0" i="1" smtClean="0">
                                        <a:latin typeface="Cambria Math" panose="02040503050406030204" pitchFamily="18" charset="0"/>
                                      </a:rPr>
                                    </m:ctrlPr>
                                  </m:mPr>
                                  <m:mr>
                                    <m:e>
                                      <m:r>
                                        <m:rPr>
                                          <m:brk m:alnAt="7"/>
                                        </m:rPr>
                                        <a:rPr lang="en-US" sz="1600" b="0" i="1" smtClean="0">
                                          <a:latin typeface="Cambria Math" panose="02040503050406030204" pitchFamily="18" charset="0"/>
                                        </a:rPr>
                                        <m:t>1</m:t>
                                      </m:r>
                                    </m:e>
                                    <m:e>
                                      <m:r>
                                        <a:rPr lang="en-US" sz="1600" b="0" i="1" smtClean="0">
                                          <a:latin typeface="Cambria Math" panose="02040503050406030204" pitchFamily="18" charset="0"/>
                                        </a:rPr>
                                        <m:t>0</m:t>
                                      </m:r>
                                    </m:e>
                                  </m:mr>
                                </m:m>
                              </m:e>
                              <m:e>
                                <m:m>
                                  <m:mPr>
                                    <m:mcs>
                                      <m:mc>
                                        <m:mcPr>
                                          <m:count m:val="2"/>
                                          <m:mcJc m:val="center"/>
                                        </m:mcPr>
                                      </m:mc>
                                    </m:mcs>
                                    <m:ctrlPr>
                                      <a:rPr lang="en-US" sz="1600" b="0" i="1" smtClean="0">
                                        <a:latin typeface="Cambria Math" panose="02040503050406030204" pitchFamily="18" charset="0"/>
                                      </a:rPr>
                                    </m:ctrlPr>
                                  </m:mPr>
                                  <m:mr>
                                    <m:e>
                                      <m:r>
                                        <m:rPr>
                                          <m:brk m:alnAt="7"/>
                                        </m:rPr>
                                        <a:rPr lang="en-US" sz="1600" b="0" i="1" smtClean="0">
                                          <a:latin typeface="Cambria Math" panose="02040503050406030204" pitchFamily="18" charset="0"/>
                                        </a:rPr>
                                        <m:t>0</m:t>
                                      </m:r>
                                    </m:e>
                                    <m:e>
                                      <m:r>
                                        <a:rPr lang="en-US" sz="1600" b="0" i="1" smtClean="0">
                                          <a:latin typeface="Cambria Math" panose="02040503050406030204" pitchFamily="18" charset="0"/>
                                        </a:rPr>
                                        <m:t>0</m:t>
                                      </m:r>
                                    </m:e>
                                  </m:mr>
                                </m:m>
                              </m:e>
                            </m:mr>
                          </m:m>
                        </m:e>
                      </m:d>
                    </m:oMath>
                  </m:oMathPara>
                </a14:m>
                <a:endParaRPr lang="en-US" sz="1600" dirty="0"/>
              </a:p>
              <a:p>
                <a:pPr algn="just">
                  <a:spcBef>
                    <a:spcPts val="600"/>
                  </a:spcBef>
                  <a:spcAft>
                    <a:spcPts val="600"/>
                  </a:spcAft>
                </a:pPr>
                <a:r>
                  <a:rPr lang="en-US" sz="1600" dirty="0"/>
                  <a:t>Let the learning rate be </a:t>
                </a:r>
                <a14:m>
                  <m:oMath xmlns:m="http://schemas.openxmlformats.org/officeDocument/2006/math">
                    <m:r>
                      <a:rPr lang="en-US" sz="1600" i="1" smtClean="0">
                        <a:latin typeface="Cambria Math" panose="02040503050406030204" pitchFamily="18" charset="0"/>
                        <a:ea typeface="Cambria Math" panose="02040503050406030204" pitchFamily="18" charset="0"/>
                      </a:rPr>
                      <m:t>𝛼</m:t>
                    </m:r>
                    <m:r>
                      <a:rPr lang="en-US" sz="1600" b="0" i="1" smtClean="0">
                        <a:latin typeface="Cambria Math" panose="02040503050406030204" pitchFamily="18" charset="0"/>
                        <a:ea typeface="Cambria Math" panose="02040503050406030204" pitchFamily="18" charset="0"/>
                      </a:rPr>
                      <m:t>=0.1.</m:t>
                    </m:r>
                  </m:oMath>
                </a14:m>
                <a:endParaRPr lang="en-US" sz="1600" dirty="0"/>
              </a:p>
              <a:p>
                <a:pPr algn="just">
                  <a:spcBef>
                    <a:spcPts val="600"/>
                  </a:spcBef>
                  <a:spcAft>
                    <a:spcPts val="600"/>
                  </a:spcAft>
                </a:pPr>
                <a:r>
                  <a:rPr lang="en-US" sz="1600" dirty="0"/>
                  <a:t>For first input vector</a:t>
                </a:r>
              </a:p>
              <a:p>
                <a:pPr algn="just">
                  <a:spcBef>
                    <a:spcPts val="600"/>
                  </a:spcBef>
                  <a:spcAft>
                    <a:spcPts val="600"/>
                  </a:spcAft>
                </a:pPr>
                <a:r>
                  <a:rPr lang="en-US" sz="1600" dirty="0"/>
                  <a:t>For </a:t>
                </a:r>
                <a14:m>
                  <m:oMath xmlns:m="http://schemas.openxmlformats.org/officeDocument/2006/math">
                    <m:d>
                      <m:dPr>
                        <m:begChr m:val="["/>
                        <m:endChr m:val="]"/>
                        <m:ctrlPr>
                          <a:rPr lang="en-US" sz="1600" i="1" smtClean="0">
                            <a:latin typeface="Cambria Math" panose="02040503050406030204" pitchFamily="18" charset="0"/>
                          </a:rPr>
                        </m:ctrlPr>
                      </m:dPr>
                      <m:e>
                        <m:m>
                          <m:mPr>
                            <m:mcs>
                              <m:mc>
                                <m:mcPr>
                                  <m:count m:val="2"/>
                                  <m:mcJc m:val="center"/>
                                </m:mcPr>
                              </m:mc>
                            </m:mcs>
                            <m:ctrlPr>
                              <a:rPr lang="en-US" sz="1600" i="1" smtClean="0">
                                <a:latin typeface="Cambria Math" panose="02040503050406030204" pitchFamily="18" charset="0"/>
                              </a:rPr>
                            </m:ctrlPr>
                          </m:mPr>
                          <m:mr>
                            <m:e>
                              <m:m>
                                <m:mPr>
                                  <m:mcs>
                                    <m:mc>
                                      <m:mcPr>
                                        <m:count m:val="2"/>
                                        <m:mcJc m:val="center"/>
                                      </m:mcPr>
                                    </m:mc>
                                  </m:mcs>
                                  <m:ctrlPr>
                                    <a:rPr lang="en-US" sz="1600" i="1" smtClean="0">
                                      <a:latin typeface="Cambria Math" panose="02040503050406030204" pitchFamily="18" charset="0"/>
                                    </a:rPr>
                                  </m:ctrlPr>
                                </m:mPr>
                                <m:mr>
                                  <m:e>
                                    <m:r>
                                      <m:rPr>
                                        <m:brk m:alnAt="7"/>
                                      </m:rPr>
                                      <a:rPr lang="en-US" sz="1600" b="0" i="1" smtClean="0">
                                        <a:latin typeface="Cambria Math" panose="02040503050406030204" pitchFamily="18" charset="0"/>
                                      </a:rPr>
                                      <m:t>0</m:t>
                                    </m:r>
                                  </m:e>
                                  <m:e>
                                    <m:r>
                                      <a:rPr lang="en-US" sz="1600" b="0" i="1" smtClean="0">
                                        <a:latin typeface="Cambria Math" panose="02040503050406030204" pitchFamily="18" charset="0"/>
                                      </a:rPr>
                                      <m:t>0</m:t>
                                    </m:r>
                                  </m:e>
                                </m:mr>
                              </m:m>
                            </m:e>
                            <m:e>
                              <m:m>
                                <m:mPr>
                                  <m:mcs>
                                    <m:mc>
                                      <m:mcPr>
                                        <m:count m:val="2"/>
                                        <m:mcJc m:val="center"/>
                                      </m:mcPr>
                                    </m:mc>
                                  </m:mcs>
                                  <m:ctrlPr>
                                    <a:rPr lang="en-US" sz="1600" i="1" smtClean="0">
                                      <a:latin typeface="Cambria Math" panose="02040503050406030204" pitchFamily="18" charset="0"/>
                                    </a:rPr>
                                  </m:ctrlPr>
                                </m:mPr>
                                <m:mr>
                                  <m:e>
                                    <m:r>
                                      <m:rPr>
                                        <m:brk m:alnAt="7"/>
                                      </m:rPr>
                                      <a:rPr lang="en-US" sz="1600" b="0" i="1" smtClean="0">
                                        <a:latin typeface="Cambria Math" panose="02040503050406030204" pitchFamily="18" charset="0"/>
                                      </a:rPr>
                                      <m:t>0</m:t>
                                    </m:r>
                                  </m:e>
                                  <m:e>
                                    <m:r>
                                      <a:rPr lang="en-US" sz="1600" b="0" i="1" smtClean="0">
                                        <a:latin typeface="Cambria Math" panose="02040503050406030204" pitchFamily="18" charset="0"/>
                                      </a:rPr>
                                      <m:t>1</m:t>
                                    </m:r>
                                  </m:e>
                                </m:mr>
                              </m:m>
                            </m:e>
                          </m:mr>
                        </m:m>
                      </m:e>
                    </m:d>
                  </m:oMath>
                </a14:m>
                <a:r>
                  <a:rPr lang="en-US" sz="1600" dirty="0"/>
                  <a:t> with </a:t>
                </a:r>
                <a14:m>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=2</m:t>
                    </m:r>
                  </m:oMath>
                </a14:m>
                <a:r>
                  <a:rPr lang="en-US" sz="1600" dirty="0"/>
                  <a:t>, calculate the square of the Euclidean distance, i.e., </a:t>
                </a:r>
              </a:p>
              <a:p>
                <a:pPr algn="just">
                  <a:spcBef>
                    <a:spcPts val="600"/>
                  </a:spcBef>
                  <a:spcAft>
                    <a:spcPts val="600"/>
                  </a:spcAft>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𝐷</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𝑗</m:t>
                          </m:r>
                        </m:e>
                      </m:d>
                      <m:r>
                        <a:rPr lang="en-US" sz="1600" b="0" i="1" smtClean="0">
                          <a:latin typeface="Cambria Math" panose="02040503050406030204" pitchFamily="18" charset="0"/>
                        </a:rPr>
                        <m:t>=</m:t>
                      </m:r>
                      <m:nary>
                        <m:naryPr>
                          <m:chr m:val="∑"/>
                          <m:ctrlPr>
                            <a:rPr lang="en-US" sz="1600" b="0" i="1" smtClean="0">
                              <a:latin typeface="Cambria Math" panose="02040503050406030204" pitchFamily="18" charset="0"/>
                            </a:rPr>
                          </m:ctrlPr>
                        </m:naryPr>
                        <m:sub>
                          <m:r>
                            <m:rPr>
                              <m:brk m:alnAt="23"/>
                            </m:rPr>
                            <a:rPr lang="en-US" sz="1600" b="0" i="1" smtClean="0">
                              <a:latin typeface="Cambria Math" panose="02040503050406030204" pitchFamily="18" charset="0"/>
                            </a:rPr>
                            <m:t>𝑖</m:t>
                          </m:r>
                          <m:r>
                            <a:rPr lang="en-US" sz="1600" b="0" i="1" smtClean="0">
                              <a:latin typeface="Cambria Math" panose="02040503050406030204" pitchFamily="18" charset="0"/>
                            </a:rPr>
                            <m:t>=1</m:t>
                          </m:r>
                        </m:sub>
                        <m:sup>
                          <m:r>
                            <a:rPr lang="en-US" sz="1600" b="0" i="1" smtClean="0">
                              <a:latin typeface="Cambria Math" panose="02040503050406030204" pitchFamily="18" charset="0"/>
                            </a:rPr>
                            <m:t>4</m:t>
                          </m:r>
                        </m:sup>
                        <m:e>
                          <m:sSup>
                            <m:sSupPr>
                              <m:ctrlPr>
                                <a:rPr lang="en-US" sz="1600" b="0" i="1" smtClean="0">
                                  <a:latin typeface="Cambria Math" panose="02040503050406030204" pitchFamily="18" charset="0"/>
                                </a:rPr>
                              </m:ctrlPr>
                            </m:sSupPr>
                            <m:e>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𝑖𝑗</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𝑖</m:t>
                                      </m:r>
                                    </m:sub>
                                  </m:sSub>
                                </m:e>
                              </m:d>
                            </m:e>
                            <m:sup>
                              <m:r>
                                <a:rPr lang="en-US" sz="1600" b="0" i="1" smtClean="0">
                                  <a:latin typeface="Cambria Math" panose="02040503050406030204" pitchFamily="18" charset="0"/>
                                </a:rPr>
                                <m:t>2</m:t>
                              </m:r>
                            </m:sup>
                          </m:sSup>
                        </m:e>
                      </m:nary>
                    </m:oMath>
                  </m:oMathPara>
                </a14:m>
                <a:endParaRPr lang="en-US" sz="1600" dirty="0"/>
              </a:p>
              <a:p>
                <a:pPr algn="just">
                  <a:spcBef>
                    <a:spcPts val="600"/>
                  </a:spcBef>
                  <a:spcAft>
                    <a:spcPts val="600"/>
                  </a:spcAft>
                </a:pPr>
                <a:r>
                  <a:rPr lang="en-US" sz="1600" dirty="0"/>
                  <a:t>For </a:t>
                </a:r>
                <a14:m>
                  <m:oMath xmlns:m="http://schemas.openxmlformats.org/officeDocument/2006/math">
                    <m:r>
                      <a:rPr lang="en-US" sz="1600" b="0" i="1" smtClean="0">
                        <a:latin typeface="Cambria Math" panose="02040503050406030204" pitchFamily="18" charset="0"/>
                      </a:rPr>
                      <m:t>𝑗</m:t>
                    </m:r>
                    <m:r>
                      <a:rPr lang="en-US" sz="1600" b="0" i="1" smtClean="0">
                        <a:latin typeface="Cambria Math" panose="02040503050406030204" pitchFamily="18" charset="0"/>
                      </a:rPr>
                      <m:t>=1 </m:t>
                    </m:r>
                    <m:r>
                      <a:rPr lang="en-US" sz="1600" b="0" i="1" smtClean="0">
                        <a:latin typeface="Cambria Math" panose="02040503050406030204" pitchFamily="18" charset="0"/>
                      </a:rPr>
                      <m:t>𝑡𝑜</m:t>
                    </m:r>
                    <m:r>
                      <a:rPr lang="en-US" sz="1600" b="0" i="1" smtClean="0">
                        <a:latin typeface="Cambria Math" panose="02040503050406030204" pitchFamily="18" charset="0"/>
                      </a:rPr>
                      <m:t> 2</m:t>
                    </m:r>
                  </m:oMath>
                </a14:m>
                <a:endParaRPr lang="en-US" sz="1600" b="0" dirty="0"/>
              </a:p>
              <a:p>
                <a:pPr algn="just">
                  <a:spcBef>
                    <a:spcPts val="600"/>
                  </a:spcBef>
                  <a:spcAft>
                    <a:spcPts val="600"/>
                  </a:spcAft>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𝐷</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1</m:t>
                          </m:r>
                        </m:e>
                      </m:d>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d>
                            <m:dPr>
                              <m:ctrlPr>
                                <a:rPr lang="en-US" sz="1600" b="0" i="1" smtClean="0">
                                  <a:latin typeface="Cambria Math" panose="02040503050406030204" pitchFamily="18" charset="0"/>
                                </a:rPr>
                              </m:ctrlPr>
                            </m:dPr>
                            <m:e>
                              <m:r>
                                <a:rPr lang="en-US" sz="1600" b="0" i="1" smtClean="0">
                                  <a:latin typeface="Cambria Math" panose="02040503050406030204" pitchFamily="18" charset="0"/>
                                </a:rPr>
                                <m:t>0−0</m:t>
                              </m:r>
                            </m:e>
                          </m:d>
                        </m:e>
                        <m:sup>
                          <m:r>
                            <a:rPr lang="en-US" sz="1600" b="0" i="1" smtClean="0">
                              <a:latin typeface="Cambria Math" panose="02040503050406030204" pitchFamily="18" charset="0"/>
                            </a:rPr>
                            <m:t>2</m:t>
                          </m:r>
                        </m:sup>
                      </m:sSup>
                      <m:r>
                        <a:rPr lang="en-US" sz="1600" b="0" i="1" smtClean="0">
                          <a:latin typeface="Cambria Math" panose="02040503050406030204" pitchFamily="18" charset="0"/>
                        </a:rPr>
                        <m:t>+</m:t>
                      </m:r>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r>
                                <a:rPr lang="en-US" sz="1600" i="1">
                                  <a:latin typeface="Cambria Math" panose="02040503050406030204" pitchFamily="18" charset="0"/>
                                </a:rPr>
                                <m:t>0−0</m:t>
                              </m:r>
                            </m:e>
                          </m:d>
                        </m:e>
                        <m:sup>
                          <m:r>
                            <a:rPr lang="en-US" sz="1600" i="1">
                              <a:latin typeface="Cambria Math" panose="02040503050406030204" pitchFamily="18" charset="0"/>
                            </a:rPr>
                            <m:t>2</m:t>
                          </m:r>
                        </m:sup>
                      </m:sSup>
                      <m:r>
                        <a:rPr lang="en-US" sz="1600" b="0" i="1" smtClean="0">
                          <a:latin typeface="Cambria Math" panose="02040503050406030204" pitchFamily="18" charset="0"/>
                        </a:rPr>
                        <m:t>+</m:t>
                      </m:r>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r>
                                <a:rPr lang="en-US" sz="1600" b="0" i="1" smtClean="0">
                                  <a:latin typeface="Cambria Math" panose="02040503050406030204" pitchFamily="18" charset="0"/>
                                </a:rPr>
                                <m:t>1</m:t>
                              </m:r>
                              <m:r>
                                <a:rPr lang="en-US" sz="1600" i="1">
                                  <a:latin typeface="Cambria Math" panose="02040503050406030204" pitchFamily="18" charset="0"/>
                                </a:rPr>
                                <m:t>−0</m:t>
                              </m:r>
                            </m:e>
                          </m:d>
                        </m:e>
                        <m:sup>
                          <m:r>
                            <a:rPr lang="en-US" sz="1600" i="1">
                              <a:latin typeface="Cambria Math" panose="02040503050406030204" pitchFamily="18" charset="0"/>
                            </a:rPr>
                            <m:t>2</m:t>
                          </m:r>
                        </m:sup>
                      </m:sSup>
                      <m:r>
                        <a:rPr lang="en-US" sz="1600" b="0" i="1" smtClean="0">
                          <a:latin typeface="Cambria Math" panose="02040503050406030204" pitchFamily="18" charset="0"/>
                        </a:rPr>
                        <m:t>+</m:t>
                      </m:r>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r>
                                <a:rPr lang="en-US" sz="1600" b="0" i="1" smtClean="0">
                                  <a:latin typeface="Cambria Math" panose="02040503050406030204" pitchFamily="18" charset="0"/>
                                </a:rPr>
                                <m:t>1</m:t>
                              </m:r>
                              <m:r>
                                <a:rPr lang="en-US" sz="1600" i="1">
                                  <a:latin typeface="Cambria Math" panose="02040503050406030204" pitchFamily="18" charset="0"/>
                                </a:rPr>
                                <m:t>−</m:t>
                              </m:r>
                              <m:r>
                                <a:rPr lang="en-US" sz="1600" b="0" i="1" smtClean="0">
                                  <a:latin typeface="Cambria Math" panose="02040503050406030204" pitchFamily="18" charset="0"/>
                                </a:rPr>
                                <m:t>1</m:t>
                              </m:r>
                            </m:e>
                          </m:d>
                        </m:e>
                        <m:sup>
                          <m:r>
                            <a:rPr lang="en-US" sz="1600" i="1">
                              <a:latin typeface="Cambria Math" panose="02040503050406030204" pitchFamily="18" charset="0"/>
                            </a:rPr>
                            <m:t>2</m:t>
                          </m:r>
                        </m:sup>
                      </m:sSup>
                      <m:r>
                        <a:rPr lang="en-US" sz="1600" b="0" i="1" smtClean="0">
                          <a:latin typeface="Cambria Math" panose="02040503050406030204" pitchFamily="18" charset="0"/>
                        </a:rPr>
                        <m:t>=1</m:t>
                      </m:r>
                    </m:oMath>
                  </m:oMathPara>
                </a14:m>
                <a:endParaRPr lang="en-US" sz="1600" dirty="0"/>
              </a:p>
              <a:p>
                <a:pPr algn="just">
                  <a:spcBef>
                    <a:spcPts val="600"/>
                  </a:spcBef>
                  <a:spcAft>
                    <a:spcPts val="600"/>
                  </a:spcAft>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𝐷</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2</m:t>
                          </m:r>
                        </m:e>
                      </m:d>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d>
                            <m:dPr>
                              <m:ctrlPr>
                                <a:rPr lang="en-US" sz="1600" b="0" i="1" smtClean="0">
                                  <a:latin typeface="Cambria Math" panose="02040503050406030204" pitchFamily="18" charset="0"/>
                                </a:rPr>
                              </m:ctrlPr>
                            </m:dPr>
                            <m:e>
                              <m:r>
                                <a:rPr lang="en-US" sz="1600" b="0" i="1" smtClean="0">
                                  <a:latin typeface="Cambria Math" panose="02040503050406030204" pitchFamily="18" charset="0"/>
                                </a:rPr>
                                <m:t>1−0</m:t>
                              </m:r>
                            </m:e>
                          </m:d>
                        </m:e>
                        <m:sup>
                          <m:r>
                            <a:rPr lang="en-US" sz="1600" b="0" i="1" smtClean="0">
                              <a:latin typeface="Cambria Math" panose="02040503050406030204" pitchFamily="18" charset="0"/>
                            </a:rPr>
                            <m:t>2</m:t>
                          </m:r>
                        </m:sup>
                      </m:sSup>
                      <m:r>
                        <a:rPr lang="en-US" sz="1600" b="0" i="1" smtClean="0">
                          <a:latin typeface="Cambria Math" panose="02040503050406030204" pitchFamily="18" charset="0"/>
                        </a:rPr>
                        <m:t>+</m:t>
                      </m:r>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r>
                                <a:rPr lang="en-US" sz="1600" i="1">
                                  <a:latin typeface="Cambria Math" panose="02040503050406030204" pitchFamily="18" charset="0"/>
                                </a:rPr>
                                <m:t>0−0</m:t>
                              </m:r>
                            </m:e>
                          </m:d>
                        </m:e>
                        <m:sup>
                          <m:r>
                            <a:rPr lang="en-US" sz="1600" i="1">
                              <a:latin typeface="Cambria Math" panose="02040503050406030204" pitchFamily="18" charset="0"/>
                            </a:rPr>
                            <m:t>2</m:t>
                          </m:r>
                        </m:sup>
                      </m:sSup>
                      <m:r>
                        <a:rPr lang="en-US" sz="1600" b="0" i="1" smtClean="0">
                          <a:latin typeface="Cambria Math" panose="02040503050406030204" pitchFamily="18" charset="0"/>
                        </a:rPr>
                        <m:t>+</m:t>
                      </m:r>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r>
                                <a:rPr lang="en-US" sz="1600" b="0" i="1" smtClean="0">
                                  <a:latin typeface="Cambria Math" panose="02040503050406030204" pitchFamily="18" charset="0"/>
                                </a:rPr>
                                <m:t>0</m:t>
                              </m:r>
                              <m:r>
                                <a:rPr lang="en-US" sz="1600" i="1">
                                  <a:latin typeface="Cambria Math" panose="02040503050406030204" pitchFamily="18" charset="0"/>
                                </a:rPr>
                                <m:t>−0</m:t>
                              </m:r>
                            </m:e>
                          </m:d>
                        </m:e>
                        <m:sup>
                          <m:r>
                            <a:rPr lang="en-US" sz="1600" i="1">
                              <a:latin typeface="Cambria Math" panose="02040503050406030204" pitchFamily="18" charset="0"/>
                            </a:rPr>
                            <m:t>2</m:t>
                          </m:r>
                        </m:sup>
                      </m:sSup>
                      <m:r>
                        <a:rPr lang="en-US" sz="1600" b="0" i="1" smtClean="0">
                          <a:latin typeface="Cambria Math" panose="02040503050406030204" pitchFamily="18" charset="0"/>
                        </a:rPr>
                        <m:t>+</m:t>
                      </m:r>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r>
                                <a:rPr lang="en-US" sz="1600" b="0" i="1" smtClean="0">
                                  <a:latin typeface="Cambria Math" panose="02040503050406030204" pitchFamily="18" charset="0"/>
                                </a:rPr>
                                <m:t>0</m:t>
                              </m:r>
                              <m:r>
                                <a:rPr lang="en-US" sz="1600" i="1">
                                  <a:latin typeface="Cambria Math" panose="02040503050406030204" pitchFamily="18" charset="0"/>
                                </a:rPr>
                                <m:t>−</m:t>
                              </m:r>
                              <m:r>
                                <a:rPr lang="en-US" sz="1600" b="0" i="1" smtClean="0">
                                  <a:latin typeface="Cambria Math" panose="02040503050406030204" pitchFamily="18" charset="0"/>
                                </a:rPr>
                                <m:t>1</m:t>
                              </m:r>
                            </m:e>
                          </m:d>
                        </m:e>
                        <m:sup>
                          <m:r>
                            <a:rPr lang="en-US" sz="1600" i="1">
                              <a:latin typeface="Cambria Math" panose="02040503050406030204" pitchFamily="18" charset="0"/>
                            </a:rPr>
                            <m:t>2</m:t>
                          </m:r>
                        </m:sup>
                      </m:sSup>
                      <m:r>
                        <a:rPr lang="en-US" sz="1600" b="0" i="1" smtClean="0">
                          <a:latin typeface="Cambria Math" panose="02040503050406030204" pitchFamily="18" charset="0"/>
                        </a:rPr>
                        <m:t>=2</m:t>
                      </m:r>
                    </m:oMath>
                  </m:oMathPara>
                </a14:m>
                <a:endParaRPr lang="en-US" sz="1600" dirty="0"/>
              </a:p>
              <a:p>
                <a:pPr algn="just">
                  <a:spcBef>
                    <a:spcPts val="600"/>
                  </a:spcBef>
                  <a:spcAft>
                    <a:spcPts val="600"/>
                  </a:spcAft>
                </a:pPr>
                <a:r>
                  <a:rPr lang="en-US" sz="1600" dirty="0"/>
                  <a:t>Since </a:t>
                </a:r>
                <a14:m>
                  <m:oMath xmlns:m="http://schemas.openxmlformats.org/officeDocument/2006/math">
                    <m:r>
                      <a:rPr lang="en-US" sz="1600" b="0" i="1" smtClean="0">
                        <a:latin typeface="Cambria Math" panose="02040503050406030204" pitchFamily="18" charset="0"/>
                      </a:rPr>
                      <m:t>𝐷</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1</m:t>
                        </m:r>
                      </m:e>
                    </m:d>
                    <m:r>
                      <a:rPr lang="en-US" sz="1600" b="0" i="1" smtClean="0">
                        <a:latin typeface="Cambria Math" panose="02040503050406030204" pitchFamily="18" charset="0"/>
                      </a:rPr>
                      <m:t>&lt;</m:t>
                    </m:r>
                    <m:r>
                      <a:rPr lang="en-US" sz="1600" b="0" i="1" smtClean="0">
                        <a:latin typeface="Cambria Math" panose="02040503050406030204" pitchFamily="18" charset="0"/>
                      </a:rPr>
                      <m:t>𝐷</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2</m:t>
                        </m:r>
                      </m:e>
                    </m:d>
                    <m:r>
                      <a:rPr lang="en-US" sz="1600" b="0" i="1" smtClean="0">
                        <a:latin typeface="Cambria Math" panose="02040503050406030204" pitchFamily="18" charset="0"/>
                      </a:rPr>
                      <m:t>, </m:t>
                    </m:r>
                    <m:r>
                      <a:rPr lang="en-US" sz="1600" b="0" i="1" smtClean="0">
                        <a:latin typeface="Cambria Math" panose="02040503050406030204" pitchFamily="18" charset="0"/>
                      </a:rPr>
                      <m:t>𝐷</m:t>
                    </m:r>
                    <m:r>
                      <a:rPr lang="en-US" sz="1600" b="0" i="1" smtClean="0">
                        <a:latin typeface="Cambria Math" panose="02040503050406030204" pitchFamily="18" charset="0"/>
                      </a:rPr>
                      <m:t>(1)</m:t>
                    </m:r>
                  </m:oMath>
                </a14:m>
                <a:r>
                  <a:rPr lang="en-US" sz="1600" dirty="0"/>
                  <a:t> is minimum; hence the winner unit index is </a:t>
                </a:r>
                <a14:m>
                  <m:oMath xmlns:m="http://schemas.openxmlformats.org/officeDocument/2006/math">
                    <m:r>
                      <a:rPr lang="en-US" sz="1600" b="0" i="1" smtClean="0">
                        <a:latin typeface="Cambria Math" panose="02040503050406030204" pitchFamily="18" charset="0"/>
                      </a:rPr>
                      <m:t>𝐽</m:t>
                    </m:r>
                    <m:r>
                      <a:rPr lang="en-US" sz="1600" b="0" i="1" smtClean="0">
                        <a:latin typeface="Cambria Math" panose="02040503050406030204" pitchFamily="18" charset="0"/>
                      </a:rPr>
                      <m:t>=1</m:t>
                    </m:r>
                  </m:oMath>
                </a14:m>
                <a:r>
                  <a:rPr lang="en-US" sz="1600" dirty="0"/>
                  <a:t>. now that </a:t>
                </a:r>
                <a14:m>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𝐽</m:t>
                    </m:r>
                  </m:oMath>
                </a14:m>
                <a:r>
                  <a:rPr lang="en-US" sz="1600" dirty="0"/>
                  <a:t>, the weight updation is performed as </a:t>
                </a:r>
              </a:p>
              <a:p>
                <a:pPr algn="ctr">
                  <a:spcBef>
                    <a:spcPts val="600"/>
                  </a:spcBef>
                  <a:spcAft>
                    <a:spcPts val="600"/>
                  </a:spcAft>
                </a:pPr>
                <a:r>
                  <a:rPr lang="en-US" sz="1600" dirty="0"/>
                  <a:t>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𝐽</m:t>
                        </m:r>
                      </m:sub>
                    </m:sSub>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𝑛𝑒𝑤</m:t>
                        </m:r>
                      </m:e>
                    </m:d>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𝐽</m:t>
                        </m:r>
                      </m:sub>
                    </m:sSub>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𝑜𝑙𝑑</m:t>
                        </m:r>
                      </m:e>
                    </m:d>
                    <m:r>
                      <a:rPr lang="en-US" sz="1600" b="0" i="1" smtClean="0">
                        <a:latin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𝛼</m:t>
                    </m:r>
                    <m:d>
                      <m:dPr>
                        <m:begChr m:val="["/>
                        <m:endChr m:val="]"/>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𝑤</m:t>
                            </m:r>
                          </m:e>
                          <m:sub>
                            <m:r>
                              <a:rPr lang="en-US" sz="1600" b="0" i="1" smtClean="0">
                                <a:latin typeface="Cambria Math" panose="02040503050406030204" pitchFamily="18" charset="0"/>
                                <a:ea typeface="Cambria Math" panose="02040503050406030204" pitchFamily="18" charset="0"/>
                              </a:rPr>
                              <m:t>𝐽</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𝑜𝑙𝑑</m:t>
                        </m:r>
                        <m:r>
                          <a:rPr lang="en-US" sz="1600" b="0" i="1" smtClean="0">
                            <a:latin typeface="Cambria Math" panose="02040503050406030204" pitchFamily="18" charset="0"/>
                            <a:ea typeface="Cambria Math" panose="02040503050406030204" pitchFamily="18" charset="0"/>
                          </a:rPr>
                          <m:t>)</m:t>
                        </m:r>
                      </m:e>
                    </m:d>
                  </m:oMath>
                </a14:m>
                <a:endParaRPr lang="en-US" sz="1600" dirty="0"/>
              </a:p>
            </p:txBody>
          </p:sp>
        </mc:Choice>
        <mc:Fallback xmlns="">
          <p:sp>
            <p:nvSpPr>
              <p:cNvPr id="26" name="Rectangle 25"/>
              <p:cNvSpPr>
                <a:spLocks noRot="1" noChangeAspect="1" noMove="1" noResize="1" noEditPoints="1" noAdjustHandles="1" noChangeArrowheads="1" noChangeShapeType="1" noTextEdit="1"/>
              </p:cNvSpPr>
              <p:nvPr/>
            </p:nvSpPr>
            <p:spPr>
              <a:xfrm>
                <a:off x="381000" y="1379577"/>
                <a:ext cx="8382000" cy="4757969"/>
              </a:xfrm>
              <a:prstGeom prst="rect">
                <a:avLst/>
              </a:prstGeom>
              <a:blipFill>
                <a:blip r:embed="rId2"/>
                <a:stretch>
                  <a:fillRect l="-436" t="-384" r="-364"/>
                </a:stretch>
              </a:blipFill>
            </p:spPr>
            <p:txBody>
              <a:bodyPr/>
              <a:lstStyle/>
              <a:p>
                <a:r>
                  <a:rPr lang="en-IN">
                    <a:noFill/>
                  </a:rPr>
                  <a:t> </a:t>
                </a:r>
              </a:p>
            </p:txBody>
          </p:sp>
        </mc:Fallback>
      </mc:AlternateContent>
      <p:sp>
        <p:nvSpPr>
          <p:cNvPr id="2" name="Date Placeholder 1">
            <a:extLst>
              <a:ext uri="{FF2B5EF4-FFF2-40B4-BE49-F238E27FC236}">
                <a16:creationId xmlns:a16="http://schemas.microsoft.com/office/drawing/2014/main" id="{D8D95BAE-58EE-4F62-BE25-374A7C355DF6}"/>
              </a:ext>
            </a:extLst>
          </p:cNvPr>
          <p:cNvSpPr>
            <a:spLocks noGrp="1"/>
          </p:cNvSpPr>
          <p:nvPr>
            <p:ph type="dt" sz="half" idx="10"/>
          </p:nvPr>
        </p:nvSpPr>
        <p:spPr/>
        <p:txBody>
          <a:bodyPr/>
          <a:lstStyle/>
          <a:p>
            <a:fld id="{A74F7547-F7EA-472A-81B0-AFBDB585C69C}" type="datetime1">
              <a:rPr lang="en-US" smtClean="0">
                <a:solidFill>
                  <a:prstClr val="black">
                    <a:tint val="75000"/>
                  </a:prstClr>
                </a:solidFill>
              </a:rPr>
              <a:t>9/17/2021</a:t>
            </a:fld>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F5050981-4C90-44CB-A918-1566C30A04A2}"/>
              </a:ext>
            </a:extLst>
          </p:cNvPr>
          <p:cNvSpPr>
            <a:spLocks noGrp="1"/>
          </p:cNvSpPr>
          <p:nvPr>
            <p:ph type="ftr" sz="quarter" idx="11"/>
          </p:nvPr>
        </p:nvSpPr>
        <p:spPr/>
        <p:txBody>
          <a:bodyPr/>
          <a:lstStyle/>
          <a:p>
            <a:r>
              <a:rPr lang="en-US" dirty="0">
                <a:solidFill>
                  <a:prstClr val="black">
                    <a:tint val="75000"/>
                  </a:prstClr>
                </a:solidFill>
              </a:rPr>
              <a:t>Matching and Self organizing networks</a:t>
            </a:r>
          </a:p>
        </p:txBody>
      </p:sp>
    </p:spTree>
    <p:extLst>
      <p:ext uri="{BB962C8B-B14F-4D97-AF65-F5344CB8AC3E}">
        <p14:creationId xmlns:p14="http://schemas.microsoft.com/office/powerpoint/2010/main" val="956452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8</a:t>
            </a:fld>
            <a:endParaRPr lang="en-US" dirty="0"/>
          </a:p>
        </p:txBody>
      </p:sp>
      <p:sp>
        <p:nvSpPr>
          <p:cNvPr id="6" name="TextBox 5"/>
          <p:cNvSpPr txBox="1"/>
          <p:nvPr/>
        </p:nvSpPr>
        <p:spPr>
          <a:xfrm>
            <a:off x="1676400" y="695980"/>
            <a:ext cx="7391400" cy="523220"/>
          </a:xfrm>
          <a:prstGeom prst="rect">
            <a:avLst/>
          </a:prstGeom>
          <a:noFill/>
        </p:spPr>
        <p:txBody>
          <a:bodyPr wrap="square" rtlCol="0">
            <a:spAutoFit/>
          </a:bodyPr>
          <a:lstStyle/>
          <a:p>
            <a:r>
              <a:rPr lang="en-US" sz="2800" b="1" dirty="0">
                <a:solidFill>
                  <a:schemeClr val="accent2">
                    <a:lumMod val="75000"/>
                  </a:schemeClr>
                </a:solidFill>
                <a:latin typeface="Century Gothic" pitchFamily="34" charset="0"/>
              </a:rPr>
              <a:t>LVQ Example</a:t>
            </a:r>
          </a:p>
        </p:txBody>
      </p:sp>
      <mc:AlternateContent xmlns:mc="http://schemas.openxmlformats.org/markup-compatibility/2006" xmlns:a14="http://schemas.microsoft.com/office/drawing/2010/main">
        <mc:Choice Requires="a14">
          <p:sp>
            <p:nvSpPr>
              <p:cNvPr id="26" name="Rectangle 25"/>
              <p:cNvSpPr/>
              <p:nvPr/>
            </p:nvSpPr>
            <p:spPr>
              <a:xfrm>
                <a:off x="381000" y="1219200"/>
                <a:ext cx="8382000" cy="5383910"/>
              </a:xfrm>
              <a:prstGeom prst="rect">
                <a:avLst/>
              </a:prstGeom>
            </p:spPr>
            <p:txBody>
              <a:bodyPr wrap="square">
                <a:spAutoFit/>
              </a:bodyPr>
              <a:lstStyle/>
              <a:p>
                <a:pPr algn="just">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11</m:t>
                          </m:r>
                        </m:sub>
                      </m:sSub>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𝑛𝑒𝑤</m:t>
                          </m:r>
                        </m:e>
                      </m:d>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11</m:t>
                          </m:r>
                        </m:sub>
                      </m:sSub>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𝑜𝑙𝑑</m:t>
                          </m:r>
                        </m:e>
                      </m:d>
                      <m:r>
                        <a:rPr lang="en-US" sz="1600" b="0" i="1" smtClean="0">
                          <a:latin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𝛼</m:t>
                      </m:r>
                      <m:d>
                        <m:dPr>
                          <m:begChr m:val="["/>
                          <m:endChr m:val="]"/>
                          <m:ctrlPr>
                            <a:rPr lang="en-US" sz="1600" b="0" i="1" smtClean="0">
                              <a:latin typeface="Cambria Math" panose="02040503050406030204" pitchFamily="18" charset="0"/>
                              <a:ea typeface="Cambria Math" panose="02040503050406030204" pitchFamily="18" charset="0"/>
                            </a:rPr>
                          </m:ctrlPr>
                        </m:dPr>
                        <m:e>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𝑥</m:t>
                              </m:r>
                            </m:e>
                            <m:sub>
                              <m:r>
                                <a:rPr lang="en-US" sz="1600" b="0" i="1" smtClean="0">
                                  <a:latin typeface="Cambria Math" panose="02040503050406030204" pitchFamily="18" charset="0"/>
                                  <a:ea typeface="Cambria Math" panose="02040503050406030204" pitchFamily="18" charset="0"/>
                                </a:rPr>
                                <m:t>1</m:t>
                              </m:r>
                            </m:sub>
                          </m:sSub>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𝑤</m:t>
                              </m:r>
                            </m:e>
                            <m:sub>
                              <m:r>
                                <a:rPr lang="en-US" sz="1600" b="0" i="1" smtClean="0">
                                  <a:latin typeface="Cambria Math" panose="02040503050406030204" pitchFamily="18" charset="0"/>
                                  <a:ea typeface="Cambria Math" panose="02040503050406030204" pitchFamily="18" charset="0"/>
                                </a:rPr>
                                <m:t>11</m:t>
                              </m:r>
                            </m:sub>
                          </m:sSub>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𝑜𝑙𝑑</m:t>
                              </m:r>
                            </m:e>
                          </m:d>
                        </m:e>
                      </m:d>
                      <m:r>
                        <a:rPr lang="en-US" sz="1600" b="0" i="1" smtClean="0">
                          <a:latin typeface="Cambria Math" panose="02040503050406030204" pitchFamily="18" charset="0"/>
                          <a:ea typeface="Cambria Math" panose="02040503050406030204" pitchFamily="18" charset="0"/>
                        </a:rPr>
                        <m:t>=0−0.1</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0−0</m:t>
                          </m:r>
                        </m:e>
                      </m:d>
                      <m:r>
                        <a:rPr lang="en-US" sz="1600" b="0" i="1" smtClean="0">
                          <a:latin typeface="Cambria Math" panose="02040503050406030204" pitchFamily="18" charset="0"/>
                          <a:ea typeface="Cambria Math" panose="02040503050406030204" pitchFamily="18" charset="0"/>
                        </a:rPr>
                        <m:t>=0</m:t>
                      </m:r>
                    </m:oMath>
                  </m:oMathPara>
                </a14:m>
                <a:endParaRPr lang="en-US" sz="1600" b="0" dirty="0">
                  <a:ea typeface="Cambria Math" panose="02040503050406030204" pitchFamily="18" charset="0"/>
                </a:endParaRPr>
              </a:p>
              <a:p>
                <a:pPr algn="just">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21</m:t>
                          </m:r>
                        </m:sub>
                      </m:sSub>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𝑛𝑒𝑤</m:t>
                          </m:r>
                        </m:e>
                      </m:d>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21</m:t>
                          </m:r>
                        </m:sub>
                      </m:sSub>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𝑜𝑙𝑑</m:t>
                          </m:r>
                        </m:e>
                      </m:d>
                      <m:r>
                        <a:rPr lang="en-US" sz="1600" b="0" i="1" smtClean="0">
                          <a:latin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𝛼</m:t>
                      </m:r>
                      <m:d>
                        <m:dPr>
                          <m:begChr m:val="["/>
                          <m:endChr m:val="]"/>
                          <m:ctrlPr>
                            <a:rPr lang="en-US" sz="1600" b="0" i="1" smtClean="0">
                              <a:latin typeface="Cambria Math" panose="02040503050406030204" pitchFamily="18" charset="0"/>
                              <a:ea typeface="Cambria Math" panose="02040503050406030204" pitchFamily="18" charset="0"/>
                            </a:rPr>
                          </m:ctrlPr>
                        </m:dPr>
                        <m:e>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𝑥</m:t>
                              </m:r>
                            </m:e>
                            <m:sub>
                              <m:r>
                                <a:rPr lang="en-US" sz="1600" b="0" i="1" smtClean="0">
                                  <a:latin typeface="Cambria Math" panose="02040503050406030204" pitchFamily="18" charset="0"/>
                                  <a:ea typeface="Cambria Math" panose="02040503050406030204" pitchFamily="18" charset="0"/>
                                </a:rPr>
                                <m:t>2</m:t>
                              </m:r>
                            </m:sub>
                          </m:sSub>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𝑤</m:t>
                              </m:r>
                            </m:e>
                            <m:sub>
                              <m:r>
                                <a:rPr lang="en-US" sz="1600" b="0" i="1" smtClean="0">
                                  <a:latin typeface="Cambria Math" panose="02040503050406030204" pitchFamily="18" charset="0"/>
                                  <a:ea typeface="Cambria Math" panose="02040503050406030204" pitchFamily="18" charset="0"/>
                                </a:rPr>
                                <m:t>21</m:t>
                              </m:r>
                            </m:sub>
                          </m:sSub>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𝑜𝑙𝑑</m:t>
                              </m:r>
                            </m:e>
                          </m:d>
                        </m:e>
                      </m:d>
                      <m:r>
                        <a:rPr lang="en-US" sz="1600" b="0" i="1" smtClean="0">
                          <a:latin typeface="Cambria Math" panose="02040503050406030204" pitchFamily="18" charset="0"/>
                          <a:ea typeface="Cambria Math" panose="02040503050406030204" pitchFamily="18" charset="0"/>
                        </a:rPr>
                        <m:t>=0−0.1</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0−0</m:t>
                          </m:r>
                        </m:e>
                      </m:d>
                      <m:r>
                        <a:rPr lang="en-US" sz="1600" b="0" i="1" smtClean="0">
                          <a:latin typeface="Cambria Math" panose="02040503050406030204" pitchFamily="18" charset="0"/>
                          <a:ea typeface="Cambria Math" panose="02040503050406030204" pitchFamily="18" charset="0"/>
                        </a:rPr>
                        <m:t>=0</m:t>
                      </m:r>
                    </m:oMath>
                  </m:oMathPara>
                </a14:m>
                <a:endParaRPr lang="en-US" sz="1600" b="0" dirty="0">
                  <a:ea typeface="Cambria Math" panose="02040503050406030204" pitchFamily="18" charset="0"/>
                </a:endParaRPr>
              </a:p>
              <a:p>
                <a:pPr algn="just">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31</m:t>
                          </m:r>
                        </m:sub>
                      </m:sSub>
                      <m:d>
                        <m:dPr>
                          <m:ctrlPr>
                            <a:rPr lang="en-US" sz="1600" i="1">
                              <a:latin typeface="Cambria Math" panose="02040503050406030204" pitchFamily="18" charset="0"/>
                            </a:rPr>
                          </m:ctrlPr>
                        </m:dPr>
                        <m:e>
                          <m:r>
                            <a:rPr lang="en-US" sz="1600" i="1">
                              <a:latin typeface="Cambria Math" panose="02040503050406030204" pitchFamily="18" charset="0"/>
                            </a:rPr>
                            <m:t>𝑛𝑒𝑤</m:t>
                          </m:r>
                        </m:e>
                      </m:d>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31</m:t>
                          </m:r>
                        </m:sub>
                      </m:sSub>
                      <m:d>
                        <m:dPr>
                          <m:ctrlPr>
                            <a:rPr lang="en-US" sz="1600" i="1">
                              <a:latin typeface="Cambria Math" panose="02040503050406030204" pitchFamily="18" charset="0"/>
                            </a:rPr>
                          </m:ctrlPr>
                        </m:dPr>
                        <m:e>
                          <m:r>
                            <a:rPr lang="en-US" sz="1600" i="1">
                              <a:latin typeface="Cambria Math" panose="02040503050406030204" pitchFamily="18" charset="0"/>
                            </a:rPr>
                            <m:t>𝑜𝑙𝑑</m:t>
                          </m:r>
                        </m:e>
                      </m:d>
                      <m:r>
                        <a:rPr lang="en-US" sz="1600" i="1">
                          <a:latin typeface="Cambria Math" panose="02040503050406030204" pitchFamily="18" charset="0"/>
                        </a:rPr>
                        <m:t>−</m:t>
                      </m:r>
                      <m:r>
                        <a:rPr lang="en-US" sz="1600" i="1">
                          <a:latin typeface="Cambria Math" panose="02040503050406030204" pitchFamily="18" charset="0"/>
                        </a:rPr>
                        <m:t>𝛼</m:t>
                      </m:r>
                      <m:d>
                        <m:dPr>
                          <m:begChr m:val="["/>
                          <m:endChr m:val="]"/>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3</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31</m:t>
                              </m:r>
                            </m:sub>
                          </m:sSub>
                          <m:d>
                            <m:dPr>
                              <m:ctrlPr>
                                <a:rPr lang="en-US" sz="1600" i="1">
                                  <a:latin typeface="Cambria Math" panose="02040503050406030204" pitchFamily="18" charset="0"/>
                                </a:rPr>
                              </m:ctrlPr>
                            </m:dPr>
                            <m:e>
                              <m:r>
                                <a:rPr lang="en-US" sz="1600" i="1">
                                  <a:latin typeface="Cambria Math" panose="02040503050406030204" pitchFamily="18" charset="0"/>
                                </a:rPr>
                                <m:t>𝑜𝑙𝑑</m:t>
                              </m:r>
                            </m:e>
                          </m:d>
                        </m:e>
                      </m:d>
                      <m:r>
                        <a:rPr lang="en-US" sz="1600" i="1">
                          <a:latin typeface="Cambria Math" panose="02040503050406030204" pitchFamily="18" charset="0"/>
                        </a:rPr>
                        <m:t>=1−0.1</m:t>
                      </m:r>
                      <m:d>
                        <m:dPr>
                          <m:ctrlPr>
                            <a:rPr lang="en-US" sz="1600" i="1">
                              <a:latin typeface="Cambria Math" panose="02040503050406030204" pitchFamily="18" charset="0"/>
                            </a:rPr>
                          </m:ctrlPr>
                        </m:dPr>
                        <m:e>
                          <m:r>
                            <a:rPr lang="en-US" sz="1600" i="1">
                              <a:latin typeface="Cambria Math" panose="02040503050406030204" pitchFamily="18" charset="0"/>
                            </a:rPr>
                            <m:t>0−1</m:t>
                          </m:r>
                        </m:e>
                      </m:d>
                      <m:r>
                        <a:rPr lang="en-US" sz="1600" i="1">
                          <a:latin typeface="Cambria Math" panose="02040503050406030204" pitchFamily="18" charset="0"/>
                        </a:rPr>
                        <m:t>=1.1</m:t>
                      </m:r>
                    </m:oMath>
                  </m:oMathPara>
                </a14:m>
                <a:endParaRPr lang="en-US" sz="1600" i="1" dirty="0">
                  <a:latin typeface="Cambria Math" panose="02040503050406030204" pitchFamily="18" charset="0"/>
                </a:endParaRPr>
              </a:p>
              <a:p>
                <a:pPr algn="just">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41</m:t>
                          </m:r>
                        </m:sub>
                      </m:sSub>
                      <m:d>
                        <m:dPr>
                          <m:ctrlPr>
                            <a:rPr lang="en-US" sz="1600" i="1">
                              <a:latin typeface="Cambria Math" panose="02040503050406030204" pitchFamily="18" charset="0"/>
                            </a:rPr>
                          </m:ctrlPr>
                        </m:dPr>
                        <m:e>
                          <m:r>
                            <a:rPr lang="en-US" sz="1600" i="1">
                              <a:latin typeface="Cambria Math" panose="02040503050406030204" pitchFamily="18" charset="0"/>
                            </a:rPr>
                            <m:t>𝑛𝑒𝑤</m:t>
                          </m:r>
                        </m:e>
                      </m:d>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41</m:t>
                          </m:r>
                        </m:sub>
                      </m:sSub>
                      <m:d>
                        <m:dPr>
                          <m:ctrlPr>
                            <a:rPr lang="en-US" sz="1600" i="1">
                              <a:latin typeface="Cambria Math" panose="02040503050406030204" pitchFamily="18" charset="0"/>
                            </a:rPr>
                          </m:ctrlPr>
                        </m:dPr>
                        <m:e>
                          <m:r>
                            <a:rPr lang="en-US" sz="1600" i="1">
                              <a:latin typeface="Cambria Math" panose="02040503050406030204" pitchFamily="18" charset="0"/>
                            </a:rPr>
                            <m:t>𝑜𝑙𝑑</m:t>
                          </m:r>
                        </m:e>
                      </m:d>
                      <m:r>
                        <a:rPr lang="en-US" sz="1600" i="1">
                          <a:latin typeface="Cambria Math" panose="02040503050406030204" pitchFamily="18" charset="0"/>
                        </a:rPr>
                        <m:t>−</m:t>
                      </m:r>
                      <m:r>
                        <a:rPr lang="en-US" sz="1600" i="1">
                          <a:latin typeface="Cambria Math" panose="02040503050406030204" pitchFamily="18" charset="0"/>
                        </a:rPr>
                        <m:t>𝛼</m:t>
                      </m:r>
                      <m:d>
                        <m:dPr>
                          <m:begChr m:val="["/>
                          <m:endChr m:val="]"/>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4</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41</m:t>
                              </m:r>
                            </m:sub>
                          </m:sSub>
                          <m:d>
                            <m:dPr>
                              <m:ctrlPr>
                                <a:rPr lang="en-US" sz="1600" i="1">
                                  <a:latin typeface="Cambria Math" panose="02040503050406030204" pitchFamily="18" charset="0"/>
                                </a:rPr>
                              </m:ctrlPr>
                            </m:dPr>
                            <m:e>
                              <m:r>
                                <a:rPr lang="en-US" sz="1600" i="1">
                                  <a:latin typeface="Cambria Math" panose="02040503050406030204" pitchFamily="18" charset="0"/>
                                </a:rPr>
                                <m:t>𝑜𝑙𝑑</m:t>
                              </m:r>
                            </m:e>
                          </m:d>
                        </m:e>
                      </m:d>
                      <m:r>
                        <a:rPr lang="en-US" sz="1600" i="1">
                          <a:latin typeface="Cambria Math" panose="02040503050406030204" pitchFamily="18" charset="0"/>
                        </a:rPr>
                        <m:t>=1−0.1</m:t>
                      </m:r>
                      <m:d>
                        <m:dPr>
                          <m:ctrlPr>
                            <a:rPr lang="en-US" sz="1600" i="1">
                              <a:latin typeface="Cambria Math" panose="02040503050406030204" pitchFamily="18" charset="0"/>
                            </a:rPr>
                          </m:ctrlPr>
                        </m:dPr>
                        <m:e>
                          <m:r>
                            <a:rPr lang="en-US" sz="1600" i="1">
                              <a:latin typeface="Cambria Math" panose="02040503050406030204" pitchFamily="18" charset="0"/>
                            </a:rPr>
                            <m:t>1−1</m:t>
                          </m:r>
                        </m:e>
                      </m:d>
                      <m:r>
                        <a:rPr lang="en-US" sz="1600" i="1">
                          <a:latin typeface="Cambria Math" panose="02040503050406030204" pitchFamily="18" charset="0"/>
                        </a:rPr>
                        <m:t>=</m:t>
                      </m:r>
                      <m:r>
                        <a:rPr lang="en-IN" sz="1600" b="0" i="1" smtClean="0">
                          <a:latin typeface="Cambria Math" panose="02040503050406030204" pitchFamily="18" charset="0"/>
                        </a:rPr>
                        <m:t>1</m:t>
                      </m:r>
                    </m:oMath>
                  </m:oMathPara>
                </a14:m>
                <a:endParaRPr lang="en-US" sz="1600" i="1" dirty="0">
                  <a:latin typeface="Cambria Math" panose="02040503050406030204" pitchFamily="18" charset="0"/>
                </a:endParaRPr>
              </a:p>
              <a:p>
                <a:pPr algn="just">
                  <a:spcBef>
                    <a:spcPts val="600"/>
                  </a:spcBef>
                  <a:spcAft>
                    <a:spcPts val="600"/>
                  </a:spcAft>
                </a:pPr>
                <a:r>
                  <a:rPr lang="en-US" sz="1600" dirty="0"/>
                  <a:t>After the presentation of first input pattern, the weight matrix becomes</a:t>
                </a:r>
              </a:p>
              <a:p>
                <a:pPr algn="just">
                  <a:spcBef>
                    <a:spcPts val="600"/>
                  </a:spcBef>
                  <a:spcAft>
                    <a:spcPts val="600"/>
                  </a:spcAft>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𝑊</m:t>
                      </m:r>
                      <m:r>
                        <a:rPr lang="en-US" sz="1600" b="0" i="1" smtClean="0">
                          <a:latin typeface="Cambria Math" panose="02040503050406030204" pitchFamily="18" charset="0"/>
                        </a:rPr>
                        <m:t>=</m:t>
                      </m:r>
                      <m:d>
                        <m:dPr>
                          <m:begChr m:val="["/>
                          <m:endChr m:val="]"/>
                          <m:ctrlPr>
                            <a:rPr lang="en-US" sz="1600" b="0" i="1" smtClean="0">
                              <a:latin typeface="Cambria Math" panose="02040503050406030204" pitchFamily="18" charset="0"/>
                            </a:rPr>
                          </m:ctrlPr>
                        </m:dPr>
                        <m:e>
                          <m:m>
                            <m:mPr>
                              <m:mcs>
                                <m:mc>
                                  <m:mcPr>
                                    <m:count m:val="2"/>
                                    <m:mcJc m:val="center"/>
                                  </m:mcPr>
                                </m:mc>
                              </m:mcs>
                              <m:ctrlPr>
                                <a:rPr lang="en-US" sz="1600" b="0" i="1" smtClean="0">
                                  <a:latin typeface="Cambria Math" panose="02040503050406030204" pitchFamily="18" charset="0"/>
                                </a:rPr>
                              </m:ctrlPr>
                            </m:mPr>
                            <m:mr>
                              <m:e>
                                <m:m>
                                  <m:mPr>
                                    <m:mcs>
                                      <m:mc>
                                        <m:mcPr>
                                          <m:count m:val="1"/>
                                          <m:mcJc m:val="center"/>
                                        </m:mcPr>
                                      </m:mc>
                                    </m:mcs>
                                    <m:ctrlPr>
                                      <a:rPr lang="en-US" sz="1600" b="0" i="1" smtClean="0">
                                        <a:latin typeface="Cambria Math" panose="02040503050406030204" pitchFamily="18" charset="0"/>
                                      </a:rPr>
                                    </m:ctrlPr>
                                  </m:mPr>
                                  <m:mr>
                                    <m:e>
                                      <m:m>
                                        <m:mPr>
                                          <m:mcs>
                                            <m:mc>
                                              <m:mcPr>
                                                <m:count m:val="1"/>
                                                <m:mcJc m:val="center"/>
                                              </m:mcPr>
                                            </m:mc>
                                          </m:mcs>
                                          <m:ctrlPr>
                                            <a:rPr lang="en-US" sz="1600" b="0" i="1" smtClean="0">
                                              <a:latin typeface="Cambria Math" panose="02040503050406030204" pitchFamily="18" charset="0"/>
                                            </a:rPr>
                                          </m:ctrlPr>
                                        </m:mPr>
                                        <m:mr>
                                          <m:e>
                                            <m:r>
                                              <m:rPr>
                                                <m:brk m:alnAt="7"/>
                                              </m:rPr>
                                              <a:rPr lang="en-US" sz="1600" b="0" i="1" smtClean="0">
                                                <a:latin typeface="Cambria Math" panose="02040503050406030204" pitchFamily="18" charset="0"/>
                                              </a:rPr>
                                              <m:t>0</m:t>
                                            </m:r>
                                          </m:e>
                                        </m:mr>
                                        <m:mr>
                                          <m:e>
                                            <m:r>
                                              <a:rPr lang="en-US" sz="1600" b="0" i="1" smtClean="0">
                                                <a:latin typeface="Cambria Math" panose="02040503050406030204" pitchFamily="18" charset="0"/>
                                              </a:rPr>
                                              <m:t>0</m:t>
                                            </m:r>
                                          </m:e>
                                        </m:mr>
                                      </m:m>
                                    </m:e>
                                  </m:mr>
                                  <m:mr>
                                    <m:e>
                                      <m:m>
                                        <m:mPr>
                                          <m:mcs>
                                            <m:mc>
                                              <m:mcPr>
                                                <m:count m:val="1"/>
                                                <m:mcJc m:val="center"/>
                                              </m:mcPr>
                                            </m:mc>
                                          </m:mcs>
                                          <m:ctrlPr>
                                            <a:rPr lang="en-US" sz="1600" b="0" i="1" smtClean="0">
                                              <a:latin typeface="Cambria Math" panose="02040503050406030204" pitchFamily="18" charset="0"/>
                                            </a:rPr>
                                          </m:ctrlPr>
                                        </m:mPr>
                                        <m:mr>
                                          <m:e>
                                            <m:r>
                                              <m:rPr>
                                                <m:brk m:alnAt="7"/>
                                              </m:rPr>
                                              <a:rPr lang="en-US" sz="1600" b="0" i="1" smtClean="0">
                                                <a:latin typeface="Cambria Math" panose="02040503050406030204" pitchFamily="18" charset="0"/>
                                              </a:rPr>
                                              <m:t>1</m:t>
                                            </m:r>
                                            <m:r>
                                              <a:rPr lang="en-US" sz="1600" b="0" i="1" smtClean="0">
                                                <a:latin typeface="Cambria Math" panose="02040503050406030204" pitchFamily="18" charset="0"/>
                                              </a:rPr>
                                              <m:t>.1</m:t>
                                            </m:r>
                                          </m:e>
                                        </m:mr>
                                        <m:mr>
                                          <m:e>
                                            <m:r>
                                              <a:rPr lang="en-US" sz="1600" b="0" i="1" smtClean="0">
                                                <a:latin typeface="Cambria Math" panose="02040503050406030204" pitchFamily="18" charset="0"/>
                                              </a:rPr>
                                              <m:t>1</m:t>
                                            </m:r>
                                          </m:e>
                                        </m:mr>
                                      </m:m>
                                    </m:e>
                                  </m:mr>
                                </m:m>
                              </m:e>
                              <m:e>
                                <m:m>
                                  <m:mPr>
                                    <m:mcs>
                                      <m:mc>
                                        <m:mcPr>
                                          <m:count m:val="1"/>
                                          <m:mcJc m:val="center"/>
                                        </m:mcPr>
                                      </m:mc>
                                    </m:mcs>
                                    <m:ctrlPr>
                                      <a:rPr lang="en-US" sz="1600" b="0" i="1" smtClean="0">
                                        <a:latin typeface="Cambria Math" panose="02040503050406030204" pitchFamily="18" charset="0"/>
                                      </a:rPr>
                                    </m:ctrlPr>
                                  </m:mPr>
                                  <m:mr>
                                    <m:e>
                                      <m:m>
                                        <m:mPr>
                                          <m:mcs>
                                            <m:mc>
                                              <m:mcPr>
                                                <m:count m:val="1"/>
                                                <m:mcJc m:val="center"/>
                                              </m:mcPr>
                                            </m:mc>
                                          </m:mcs>
                                          <m:ctrlPr>
                                            <a:rPr lang="en-US" sz="1600" b="0" i="1" smtClean="0">
                                              <a:latin typeface="Cambria Math" panose="02040503050406030204" pitchFamily="18" charset="0"/>
                                            </a:rPr>
                                          </m:ctrlPr>
                                        </m:mPr>
                                        <m:mr>
                                          <m:e>
                                            <m:r>
                                              <m:rPr>
                                                <m:brk m:alnAt="7"/>
                                              </m:rPr>
                                              <a:rPr lang="en-US" sz="1600" b="0" i="1" smtClean="0">
                                                <a:latin typeface="Cambria Math" panose="02040503050406030204" pitchFamily="18" charset="0"/>
                                              </a:rPr>
                                              <m:t>1</m:t>
                                            </m:r>
                                          </m:e>
                                        </m:mr>
                                        <m:mr>
                                          <m:e>
                                            <m:r>
                                              <a:rPr lang="en-US" sz="1600" b="0" i="1" smtClean="0">
                                                <a:latin typeface="Cambria Math" panose="02040503050406030204" pitchFamily="18" charset="0"/>
                                              </a:rPr>
                                              <m:t>0</m:t>
                                            </m:r>
                                          </m:e>
                                        </m:mr>
                                      </m:m>
                                    </m:e>
                                  </m:mr>
                                  <m:mr>
                                    <m:e>
                                      <m:m>
                                        <m:mPr>
                                          <m:mcs>
                                            <m:mc>
                                              <m:mcPr>
                                                <m:count m:val="1"/>
                                                <m:mcJc m:val="center"/>
                                              </m:mcPr>
                                            </m:mc>
                                          </m:mcs>
                                          <m:ctrlPr>
                                            <a:rPr lang="en-US" sz="1600" b="0" i="1" smtClean="0">
                                              <a:latin typeface="Cambria Math" panose="02040503050406030204" pitchFamily="18" charset="0"/>
                                            </a:rPr>
                                          </m:ctrlPr>
                                        </m:mPr>
                                        <m:mr>
                                          <m:e>
                                            <m:r>
                                              <m:rPr>
                                                <m:brk m:alnAt="7"/>
                                              </m:rPr>
                                              <a:rPr lang="en-US" sz="1600" b="0" i="1" smtClean="0">
                                                <a:latin typeface="Cambria Math" panose="02040503050406030204" pitchFamily="18" charset="0"/>
                                              </a:rPr>
                                              <m:t>0</m:t>
                                            </m:r>
                                          </m:e>
                                        </m:mr>
                                        <m:mr>
                                          <m:e>
                                            <m:r>
                                              <a:rPr lang="en-US" sz="1600" b="0" i="1" smtClean="0">
                                                <a:latin typeface="Cambria Math" panose="02040503050406030204" pitchFamily="18" charset="0"/>
                                              </a:rPr>
                                              <m:t>0</m:t>
                                            </m:r>
                                          </m:e>
                                        </m:mr>
                                      </m:m>
                                    </m:e>
                                  </m:mr>
                                </m:m>
                              </m:e>
                            </m:mr>
                          </m:m>
                        </m:e>
                      </m:d>
                    </m:oMath>
                  </m:oMathPara>
                </a14:m>
                <a:endParaRPr lang="en-US" sz="1600" dirty="0"/>
              </a:p>
              <a:p>
                <a:pPr algn="just">
                  <a:spcBef>
                    <a:spcPts val="600"/>
                  </a:spcBef>
                  <a:spcAft>
                    <a:spcPts val="600"/>
                  </a:spcAft>
                </a:pPr>
                <a:r>
                  <a:rPr lang="en-US" sz="1600" dirty="0"/>
                  <a:t>For second input vector</a:t>
                </a:r>
              </a:p>
              <a:p>
                <a:pPr algn="just">
                  <a:spcBef>
                    <a:spcPts val="600"/>
                  </a:spcBef>
                  <a:spcAft>
                    <a:spcPts val="600"/>
                  </a:spcAft>
                </a:pPr>
                <a:r>
                  <a:rPr lang="en-US" sz="1600" dirty="0"/>
                  <a:t>For </a:t>
                </a:r>
                <a14:m>
                  <m:oMath xmlns:m="http://schemas.openxmlformats.org/officeDocument/2006/math">
                    <m:d>
                      <m:dPr>
                        <m:begChr m:val="["/>
                        <m:endChr m:val="]"/>
                        <m:ctrlPr>
                          <a:rPr lang="en-US" sz="1600" i="1" smtClean="0">
                            <a:latin typeface="Cambria Math" panose="02040503050406030204" pitchFamily="18" charset="0"/>
                          </a:rPr>
                        </m:ctrlPr>
                      </m:dPr>
                      <m:e>
                        <m:m>
                          <m:mPr>
                            <m:mcs>
                              <m:mc>
                                <m:mcPr>
                                  <m:count m:val="2"/>
                                  <m:mcJc m:val="center"/>
                                </m:mcPr>
                              </m:mc>
                            </m:mcs>
                            <m:ctrlPr>
                              <a:rPr lang="en-US" sz="1600" i="1" smtClean="0">
                                <a:latin typeface="Cambria Math" panose="02040503050406030204" pitchFamily="18" charset="0"/>
                              </a:rPr>
                            </m:ctrlPr>
                          </m:mPr>
                          <m:mr>
                            <m:e>
                              <m:m>
                                <m:mPr>
                                  <m:mcs>
                                    <m:mc>
                                      <m:mcPr>
                                        <m:count m:val="2"/>
                                        <m:mcJc m:val="center"/>
                                      </m:mcPr>
                                    </m:mc>
                                  </m:mcs>
                                  <m:ctrlPr>
                                    <a:rPr lang="en-US" sz="1600" i="1" smtClean="0">
                                      <a:latin typeface="Cambria Math" panose="02040503050406030204" pitchFamily="18" charset="0"/>
                                    </a:rPr>
                                  </m:ctrlPr>
                                </m:mPr>
                                <m:mr>
                                  <m:e>
                                    <m:r>
                                      <m:rPr>
                                        <m:brk m:alnAt="7"/>
                                      </m:rPr>
                                      <a:rPr lang="en-US" sz="1600" b="0" i="1" smtClean="0">
                                        <a:latin typeface="Cambria Math" panose="02040503050406030204" pitchFamily="18" charset="0"/>
                                      </a:rPr>
                                      <m:t>1</m:t>
                                    </m:r>
                                  </m:e>
                                  <m:e>
                                    <m:r>
                                      <a:rPr lang="en-US" sz="1600" b="0" i="1" smtClean="0">
                                        <a:latin typeface="Cambria Math" panose="02040503050406030204" pitchFamily="18" charset="0"/>
                                      </a:rPr>
                                      <m:t>1</m:t>
                                    </m:r>
                                  </m:e>
                                </m:mr>
                              </m:m>
                            </m:e>
                            <m:e>
                              <m:m>
                                <m:mPr>
                                  <m:mcs>
                                    <m:mc>
                                      <m:mcPr>
                                        <m:count m:val="2"/>
                                        <m:mcJc m:val="center"/>
                                      </m:mcPr>
                                    </m:mc>
                                  </m:mcs>
                                  <m:ctrlPr>
                                    <a:rPr lang="en-US" sz="1600" i="1" smtClean="0">
                                      <a:latin typeface="Cambria Math" panose="02040503050406030204" pitchFamily="18" charset="0"/>
                                    </a:rPr>
                                  </m:ctrlPr>
                                </m:mPr>
                                <m:mr>
                                  <m:e>
                                    <m:r>
                                      <m:rPr>
                                        <m:brk m:alnAt="7"/>
                                      </m:rPr>
                                      <a:rPr lang="en-US" sz="1600" b="0" i="1" smtClean="0">
                                        <a:latin typeface="Cambria Math" panose="02040503050406030204" pitchFamily="18" charset="0"/>
                                      </a:rPr>
                                      <m:t>0</m:t>
                                    </m:r>
                                  </m:e>
                                  <m:e>
                                    <m:r>
                                      <a:rPr lang="en-US" sz="1600" b="0" i="1" smtClean="0">
                                        <a:latin typeface="Cambria Math" panose="02040503050406030204" pitchFamily="18" charset="0"/>
                                      </a:rPr>
                                      <m:t>0</m:t>
                                    </m:r>
                                  </m:e>
                                </m:mr>
                              </m:m>
                            </m:e>
                          </m:mr>
                        </m:m>
                      </m:e>
                    </m:d>
                  </m:oMath>
                </a14:m>
                <a:r>
                  <a:rPr lang="en-US" sz="1600" dirty="0"/>
                  <a:t> with </a:t>
                </a:r>
                <a14:m>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=1</m:t>
                    </m:r>
                  </m:oMath>
                </a14:m>
                <a:r>
                  <a:rPr lang="en-US" sz="1600" dirty="0"/>
                  <a:t>, calculate the square of the Euclidean distance, i.e., </a:t>
                </a:r>
              </a:p>
              <a:p>
                <a:pPr algn="just">
                  <a:spcBef>
                    <a:spcPts val="600"/>
                  </a:spcBef>
                  <a:spcAft>
                    <a:spcPts val="600"/>
                  </a:spcAft>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𝐷</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𝑗</m:t>
                          </m:r>
                        </m:e>
                      </m:d>
                      <m:r>
                        <a:rPr lang="en-US" sz="1600" b="0" i="1" smtClean="0">
                          <a:latin typeface="Cambria Math" panose="02040503050406030204" pitchFamily="18" charset="0"/>
                        </a:rPr>
                        <m:t>=</m:t>
                      </m:r>
                      <m:nary>
                        <m:naryPr>
                          <m:chr m:val="∑"/>
                          <m:ctrlPr>
                            <a:rPr lang="en-US" sz="1600" b="0" i="1" smtClean="0">
                              <a:latin typeface="Cambria Math" panose="02040503050406030204" pitchFamily="18" charset="0"/>
                            </a:rPr>
                          </m:ctrlPr>
                        </m:naryPr>
                        <m:sub>
                          <m:r>
                            <m:rPr>
                              <m:brk m:alnAt="23"/>
                            </m:rPr>
                            <a:rPr lang="en-US" sz="1600" b="0" i="1" smtClean="0">
                              <a:latin typeface="Cambria Math" panose="02040503050406030204" pitchFamily="18" charset="0"/>
                            </a:rPr>
                            <m:t>𝑖</m:t>
                          </m:r>
                          <m:r>
                            <a:rPr lang="en-US" sz="1600" b="0" i="1" smtClean="0">
                              <a:latin typeface="Cambria Math" panose="02040503050406030204" pitchFamily="18" charset="0"/>
                            </a:rPr>
                            <m:t>=1</m:t>
                          </m:r>
                        </m:sub>
                        <m:sup>
                          <m:r>
                            <a:rPr lang="en-US" sz="1600" b="0" i="1" smtClean="0">
                              <a:latin typeface="Cambria Math" panose="02040503050406030204" pitchFamily="18" charset="0"/>
                            </a:rPr>
                            <m:t>4</m:t>
                          </m:r>
                        </m:sup>
                        <m:e>
                          <m:sSup>
                            <m:sSupPr>
                              <m:ctrlPr>
                                <a:rPr lang="en-US" sz="1600" b="0" i="1" smtClean="0">
                                  <a:latin typeface="Cambria Math" panose="02040503050406030204" pitchFamily="18" charset="0"/>
                                </a:rPr>
                              </m:ctrlPr>
                            </m:sSupPr>
                            <m:e>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𝑖𝑗</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𝑖</m:t>
                                      </m:r>
                                    </m:sub>
                                  </m:sSub>
                                </m:e>
                              </m:d>
                            </m:e>
                            <m:sup>
                              <m:r>
                                <a:rPr lang="en-US" sz="1600" b="0" i="1" smtClean="0">
                                  <a:latin typeface="Cambria Math" panose="02040503050406030204" pitchFamily="18" charset="0"/>
                                </a:rPr>
                                <m:t>2</m:t>
                              </m:r>
                            </m:sup>
                          </m:sSup>
                        </m:e>
                      </m:nary>
                    </m:oMath>
                  </m:oMathPara>
                </a14:m>
                <a:endParaRPr lang="en-US" sz="1600" dirty="0"/>
              </a:p>
              <a:p>
                <a:pPr algn="just">
                  <a:spcBef>
                    <a:spcPts val="600"/>
                  </a:spcBef>
                  <a:spcAft>
                    <a:spcPts val="600"/>
                  </a:spcAft>
                </a:pPr>
                <a:r>
                  <a:rPr lang="en-US" sz="1600" dirty="0"/>
                  <a:t>For </a:t>
                </a:r>
                <a14:m>
                  <m:oMath xmlns:m="http://schemas.openxmlformats.org/officeDocument/2006/math">
                    <m:r>
                      <a:rPr lang="en-US" sz="1600" b="0" i="1" smtClean="0">
                        <a:latin typeface="Cambria Math" panose="02040503050406030204" pitchFamily="18" charset="0"/>
                      </a:rPr>
                      <m:t>𝑗</m:t>
                    </m:r>
                    <m:r>
                      <a:rPr lang="en-US" sz="1600" b="0" i="1" smtClean="0">
                        <a:latin typeface="Cambria Math" panose="02040503050406030204" pitchFamily="18" charset="0"/>
                      </a:rPr>
                      <m:t>=1 </m:t>
                    </m:r>
                    <m:r>
                      <a:rPr lang="en-US" sz="1600" b="0" i="1" smtClean="0">
                        <a:latin typeface="Cambria Math" panose="02040503050406030204" pitchFamily="18" charset="0"/>
                      </a:rPr>
                      <m:t>𝑡𝑜</m:t>
                    </m:r>
                    <m:r>
                      <a:rPr lang="en-US" sz="1600" b="0" i="1" smtClean="0">
                        <a:latin typeface="Cambria Math" panose="02040503050406030204" pitchFamily="18" charset="0"/>
                      </a:rPr>
                      <m:t> 2</m:t>
                    </m:r>
                  </m:oMath>
                </a14:m>
                <a:endParaRPr lang="en-US" sz="1600" b="0" dirty="0"/>
              </a:p>
              <a:p>
                <a:pPr algn="just">
                  <a:spcBef>
                    <a:spcPts val="600"/>
                  </a:spcBef>
                  <a:spcAft>
                    <a:spcPts val="600"/>
                  </a:spcAft>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𝐷</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1</m:t>
                          </m:r>
                        </m:e>
                      </m:d>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d>
                            <m:dPr>
                              <m:ctrlPr>
                                <a:rPr lang="en-US" sz="1600" b="0" i="1" smtClean="0">
                                  <a:latin typeface="Cambria Math" panose="02040503050406030204" pitchFamily="18" charset="0"/>
                                </a:rPr>
                              </m:ctrlPr>
                            </m:dPr>
                            <m:e>
                              <m:r>
                                <a:rPr lang="en-US" sz="1600" b="0" i="1" smtClean="0">
                                  <a:latin typeface="Cambria Math" panose="02040503050406030204" pitchFamily="18" charset="0"/>
                                </a:rPr>
                                <m:t>0−1</m:t>
                              </m:r>
                            </m:e>
                          </m:d>
                        </m:e>
                        <m:sup>
                          <m:r>
                            <a:rPr lang="en-US" sz="1600" b="0" i="1" smtClean="0">
                              <a:latin typeface="Cambria Math" panose="02040503050406030204" pitchFamily="18" charset="0"/>
                            </a:rPr>
                            <m:t>2</m:t>
                          </m:r>
                        </m:sup>
                      </m:sSup>
                      <m:r>
                        <a:rPr lang="en-US" sz="1600" b="0" i="1" smtClean="0">
                          <a:latin typeface="Cambria Math" panose="02040503050406030204" pitchFamily="18" charset="0"/>
                        </a:rPr>
                        <m:t>+</m:t>
                      </m:r>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r>
                                <a:rPr lang="en-US" sz="1600" i="1">
                                  <a:latin typeface="Cambria Math" panose="02040503050406030204" pitchFamily="18" charset="0"/>
                                </a:rPr>
                                <m:t>0−</m:t>
                              </m:r>
                              <m:r>
                                <a:rPr lang="en-US" sz="1600" b="0" i="1" smtClean="0">
                                  <a:latin typeface="Cambria Math" panose="02040503050406030204" pitchFamily="18" charset="0"/>
                                </a:rPr>
                                <m:t>1</m:t>
                              </m:r>
                            </m:e>
                          </m:d>
                        </m:e>
                        <m:sup>
                          <m:r>
                            <a:rPr lang="en-US" sz="1600" i="1">
                              <a:latin typeface="Cambria Math" panose="02040503050406030204" pitchFamily="18" charset="0"/>
                            </a:rPr>
                            <m:t>2</m:t>
                          </m:r>
                        </m:sup>
                      </m:sSup>
                      <m:r>
                        <a:rPr lang="en-US" sz="1600" b="0" i="1" smtClean="0">
                          <a:latin typeface="Cambria Math" panose="02040503050406030204" pitchFamily="18" charset="0"/>
                        </a:rPr>
                        <m:t>+</m:t>
                      </m:r>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r>
                                <a:rPr lang="en-US" sz="1600" b="0" i="1" smtClean="0">
                                  <a:latin typeface="Cambria Math" panose="02040503050406030204" pitchFamily="18" charset="0"/>
                                </a:rPr>
                                <m:t>1.1</m:t>
                              </m:r>
                              <m:r>
                                <a:rPr lang="en-US" sz="1600" i="1">
                                  <a:latin typeface="Cambria Math" panose="02040503050406030204" pitchFamily="18" charset="0"/>
                                </a:rPr>
                                <m:t>−0</m:t>
                              </m:r>
                            </m:e>
                          </m:d>
                        </m:e>
                        <m:sup>
                          <m:r>
                            <a:rPr lang="en-US" sz="1600" i="1">
                              <a:latin typeface="Cambria Math" panose="02040503050406030204" pitchFamily="18" charset="0"/>
                            </a:rPr>
                            <m:t>2</m:t>
                          </m:r>
                        </m:sup>
                      </m:sSup>
                      <m:r>
                        <a:rPr lang="en-US" sz="1600" b="0" i="1" smtClean="0">
                          <a:latin typeface="Cambria Math" panose="02040503050406030204" pitchFamily="18" charset="0"/>
                        </a:rPr>
                        <m:t>+</m:t>
                      </m:r>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r>
                                <a:rPr lang="en-US" sz="1600" b="0" i="1" smtClean="0">
                                  <a:latin typeface="Cambria Math" panose="02040503050406030204" pitchFamily="18" charset="0"/>
                                </a:rPr>
                                <m:t>1</m:t>
                              </m:r>
                              <m:r>
                                <a:rPr lang="en-US" sz="1600" i="1">
                                  <a:latin typeface="Cambria Math" panose="02040503050406030204" pitchFamily="18" charset="0"/>
                                </a:rPr>
                                <m:t>−</m:t>
                              </m:r>
                              <m:r>
                                <a:rPr lang="en-US" sz="1600" b="0" i="1" smtClean="0">
                                  <a:latin typeface="Cambria Math" panose="02040503050406030204" pitchFamily="18" charset="0"/>
                                </a:rPr>
                                <m:t>0</m:t>
                              </m:r>
                            </m:e>
                          </m:d>
                        </m:e>
                        <m:sup>
                          <m:r>
                            <a:rPr lang="en-US" sz="1600" i="1">
                              <a:latin typeface="Cambria Math" panose="02040503050406030204" pitchFamily="18" charset="0"/>
                            </a:rPr>
                            <m:t>2</m:t>
                          </m:r>
                        </m:sup>
                      </m:sSup>
                      <m:r>
                        <a:rPr lang="en-US" sz="1600" b="0" i="1" smtClean="0">
                          <a:latin typeface="Cambria Math" panose="02040503050406030204" pitchFamily="18" charset="0"/>
                        </a:rPr>
                        <m:t>=4.21</m:t>
                      </m:r>
                    </m:oMath>
                  </m:oMathPara>
                </a14:m>
                <a:endParaRPr lang="en-US" sz="1600" dirty="0"/>
              </a:p>
              <a:p>
                <a:pPr algn="just">
                  <a:spcBef>
                    <a:spcPts val="600"/>
                  </a:spcBef>
                  <a:spcAft>
                    <a:spcPts val="600"/>
                  </a:spcAft>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𝐷</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2</m:t>
                          </m:r>
                        </m:e>
                      </m:d>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d>
                            <m:dPr>
                              <m:ctrlPr>
                                <a:rPr lang="en-US" sz="1600" b="0" i="1" smtClean="0">
                                  <a:latin typeface="Cambria Math" panose="02040503050406030204" pitchFamily="18" charset="0"/>
                                </a:rPr>
                              </m:ctrlPr>
                            </m:dPr>
                            <m:e>
                              <m:r>
                                <a:rPr lang="en-US" sz="1600" b="0" i="1" smtClean="0">
                                  <a:latin typeface="Cambria Math" panose="02040503050406030204" pitchFamily="18" charset="0"/>
                                </a:rPr>
                                <m:t>1−1</m:t>
                              </m:r>
                            </m:e>
                          </m:d>
                        </m:e>
                        <m:sup>
                          <m:r>
                            <a:rPr lang="en-US" sz="1600" b="0" i="1" smtClean="0">
                              <a:latin typeface="Cambria Math" panose="02040503050406030204" pitchFamily="18" charset="0"/>
                            </a:rPr>
                            <m:t>2</m:t>
                          </m:r>
                        </m:sup>
                      </m:sSup>
                      <m:r>
                        <a:rPr lang="en-US" sz="1600" b="0" i="1" smtClean="0">
                          <a:latin typeface="Cambria Math" panose="02040503050406030204" pitchFamily="18" charset="0"/>
                        </a:rPr>
                        <m:t>+</m:t>
                      </m:r>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r>
                                <a:rPr lang="en-US" sz="1600" i="1">
                                  <a:latin typeface="Cambria Math" panose="02040503050406030204" pitchFamily="18" charset="0"/>
                                </a:rPr>
                                <m:t>0−</m:t>
                              </m:r>
                              <m:r>
                                <a:rPr lang="en-US" sz="1600" b="0" i="1" smtClean="0">
                                  <a:latin typeface="Cambria Math" panose="02040503050406030204" pitchFamily="18" charset="0"/>
                                </a:rPr>
                                <m:t>1</m:t>
                              </m:r>
                            </m:e>
                          </m:d>
                        </m:e>
                        <m:sup>
                          <m:r>
                            <a:rPr lang="en-US" sz="1600" i="1">
                              <a:latin typeface="Cambria Math" panose="02040503050406030204" pitchFamily="18" charset="0"/>
                            </a:rPr>
                            <m:t>2</m:t>
                          </m:r>
                        </m:sup>
                      </m:sSup>
                      <m:r>
                        <a:rPr lang="en-US" sz="1600" b="0" i="1" smtClean="0">
                          <a:latin typeface="Cambria Math" panose="02040503050406030204" pitchFamily="18" charset="0"/>
                        </a:rPr>
                        <m:t>+</m:t>
                      </m:r>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r>
                                <a:rPr lang="en-US" sz="1600" b="0" i="1" smtClean="0">
                                  <a:latin typeface="Cambria Math" panose="02040503050406030204" pitchFamily="18" charset="0"/>
                                </a:rPr>
                                <m:t>0</m:t>
                              </m:r>
                              <m:r>
                                <a:rPr lang="en-US" sz="1600" i="1">
                                  <a:latin typeface="Cambria Math" panose="02040503050406030204" pitchFamily="18" charset="0"/>
                                </a:rPr>
                                <m:t>−0</m:t>
                              </m:r>
                            </m:e>
                          </m:d>
                        </m:e>
                        <m:sup>
                          <m:r>
                            <a:rPr lang="en-US" sz="1600" i="1">
                              <a:latin typeface="Cambria Math" panose="02040503050406030204" pitchFamily="18" charset="0"/>
                            </a:rPr>
                            <m:t>2</m:t>
                          </m:r>
                        </m:sup>
                      </m:sSup>
                      <m:r>
                        <a:rPr lang="en-US" sz="1600" b="0" i="1" smtClean="0">
                          <a:latin typeface="Cambria Math" panose="02040503050406030204" pitchFamily="18" charset="0"/>
                        </a:rPr>
                        <m:t>+</m:t>
                      </m:r>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r>
                                <a:rPr lang="en-US" sz="1600" b="0" i="1" smtClean="0">
                                  <a:latin typeface="Cambria Math" panose="02040503050406030204" pitchFamily="18" charset="0"/>
                                </a:rPr>
                                <m:t>0</m:t>
                              </m:r>
                              <m:r>
                                <a:rPr lang="en-US" sz="1600" i="1">
                                  <a:latin typeface="Cambria Math" panose="02040503050406030204" pitchFamily="18" charset="0"/>
                                </a:rPr>
                                <m:t>−</m:t>
                              </m:r>
                              <m:r>
                                <a:rPr lang="en-US" sz="1600" b="0" i="1" smtClean="0">
                                  <a:latin typeface="Cambria Math" panose="02040503050406030204" pitchFamily="18" charset="0"/>
                                </a:rPr>
                                <m:t>1</m:t>
                              </m:r>
                            </m:e>
                          </m:d>
                        </m:e>
                        <m:sup>
                          <m:r>
                            <a:rPr lang="en-US" sz="1600" i="1">
                              <a:latin typeface="Cambria Math" panose="02040503050406030204" pitchFamily="18" charset="0"/>
                            </a:rPr>
                            <m:t>2</m:t>
                          </m:r>
                        </m:sup>
                      </m:sSup>
                      <m:r>
                        <a:rPr lang="en-US" sz="1600" b="0" i="1" smtClean="0">
                          <a:latin typeface="Cambria Math" panose="02040503050406030204" pitchFamily="18" charset="0"/>
                        </a:rPr>
                        <m:t>=1</m:t>
                      </m:r>
                    </m:oMath>
                  </m:oMathPara>
                </a14:m>
                <a:endParaRPr lang="en-US" sz="1600" dirty="0"/>
              </a:p>
            </p:txBody>
          </p:sp>
        </mc:Choice>
        <mc:Fallback xmlns="">
          <p:sp>
            <p:nvSpPr>
              <p:cNvPr id="26" name="Rectangle 25"/>
              <p:cNvSpPr>
                <a:spLocks noRot="1" noChangeAspect="1" noMove="1" noResize="1" noEditPoints="1" noAdjustHandles="1" noChangeArrowheads="1" noChangeShapeType="1" noTextEdit="1"/>
              </p:cNvSpPr>
              <p:nvPr/>
            </p:nvSpPr>
            <p:spPr>
              <a:xfrm>
                <a:off x="381000" y="1219200"/>
                <a:ext cx="8382000" cy="5383910"/>
              </a:xfrm>
              <a:prstGeom prst="rect">
                <a:avLst/>
              </a:prstGeom>
              <a:blipFill>
                <a:blip r:embed="rId2"/>
                <a:stretch>
                  <a:fillRect l="-436"/>
                </a:stretch>
              </a:blipFill>
            </p:spPr>
            <p:txBody>
              <a:bodyPr/>
              <a:lstStyle/>
              <a:p>
                <a:r>
                  <a:rPr lang="en-IN">
                    <a:noFill/>
                  </a:rPr>
                  <a:t> </a:t>
                </a:r>
              </a:p>
            </p:txBody>
          </p:sp>
        </mc:Fallback>
      </mc:AlternateContent>
      <p:sp>
        <p:nvSpPr>
          <p:cNvPr id="2" name="Date Placeholder 1">
            <a:extLst>
              <a:ext uri="{FF2B5EF4-FFF2-40B4-BE49-F238E27FC236}">
                <a16:creationId xmlns:a16="http://schemas.microsoft.com/office/drawing/2014/main" id="{D8D95BAE-58EE-4F62-BE25-374A7C355DF6}"/>
              </a:ext>
            </a:extLst>
          </p:cNvPr>
          <p:cNvSpPr>
            <a:spLocks noGrp="1"/>
          </p:cNvSpPr>
          <p:nvPr>
            <p:ph type="dt" sz="half" idx="10"/>
          </p:nvPr>
        </p:nvSpPr>
        <p:spPr/>
        <p:txBody>
          <a:bodyPr/>
          <a:lstStyle/>
          <a:p>
            <a:fld id="{A74F7547-F7EA-472A-81B0-AFBDB585C69C}" type="datetime1">
              <a:rPr lang="en-US" smtClean="0">
                <a:solidFill>
                  <a:prstClr val="black">
                    <a:tint val="75000"/>
                  </a:prstClr>
                </a:solidFill>
              </a:rPr>
              <a:t>9/17/2021</a:t>
            </a:fld>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F5050981-4C90-44CB-A918-1566C30A04A2}"/>
              </a:ext>
            </a:extLst>
          </p:cNvPr>
          <p:cNvSpPr>
            <a:spLocks noGrp="1"/>
          </p:cNvSpPr>
          <p:nvPr>
            <p:ph type="ftr" sz="quarter" idx="11"/>
          </p:nvPr>
        </p:nvSpPr>
        <p:spPr/>
        <p:txBody>
          <a:bodyPr/>
          <a:lstStyle/>
          <a:p>
            <a:r>
              <a:rPr lang="en-US" dirty="0">
                <a:solidFill>
                  <a:prstClr val="black">
                    <a:tint val="75000"/>
                  </a:prstClr>
                </a:solidFill>
              </a:rPr>
              <a:t>Matching and Self organizing networks</a:t>
            </a:r>
          </a:p>
        </p:txBody>
      </p:sp>
    </p:spTree>
    <p:extLst>
      <p:ext uri="{BB962C8B-B14F-4D97-AF65-F5344CB8AC3E}">
        <p14:creationId xmlns:p14="http://schemas.microsoft.com/office/powerpoint/2010/main" val="1932373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9</a:t>
            </a:fld>
            <a:endParaRPr lang="en-US" dirty="0"/>
          </a:p>
        </p:txBody>
      </p:sp>
      <p:sp>
        <p:nvSpPr>
          <p:cNvPr id="6" name="TextBox 5"/>
          <p:cNvSpPr txBox="1"/>
          <p:nvPr/>
        </p:nvSpPr>
        <p:spPr>
          <a:xfrm>
            <a:off x="1676400" y="695980"/>
            <a:ext cx="7391400" cy="523220"/>
          </a:xfrm>
          <a:prstGeom prst="rect">
            <a:avLst/>
          </a:prstGeom>
          <a:noFill/>
        </p:spPr>
        <p:txBody>
          <a:bodyPr wrap="square" rtlCol="0">
            <a:spAutoFit/>
          </a:bodyPr>
          <a:lstStyle/>
          <a:p>
            <a:r>
              <a:rPr lang="en-US" sz="2800" b="1" dirty="0">
                <a:solidFill>
                  <a:schemeClr val="accent2">
                    <a:lumMod val="75000"/>
                  </a:schemeClr>
                </a:solidFill>
                <a:latin typeface="Century Gothic" pitchFamily="34" charset="0"/>
              </a:rPr>
              <a:t>LVQ Example</a:t>
            </a:r>
          </a:p>
        </p:txBody>
      </p:sp>
      <mc:AlternateContent xmlns:mc="http://schemas.openxmlformats.org/markup-compatibility/2006" xmlns:a14="http://schemas.microsoft.com/office/drawing/2010/main">
        <mc:Choice Requires="a14">
          <p:sp>
            <p:nvSpPr>
              <p:cNvPr id="26" name="Rectangle 25"/>
              <p:cNvSpPr/>
              <p:nvPr/>
            </p:nvSpPr>
            <p:spPr>
              <a:xfrm>
                <a:off x="381000" y="1219200"/>
                <a:ext cx="8382000" cy="5665077"/>
              </a:xfrm>
              <a:prstGeom prst="rect">
                <a:avLst/>
              </a:prstGeom>
            </p:spPr>
            <p:txBody>
              <a:bodyPr wrap="square">
                <a:spAutoFit/>
              </a:bodyPr>
              <a:lstStyle/>
              <a:p>
                <a:pPr algn="just">
                  <a:spcBef>
                    <a:spcPts val="600"/>
                  </a:spcBef>
                  <a:spcAft>
                    <a:spcPts val="600"/>
                  </a:spcAft>
                </a:pPr>
                <a:r>
                  <a:rPr lang="en-US" sz="1600" dirty="0"/>
                  <a:t>Since </a:t>
                </a:r>
                <a14:m>
                  <m:oMath xmlns:m="http://schemas.openxmlformats.org/officeDocument/2006/math">
                    <m:r>
                      <a:rPr lang="en-US" sz="1600" i="1">
                        <a:latin typeface="Cambria Math" panose="02040503050406030204" pitchFamily="18" charset="0"/>
                      </a:rPr>
                      <m:t>𝐷</m:t>
                    </m:r>
                    <m:d>
                      <m:dPr>
                        <m:ctrlPr>
                          <a:rPr lang="en-US" sz="1600" i="1">
                            <a:latin typeface="Cambria Math" panose="02040503050406030204" pitchFamily="18" charset="0"/>
                          </a:rPr>
                        </m:ctrlPr>
                      </m:dPr>
                      <m:e>
                        <m:r>
                          <a:rPr lang="en-US" sz="1600" b="0" i="1" smtClean="0">
                            <a:latin typeface="Cambria Math" panose="02040503050406030204" pitchFamily="18" charset="0"/>
                          </a:rPr>
                          <m:t>2</m:t>
                        </m:r>
                      </m:e>
                    </m:d>
                    <m:r>
                      <a:rPr lang="en-US" sz="1600" i="1">
                        <a:latin typeface="Cambria Math" panose="02040503050406030204" pitchFamily="18" charset="0"/>
                      </a:rPr>
                      <m:t>&lt;</m:t>
                    </m:r>
                    <m:r>
                      <a:rPr lang="en-US" sz="1600" i="1">
                        <a:latin typeface="Cambria Math" panose="02040503050406030204" pitchFamily="18" charset="0"/>
                      </a:rPr>
                      <m:t>𝐷</m:t>
                    </m:r>
                    <m:d>
                      <m:dPr>
                        <m:ctrlPr>
                          <a:rPr lang="en-US" sz="1600" i="1">
                            <a:latin typeface="Cambria Math" panose="02040503050406030204" pitchFamily="18" charset="0"/>
                          </a:rPr>
                        </m:ctrlPr>
                      </m:dPr>
                      <m:e>
                        <m:r>
                          <a:rPr lang="en-US" sz="1600" b="0" i="1" smtClean="0">
                            <a:latin typeface="Cambria Math" panose="02040503050406030204" pitchFamily="18" charset="0"/>
                          </a:rPr>
                          <m:t>1</m:t>
                        </m:r>
                      </m:e>
                    </m:d>
                    <m:r>
                      <a:rPr lang="en-US" sz="1600" i="1">
                        <a:latin typeface="Cambria Math" panose="02040503050406030204" pitchFamily="18" charset="0"/>
                      </a:rPr>
                      <m:t>, </m:t>
                    </m:r>
                    <m:r>
                      <a:rPr lang="en-US" sz="1600" i="1">
                        <a:latin typeface="Cambria Math" panose="02040503050406030204" pitchFamily="18" charset="0"/>
                      </a:rPr>
                      <m:t>𝐷</m:t>
                    </m:r>
                    <m:r>
                      <a:rPr lang="en-US" sz="1600" i="1">
                        <a:latin typeface="Cambria Math" panose="02040503050406030204" pitchFamily="18" charset="0"/>
                      </a:rPr>
                      <m:t>(2)</m:t>
                    </m:r>
                  </m:oMath>
                </a14:m>
                <a:r>
                  <a:rPr lang="en-US" sz="1600" dirty="0"/>
                  <a:t> is minimum; hence the winner unit index is </a:t>
                </a:r>
                <a14:m>
                  <m:oMath xmlns:m="http://schemas.openxmlformats.org/officeDocument/2006/math">
                    <m:r>
                      <a:rPr lang="en-US" sz="1600" i="1">
                        <a:latin typeface="Cambria Math" panose="02040503050406030204" pitchFamily="18" charset="0"/>
                      </a:rPr>
                      <m:t>𝐽</m:t>
                    </m:r>
                    <m:r>
                      <a:rPr lang="en-US" sz="1600" i="1">
                        <a:latin typeface="Cambria Math" panose="02040503050406030204" pitchFamily="18" charset="0"/>
                      </a:rPr>
                      <m:t>=2</m:t>
                    </m:r>
                  </m:oMath>
                </a14:m>
                <a:r>
                  <a:rPr lang="en-US" sz="1600" dirty="0"/>
                  <a:t>. Again since </a:t>
                </a:r>
                <a14:m>
                  <m:oMath xmlns:m="http://schemas.openxmlformats.org/officeDocument/2006/math">
                    <m:r>
                      <a:rPr lang="en-US" sz="1600" i="1">
                        <a:latin typeface="Cambria Math" panose="02040503050406030204" pitchFamily="18" charset="0"/>
                      </a:rPr>
                      <m:t>𝑇</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𝐽</m:t>
                    </m:r>
                  </m:oMath>
                </a14:m>
                <a:r>
                  <a:rPr lang="en-US" sz="1600" dirty="0"/>
                  <a:t>, the weight updation is performed as </a:t>
                </a:r>
              </a:p>
              <a:p>
                <a:pPr algn="ctr">
                  <a:spcBef>
                    <a:spcPts val="600"/>
                  </a:spcBef>
                  <a:spcAft>
                    <a:spcPts val="600"/>
                  </a:spcAft>
                </a:pPr>
                <a:r>
                  <a:rPr lang="en-US" sz="1600" dirty="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𝐽</m:t>
                        </m:r>
                      </m:sub>
                    </m:sSub>
                    <m:d>
                      <m:dPr>
                        <m:ctrlPr>
                          <a:rPr lang="en-US" sz="1600" i="1">
                            <a:latin typeface="Cambria Math" panose="02040503050406030204" pitchFamily="18" charset="0"/>
                          </a:rPr>
                        </m:ctrlPr>
                      </m:dPr>
                      <m:e>
                        <m:r>
                          <a:rPr lang="en-US" sz="1600" i="1">
                            <a:latin typeface="Cambria Math" panose="02040503050406030204" pitchFamily="18" charset="0"/>
                          </a:rPr>
                          <m:t>𝑛𝑒𝑤</m:t>
                        </m:r>
                      </m:e>
                    </m:d>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𝐽</m:t>
                        </m:r>
                      </m:sub>
                    </m:sSub>
                    <m:d>
                      <m:dPr>
                        <m:ctrlPr>
                          <a:rPr lang="en-US" sz="1600" i="1">
                            <a:latin typeface="Cambria Math" panose="02040503050406030204" pitchFamily="18" charset="0"/>
                          </a:rPr>
                        </m:ctrlPr>
                      </m:dPr>
                      <m:e>
                        <m:r>
                          <a:rPr lang="en-US" sz="1600" i="1">
                            <a:latin typeface="Cambria Math" panose="02040503050406030204" pitchFamily="18" charset="0"/>
                          </a:rPr>
                          <m:t>𝑜𝑙𝑑</m:t>
                        </m:r>
                      </m:e>
                    </m:d>
                    <m:r>
                      <a:rPr lang="en-US" sz="1600" i="1">
                        <a:latin typeface="Cambria Math" panose="02040503050406030204" pitchFamily="18" charset="0"/>
                      </a:rPr>
                      <m:t>−</m:t>
                    </m:r>
                    <m:r>
                      <a:rPr lang="en-US" sz="1600" i="1">
                        <a:latin typeface="Cambria Math" panose="02040503050406030204" pitchFamily="18" charset="0"/>
                        <a:ea typeface="Cambria Math" panose="02040503050406030204" pitchFamily="18" charset="0"/>
                      </a:rPr>
                      <m:t>𝛼</m:t>
                    </m:r>
                    <m:d>
                      <m:dPr>
                        <m:begChr m:val="["/>
                        <m:endChr m:val="]"/>
                        <m:ctrlPr>
                          <a:rPr lang="en-US" sz="1600" i="1">
                            <a:latin typeface="Cambria Math" panose="02040503050406030204" pitchFamily="18" charset="0"/>
                            <a:ea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𝑥</m:t>
                        </m:r>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𝑤</m:t>
                            </m:r>
                          </m:e>
                          <m:sub>
                            <m:r>
                              <a:rPr lang="en-US" sz="1600" i="1">
                                <a:latin typeface="Cambria Math" panose="02040503050406030204" pitchFamily="18" charset="0"/>
                                <a:ea typeface="Cambria Math" panose="02040503050406030204" pitchFamily="18" charset="0"/>
                              </a:rPr>
                              <m:t>𝐽</m:t>
                            </m:r>
                          </m:sub>
                        </m:sSub>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𝑜𝑙𝑑</m:t>
                        </m:r>
                        <m:r>
                          <a:rPr lang="en-US" sz="1600" i="1">
                            <a:latin typeface="Cambria Math" panose="02040503050406030204" pitchFamily="18" charset="0"/>
                            <a:ea typeface="Cambria Math" panose="02040503050406030204" pitchFamily="18" charset="0"/>
                          </a:rPr>
                          <m:t>)</m:t>
                        </m:r>
                      </m:e>
                    </m:d>
                  </m:oMath>
                </a14:m>
                <a:endParaRPr lang="en-US" sz="1600" dirty="0"/>
              </a:p>
              <a:p>
                <a:pPr algn="just">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12</m:t>
                          </m:r>
                        </m:sub>
                      </m:sSub>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𝑛𝑒𝑤</m:t>
                          </m:r>
                        </m:e>
                      </m:d>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12</m:t>
                          </m:r>
                        </m:sub>
                      </m:sSub>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𝑜𝑙𝑑</m:t>
                          </m:r>
                        </m:e>
                      </m:d>
                      <m:r>
                        <a:rPr lang="en-US" sz="1600" b="0" i="1" smtClean="0">
                          <a:latin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𝛼</m:t>
                      </m:r>
                      <m:d>
                        <m:dPr>
                          <m:begChr m:val="["/>
                          <m:endChr m:val="]"/>
                          <m:ctrlPr>
                            <a:rPr lang="en-US" sz="1600" b="0" i="1" smtClean="0">
                              <a:latin typeface="Cambria Math" panose="02040503050406030204" pitchFamily="18" charset="0"/>
                              <a:ea typeface="Cambria Math" panose="02040503050406030204" pitchFamily="18" charset="0"/>
                            </a:rPr>
                          </m:ctrlPr>
                        </m:dPr>
                        <m:e>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𝑥</m:t>
                              </m:r>
                            </m:e>
                            <m:sub>
                              <m:r>
                                <a:rPr lang="en-US" sz="1600" b="0" i="1" smtClean="0">
                                  <a:latin typeface="Cambria Math" panose="02040503050406030204" pitchFamily="18" charset="0"/>
                                  <a:ea typeface="Cambria Math" panose="02040503050406030204" pitchFamily="18" charset="0"/>
                                </a:rPr>
                                <m:t>1</m:t>
                              </m:r>
                            </m:sub>
                          </m:sSub>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𝑤</m:t>
                              </m:r>
                            </m:e>
                            <m:sub>
                              <m:r>
                                <a:rPr lang="en-US" sz="1600" b="0" i="1" smtClean="0">
                                  <a:latin typeface="Cambria Math" panose="02040503050406030204" pitchFamily="18" charset="0"/>
                                  <a:ea typeface="Cambria Math" panose="02040503050406030204" pitchFamily="18" charset="0"/>
                                </a:rPr>
                                <m:t>12</m:t>
                              </m:r>
                            </m:sub>
                          </m:sSub>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𝑜𝑙𝑑</m:t>
                              </m:r>
                            </m:e>
                          </m:d>
                        </m:e>
                      </m:d>
                      <m:r>
                        <a:rPr lang="en-US" sz="1600" b="0" i="1" smtClean="0">
                          <a:latin typeface="Cambria Math" panose="02040503050406030204" pitchFamily="18" charset="0"/>
                          <a:ea typeface="Cambria Math" panose="02040503050406030204" pitchFamily="18" charset="0"/>
                        </a:rPr>
                        <m:t>=1−0.1</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1−1</m:t>
                          </m:r>
                        </m:e>
                      </m:d>
                      <m:r>
                        <a:rPr lang="en-US" sz="1600" b="0" i="1" smtClean="0">
                          <a:latin typeface="Cambria Math" panose="02040503050406030204" pitchFamily="18" charset="0"/>
                          <a:ea typeface="Cambria Math" panose="02040503050406030204" pitchFamily="18" charset="0"/>
                        </a:rPr>
                        <m:t>=1</m:t>
                      </m:r>
                    </m:oMath>
                  </m:oMathPara>
                </a14:m>
                <a:endParaRPr lang="en-US" sz="1600" b="0" dirty="0">
                  <a:ea typeface="Cambria Math" panose="02040503050406030204" pitchFamily="18" charset="0"/>
                </a:endParaRPr>
              </a:p>
              <a:p>
                <a:pPr algn="just">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22</m:t>
                          </m:r>
                        </m:sub>
                      </m:sSub>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𝑛𝑒𝑤</m:t>
                          </m:r>
                        </m:e>
                      </m:d>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22</m:t>
                          </m:r>
                        </m:sub>
                      </m:sSub>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𝑜𝑙𝑑</m:t>
                          </m:r>
                        </m:e>
                      </m:d>
                      <m:r>
                        <a:rPr lang="en-US" sz="1600" b="0" i="1" smtClean="0">
                          <a:latin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𝛼</m:t>
                      </m:r>
                      <m:d>
                        <m:dPr>
                          <m:begChr m:val="["/>
                          <m:endChr m:val="]"/>
                          <m:ctrlPr>
                            <a:rPr lang="en-US" sz="1600" b="0" i="1" smtClean="0">
                              <a:latin typeface="Cambria Math" panose="02040503050406030204" pitchFamily="18" charset="0"/>
                              <a:ea typeface="Cambria Math" panose="02040503050406030204" pitchFamily="18" charset="0"/>
                            </a:rPr>
                          </m:ctrlPr>
                        </m:dPr>
                        <m:e>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𝑥</m:t>
                              </m:r>
                            </m:e>
                            <m:sub>
                              <m:r>
                                <a:rPr lang="en-US" sz="1600" b="0" i="1" smtClean="0">
                                  <a:latin typeface="Cambria Math" panose="02040503050406030204" pitchFamily="18" charset="0"/>
                                  <a:ea typeface="Cambria Math" panose="02040503050406030204" pitchFamily="18" charset="0"/>
                                </a:rPr>
                                <m:t>2</m:t>
                              </m:r>
                            </m:sub>
                          </m:sSub>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𝑤</m:t>
                              </m:r>
                            </m:e>
                            <m:sub>
                              <m:r>
                                <a:rPr lang="en-US" sz="1600" b="0" i="1" smtClean="0">
                                  <a:latin typeface="Cambria Math" panose="02040503050406030204" pitchFamily="18" charset="0"/>
                                  <a:ea typeface="Cambria Math" panose="02040503050406030204" pitchFamily="18" charset="0"/>
                                </a:rPr>
                                <m:t>22</m:t>
                              </m:r>
                            </m:sub>
                          </m:sSub>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𝑜𝑙𝑑</m:t>
                              </m:r>
                            </m:e>
                          </m:d>
                        </m:e>
                      </m:d>
                      <m:r>
                        <a:rPr lang="en-US" sz="1600" b="0" i="1" smtClean="0">
                          <a:latin typeface="Cambria Math" panose="02040503050406030204" pitchFamily="18" charset="0"/>
                          <a:ea typeface="Cambria Math" panose="02040503050406030204" pitchFamily="18" charset="0"/>
                        </a:rPr>
                        <m:t>=0−0.1</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1−0</m:t>
                          </m:r>
                        </m:e>
                      </m:d>
                      <m:r>
                        <a:rPr lang="en-US" sz="1600" b="0" i="1" smtClean="0">
                          <a:latin typeface="Cambria Math" panose="02040503050406030204" pitchFamily="18" charset="0"/>
                          <a:ea typeface="Cambria Math" panose="02040503050406030204" pitchFamily="18" charset="0"/>
                        </a:rPr>
                        <m:t>=−0.1</m:t>
                      </m:r>
                    </m:oMath>
                  </m:oMathPara>
                </a14:m>
                <a:endParaRPr lang="en-US" sz="1600" b="0" dirty="0">
                  <a:ea typeface="Cambria Math" panose="02040503050406030204" pitchFamily="18" charset="0"/>
                </a:endParaRPr>
              </a:p>
              <a:p>
                <a:pPr algn="just">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3</m:t>
                          </m:r>
                          <m:r>
                            <a:rPr lang="en-US" sz="1600" b="0" i="1" smtClean="0">
                              <a:latin typeface="Cambria Math" panose="02040503050406030204" pitchFamily="18" charset="0"/>
                            </a:rPr>
                            <m:t>2</m:t>
                          </m:r>
                        </m:sub>
                      </m:sSub>
                      <m:d>
                        <m:dPr>
                          <m:ctrlPr>
                            <a:rPr lang="en-US" sz="1600" i="1">
                              <a:latin typeface="Cambria Math" panose="02040503050406030204" pitchFamily="18" charset="0"/>
                            </a:rPr>
                          </m:ctrlPr>
                        </m:dPr>
                        <m:e>
                          <m:r>
                            <a:rPr lang="en-US" sz="1600" i="1">
                              <a:latin typeface="Cambria Math" panose="02040503050406030204" pitchFamily="18" charset="0"/>
                            </a:rPr>
                            <m:t>𝑛𝑒𝑤</m:t>
                          </m:r>
                        </m:e>
                      </m:d>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3</m:t>
                          </m:r>
                          <m:r>
                            <a:rPr lang="en-US" sz="1600" b="0" i="1" smtClean="0">
                              <a:latin typeface="Cambria Math" panose="02040503050406030204" pitchFamily="18" charset="0"/>
                            </a:rPr>
                            <m:t>2</m:t>
                          </m:r>
                        </m:sub>
                      </m:sSub>
                      <m:d>
                        <m:dPr>
                          <m:ctrlPr>
                            <a:rPr lang="en-US" sz="1600" i="1">
                              <a:latin typeface="Cambria Math" panose="02040503050406030204" pitchFamily="18" charset="0"/>
                            </a:rPr>
                          </m:ctrlPr>
                        </m:dPr>
                        <m:e>
                          <m:r>
                            <a:rPr lang="en-US" sz="1600" i="1">
                              <a:latin typeface="Cambria Math" panose="02040503050406030204" pitchFamily="18" charset="0"/>
                            </a:rPr>
                            <m:t>𝑜𝑙𝑑</m:t>
                          </m:r>
                        </m:e>
                      </m:d>
                      <m:r>
                        <a:rPr lang="en-US" sz="1600" i="1">
                          <a:latin typeface="Cambria Math" panose="02040503050406030204" pitchFamily="18" charset="0"/>
                        </a:rPr>
                        <m:t>−</m:t>
                      </m:r>
                      <m:r>
                        <a:rPr lang="en-US" sz="1600" i="1">
                          <a:latin typeface="Cambria Math" panose="02040503050406030204" pitchFamily="18" charset="0"/>
                        </a:rPr>
                        <m:t>𝛼</m:t>
                      </m:r>
                      <m:d>
                        <m:dPr>
                          <m:begChr m:val="["/>
                          <m:endChr m:val="]"/>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3</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3</m:t>
                              </m:r>
                              <m:r>
                                <a:rPr lang="en-US" sz="1600" b="0" i="1" smtClean="0">
                                  <a:latin typeface="Cambria Math" panose="02040503050406030204" pitchFamily="18" charset="0"/>
                                </a:rPr>
                                <m:t>2</m:t>
                              </m:r>
                            </m:sub>
                          </m:sSub>
                          <m:d>
                            <m:dPr>
                              <m:ctrlPr>
                                <a:rPr lang="en-US" sz="1600" i="1">
                                  <a:latin typeface="Cambria Math" panose="02040503050406030204" pitchFamily="18" charset="0"/>
                                </a:rPr>
                              </m:ctrlPr>
                            </m:dPr>
                            <m:e>
                              <m:r>
                                <a:rPr lang="en-US" sz="1600" i="1">
                                  <a:latin typeface="Cambria Math" panose="02040503050406030204" pitchFamily="18" charset="0"/>
                                </a:rPr>
                                <m:t>𝑜𝑙𝑑</m:t>
                              </m:r>
                            </m:e>
                          </m:d>
                        </m:e>
                      </m:d>
                      <m:r>
                        <a:rPr lang="en-US" sz="1600" i="1">
                          <a:latin typeface="Cambria Math" panose="02040503050406030204" pitchFamily="18" charset="0"/>
                        </a:rPr>
                        <m:t>=</m:t>
                      </m:r>
                      <m:r>
                        <a:rPr lang="en-US" sz="1600" b="0" i="1" smtClean="0">
                          <a:latin typeface="Cambria Math" panose="02040503050406030204" pitchFamily="18" charset="0"/>
                        </a:rPr>
                        <m:t>0</m:t>
                      </m:r>
                      <m:r>
                        <a:rPr lang="en-US" sz="1600" i="1">
                          <a:latin typeface="Cambria Math" panose="02040503050406030204" pitchFamily="18" charset="0"/>
                        </a:rPr>
                        <m:t>−0.1</m:t>
                      </m:r>
                      <m:d>
                        <m:dPr>
                          <m:ctrlPr>
                            <a:rPr lang="en-US" sz="1600" i="1">
                              <a:latin typeface="Cambria Math" panose="02040503050406030204" pitchFamily="18" charset="0"/>
                            </a:rPr>
                          </m:ctrlPr>
                        </m:dPr>
                        <m:e>
                          <m:r>
                            <a:rPr lang="en-US" sz="1600" i="1">
                              <a:latin typeface="Cambria Math" panose="02040503050406030204" pitchFamily="18" charset="0"/>
                            </a:rPr>
                            <m:t>0−</m:t>
                          </m:r>
                          <m:r>
                            <a:rPr lang="en-US" sz="1600" b="0" i="1" smtClean="0">
                              <a:latin typeface="Cambria Math" panose="02040503050406030204" pitchFamily="18" charset="0"/>
                            </a:rPr>
                            <m:t>0</m:t>
                          </m:r>
                        </m:e>
                      </m:d>
                      <m:r>
                        <a:rPr lang="en-US" sz="1600" i="1">
                          <a:latin typeface="Cambria Math" panose="02040503050406030204" pitchFamily="18" charset="0"/>
                        </a:rPr>
                        <m:t>=</m:t>
                      </m:r>
                      <m:r>
                        <a:rPr lang="en-US" sz="1600" b="0" i="1" smtClean="0">
                          <a:latin typeface="Cambria Math" panose="02040503050406030204" pitchFamily="18" charset="0"/>
                        </a:rPr>
                        <m:t>0</m:t>
                      </m:r>
                    </m:oMath>
                  </m:oMathPara>
                </a14:m>
                <a:endParaRPr lang="en-US" sz="1600" i="1" dirty="0">
                  <a:latin typeface="Cambria Math" panose="02040503050406030204" pitchFamily="18" charset="0"/>
                </a:endParaRPr>
              </a:p>
              <a:p>
                <a:pPr algn="just">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4</m:t>
                          </m:r>
                          <m:r>
                            <a:rPr lang="en-US" sz="1600" b="0" i="1" smtClean="0">
                              <a:latin typeface="Cambria Math" panose="02040503050406030204" pitchFamily="18" charset="0"/>
                            </a:rPr>
                            <m:t>2</m:t>
                          </m:r>
                        </m:sub>
                      </m:sSub>
                      <m:d>
                        <m:dPr>
                          <m:ctrlPr>
                            <a:rPr lang="en-US" sz="1600" i="1">
                              <a:latin typeface="Cambria Math" panose="02040503050406030204" pitchFamily="18" charset="0"/>
                            </a:rPr>
                          </m:ctrlPr>
                        </m:dPr>
                        <m:e>
                          <m:r>
                            <a:rPr lang="en-US" sz="1600" i="1">
                              <a:latin typeface="Cambria Math" panose="02040503050406030204" pitchFamily="18" charset="0"/>
                            </a:rPr>
                            <m:t>𝑛𝑒𝑤</m:t>
                          </m:r>
                        </m:e>
                      </m:d>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4</m:t>
                          </m:r>
                          <m:r>
                            <a:rPr lang="en-US" sz="1600" b="0" i="1" smtClean="0">
                              <a:latin typeface="Cambria Math" panose="02040503050406030204" pitchFamily="18" charset="0"/>
                            </a:rPr>
                            <m:t>2</m:t>
                          </m:r>
                        </m:sub>
                      </m:sSub>
                      <m:d>
                        <m:dPr>
                          <m:ctrlPr>
                            <a:rPr lang="en-US" sz="1600" i="1">
                              <a:latin typeface="Cambria Math" panose="02040503050406030204" pitchFamily="18" charset="0"/>
                            </a:rPr>
                          </m:ctrlPr>
                        </m:dPr>
                        <m:e>
                          <m:r>
                            <a:rPr lang="en-US" sz="1600" i="1">
                              <a:latin typeface="Cambria Math" panose="02040503050406030204" pitchFamily="18" charset="0"/>
                            </a:rPr>
                            <m:t>𝑜𝑙𝑑</m:t>
                          </m:r>
                        </m:e>
                      </m:d>
                      <m:r>
                        <a:rPr lang="en-US" sz="1600" i="1">
                          <a:latin typeface="Cambria Math" panose="02040503050406030204" pitchFamily="18" charset="0"/>
                        </a:rPr>
                        <m:t>−</m:t>
                      </m:r>
                      <m:r>
                        <a:rPr lang="en-US" sz="1600" i="1">
                          <a:latin typeface="Cambria Math" panose="02040503050406030204" pitchFamily="18" charset="0"/>
                        </a:rPr>
                        <m:t>𝛼</m:t>
                      </m:r>
                      <m:d>
                        <m:dPr>
                          <m:begChr m:val="["/>
                          <m:endChr m:val="]"/>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4</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4</m:t>
                              </m:r>
                              <m:r>
                                <a:rPr lang="en-US" sz="1600" b="0" i="1" smtClean="0">
                                  <a:latin typeface="Cambria Math" panose="02040503050406030204" pitchFamily="18" charset="0"/>
                                </a:rPr>
                                <m:t>2</m:t>
                              </m:r>
                            </m:sub>
                          </m:sSub>
                          <m:d>
                            <m:dPr>
                              <m:ctrlPr>
                                <a:rPr lang="en-US" sz="1600" i="1">
                                  <a:latin typeface="Cambria Math" panose="02040503050406030204" pitchFamily="18" charset="0"/>
                                </a:rPr>
                              </m:ctrlPr>
                            </m:dPr>
                            <m:e>
                              <m:r>
                                <a:rPr lang="en-US" sz="1600" i="1">
                                  <a:latin typeface="Cambria Math" panose="02040503050406030204" pitchFamily="18" charset="0"/>
                                </a:rPr>
                                <m:t>𝑜𝑙𝑑</m:t>
                              </m:r>
                            </m:e>
                          </m:d>
                        </m:e>
                      </m:d>
                      <m:r>
                        <a:rPr lang="en-US" sz="1600" i="1">
                          <a:latin typeface="Cambria Math" panose="02040503050406030204" pitchFamily="18" charset="0"/>
                        </a:rPr>
                        <m:t>=</m:t>
                      </m:r>
                      <m:r>
                        <a:rPr lang="en-US" sz="1600" b="0" i="1" smtClean="0">
                          <a:latin typeface="Cambria Math" panose="02040503050406030204" pitchFamily="18" charset="0"/>
                        </a:rPr>
                        <m:t>0</m:t>
                      </m:r>
                      <m:r>
                        <a:rPr lang="en-US" sz="1600" i="1">
                          <a:latin typeface="Cambria Math" panose="02040503050406030204" pitchFamily="18" charset="0"/>
                        </a:rPr>
                        <m:t>−0.1</m:t>
                      </m:r>
                      <m:d>
                        <m:dPr>
                          <m:ctrlPr>
                            <a:rPr lang="en-US" sz="1600" i="1">
                              <a:latin typeface="Cambria Math" panose="02040503050406030204" pitchFamily="18" charset="0"/>
                            </a:rPr>
                          </m:ctrlPr>
                        </m:dPr>
                        <m:e>
                          <m:r>
                            <a:rPr lang="en-US" sz="1600" b="0" i="1" smtClean="0">
                              <a:latin typeface="Cambria Math" panose="02040503050406030204" pitchFamily="18" charset="0"/>
                            </a:rPr>
                            <m:t>0</m:t>
                          </m:r>
                          <m:r>
                            <a:rPr lang="en-US" sz="1600" i="1">
                              <a:latin typeface="Cambria Math" panose="02040503050406030204" pitchFamily="18" charset="0"/>
                            </a:rPr>
                            <m:t>−</m:t>
                          </m:r>
                          <m:r>
                            <a:rPr lang="en-US" sz="1600" b="0" i="1" smtClean="0">
                              <a:latin typeface="Cambria Math" panose="02040503050406030204" pitchFamily="18" charset="0"/>
                            </a:rPr>
                            <m:t>0</m:t>
                          </m:r>
                        </m:e>
                      </m:d>
                      <m:r>
                        <a:rPr lang="en-US" sz="1600" i="1">
                          <a:latin typeface="Cambria Math" panose="02040503050406030204" pitchFamily="18" charset="0"/>
                        </a:rPr>
                        <m:t>=0</m:t>
                      </m:r>
                    </m:oMath>
                  </m:oMathPara>
                </a14:m>
                <a:endParaRPr lang="en-US" sz="1600" i="1" dirty="0">
                  <a:latin typeface="Cambria Math" panose="02040503050406030204" pitchFamily="18" charset="0"/>
                </a:endParaRPr>
              </a:p>
              <a:p>
                <a:pPr algn="just">
                  <a:spcBef>
                    <a:spcPts val="600"/>
                  </a:spcBef>
                  <a:spcAft>
                    <a:spcPts val="600"/>
                  </a:spcAft>
                </a:pPr>
                <a:r>
                  <a:rPr lang="en-US" sz="1600" dirty="0"/>
                  <a:t>After the presentation of second input pattern, the weight matrix becomes</a:t>
                </a:r>
              </a:p>
              <a:p>
                <a:pPr algn="just">
                  <a:spcBef>
                    <a:spcPts val="600"/>
                  </a:spcBef>
                  <a:spcAft>
                    <a:spcPts val="600"/>
                  </a:spcAft>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𝑊</m:t>
                      </m:r>
                      <m:r>
                        <a:rPr lang="en-US" sz="1600" b="0" i="1" smtClean="0">
                          <a:latin typeface="Cambria Math" panose="02040503050406030204" pitchFamily="18" charset="0"/>
                        </a:rPr>
                        <m:t>=</m:t>
                      </m:r>
                      <m:d>
                        <m:dPr>
                          <m:begChr m:val="["/>
                          <m:endChr m:val="]"/>
                          <m:ctrlPr>
                            <a:rPr lang="en-US" sz="1600" b="0" i="1" smtClean="0">
                              <a:latin typeface="Cambria Math" panose="02040503050406030204" pitchFamily="18" charset="0"/>
                            </a:rPr>
                          </m:ctrlPr>
                        </m:dPr>
                        <m:e>
                          <m:m>
                            <m:mPr>
                              <m:mcs>
                                <m:mc>
                                  <m:mcPr>
                                    <m:count m:val="2"/>
                                    <m:mcJc m:val="center"/>
                                  </m:mcPr>
                                </m:mc>
                              </m:mcs>
                              <m:ctrlPr>
                                <a:rPr lang="en-US" sz="1600" b="0" i="1" smtClean="0">
                                  <a:latin typeface="Cambria Math" panose="02040503050406030204" pitchFamily="18" charset="0"/>
                                </a:rPr>
                              </m:ctrlPr>
                            </m:mPr>
                            <m:mr>
                              <m:e>
                                <m:m>
                                  <m:mPr>
                                    <m:mcs>
                                      <m:mc>
                                        <m:mcPr>
                                          <m:count m:val="1"/>
                                          <m:mcJc m:val="center"/>
                                        </m:mcPr>
                                      </m:mc>
                                    </m:mcs>
                                    <m:ctrlPr>
                                      <a:rPr lang="en-US" sz="1600" b="0" i="1" smtClean="0">
                                        <a:latin typeface="Cambria Math" panose="02040503050406030204" pitchFamily="18" charset="0"/>
                                      </a:rPr>
                                    </m:ctrlPr>
                                  </m:mPr>
                                  <m:mr>
                                    <m:e>
                                      <m:m>
                                        <m:mPr>
                                          <m:mcs>
                                            <m:mc>
                                              <m:mcPr>
                                                <m:count m:val="1"/>
                                                <m:mcJc m:val="center"/>
                                              </m:mcPr>
                                            </m:mc>
                                          </m:mcs>
                                          <m:ctrlPr>
                                            <a:rPr lang="en-US" sz="1600" b="0" i="1" smtClean="0">
                                              <a:latin typeface="Cambria Math" panose="02040503050406030204" pitchFamily="18" charset="0"/>
                                            </a:rPr>
                                          </m:ctrlPr>
                                        </m:mPr>
                                        <m:mr>
                                          <m:e>
                                            <m:r>
                                              <m:rPr>
                                                <m:brk m:alnAt="7"/>
                                              </m:rPr>
                                              <a:rPr lang="en-US" sz="1600" b="0" i="1" smtClean="0">
                                                <a:latin typeface="Cambria Math" panose="02040503050406030204" pitchFamily="18" charset="0"/>
                                              </a:rPr>
                                              <m:t>0</m:t>
                                            </m:r>
                                          </m:e>
                                        </m:mr>
                                        <m:mr>
                                          <m:e>
                                            <m:r>
                                              <a:rPr lang="en-US" sz="1600" b="0" i="1" smtClean="0">
                                                <a:latin typeface="Cambria Math" panose="02040503050406030204" pitchFamily="18" charset="0"/>
                                              </a:rPr>
                                              <m:t>0</m:t>
                                            </m:r>
                                          </m:e>
                                        </m:mr>
                                      </m:m>
                                    </m:e>
                                  </m:mr>
                                  <m:mr>
                                    <m:e>
                                      <m:m>
                                        <m:mPr>
                                          <m:mcs>
                                            <m:mc>
                                              <m:mcPr>
                                                <m:count m:val="1"/>
                                                <m:mcJc m:val="center"/>
                                              </m:mcPr>
                                            </m:mc>
                                          </m:mcs>
                                          <m:ctrlPr>
                                            <a:rPr lang="en-US" sz="1600" b="0" i="1" smtClean="0">
                                              <a:latin typeface="Cambria Math" panose="02040503050406030204" pitchFamily="18" charset="0"/>
                                            </a:rPr>
                                          </m:ctrlPr>
                                        </m:mPr>
                                        <m:mr>
                                          <m:e>
                                            <m:r>
                                              <m:rPr>
                                                <m:brk m:alnAt="7"/>
                                              </m:rPr>
                                              <a:rPr lang="en-US" sz="1600" b="0" i="1" smtClean="0">
                                                <a:latin typeface="Cambria Math" panose="02040503050406030204" pitchFamily="18" charset="0"/>
                                              </a:rPr>
                                              <m:t>1</m:t>
                                            </m:r>
                                            <m:r>
                                              <a:rPr lang="en-US" sz="1600" b="0" i="1" smtClean="0">
                                                <a:latin typeface="Cambria Math" panose="02040503050406030204" pitchFamily="18" charset="0"/>
                                              </a:rPr>
                                              <m:t>.1</m:t>
                                            </m:r>
                                          </m:e>
                                        </m:mr>
                                        <m:mr>
                                          <m:e>
                                            <m:r>
                                              <a:rPr lang="en-US" sz="1600" b="0" i="1" smtClean="0">
                                                <a:latin typeface="Cambria Math" panose="02040503050406030204" pitchFamily="18" charset="0"/>
                                              </a:rPr>
                                              <m:t>1</m:t>
                                            </m:r>
                                          </m:e>
                                        </m:mr>
                                      </m:m>
                                    </m:e>
                                  </m:mr>
                                </m:m>
                              </m:e>
                              <m:e>
                                <m:m>
                                  <m:mPr>
                                    <m:mcs>
                                      <m:mc>
                                        <m:mcPr>
                                          <m:count m:val="1"/>
                                          <m:mcJc m:val="center"/>
                                        </m:mcPr>
                                      </m:mc>
                                    </m:mcs>
                                    <m:ctrlPr>
                                      <a:rPr lang="en-US" sz="1600" b="0" i="1" smtClean="0">
                                        <a:latin typeface="Cambria Math" panose="02040503050406030204" pitchFamily="18" charset="0"/>
                                      </a:rPr>
                                    </m:ctrlPr>
                                  </m:mPr>
                                  <m:mr>
                                    <m:e>
                                      <m:m>
                                        <m:mPr>
                                          <m:mcs>
                                            <m:mc>
                                              <m:mcPr>
                                                <m:count m:val="1"/>
                                                <m:mcJc m:val="center"/>
                                              </m:mcPr>
                                            </m:mc>
                                          </m:mcs>
                                          <m:ctrlPr>
                                            <a:rPr lang="en-US" sz="1600" b="0" i="1" smtClean="0">
                                              <a:latin typeface="Cambria Math" panose="02040503050406030204" pitchFamily="18" charset="0"/>
                                            </a:rPr>
                                          </m:ctrlPr>
                                        </m:mPr>
                                        <m:mr>
                                          <m:e>
                                            <m:r>
                                              <m:rPr>
                                                <m:brk m:alnAt="7"/>
                                              </m:rPr>
                                              <a:rPr lang="en-US" sz="1600" b="0" i="1" smtClean="0">
                                                <a:latin typeface="Cambria Math" panose="02040503050406030204" pitchFamily="18" charset="0"/>
                                              </a:rPr>
                                              <m:t>1</m:t>
                                            </m:r>
                                          </m:e>
                                        </m:mr>
                                        <m:mr>
                                          <m:e>
                                            <m:r>
                                              <a:rPr lang="en-US" sz="1600" b="0" i="1" smtClean="0">
                                                <a:latin typeface="Cambria Math" panose="02040503050406030204" pitchFamily="18" charset="0"/>
                                              </a:rPr>
                                              <m:t>−0.1</m:t>
                                            </m:r>
                                          </m:e>
                                        </m:mr>
                                      </m:m>
                                    </m:e>
                                  </m:mr>
                                  <m:mr>
                                    <m:e>
                                      <m:m>
                                        <m:mPr>
                                          <m:mcs>
                                            <m:mc>
                                              <m:mcPr>
                                                <m:count m:val="1"/>
                                                <m:mcJc m:val="center"/>
                                              </m:mcPr>
                                            </m:mc>
                                          </m:mcs>
                                          <m:ctrlPr>
                                            <a:rPr lang="en-US" sz="1600" b="0" i="1" smtClean="0">
                                              <a:latin typeface="Cambria Math" panose="02040503050406030204" pitchFamily="18" charset="0"/>
                                            </a:rPr>
                                          </m:ctrlPr>
                                        </m:mPr>
                                        <m:mr>
                                          <m:e>
                                            <m:r>
                                              <m:rPr>
                                                <m:brk m:alnAt="7"/>
                                              </m:rPr>
                                              <a:rPr lang="en-US" sz="1600" b="0" i="1" smtClean="0">
                                                <a:latin typeface="Cambria Math" panose="02040503050406030204" pitchFamily="18" charset="0"/>
                                              </a:rPr>
                                              <m:t>0</m:t>
                                            </m:r>
                                          </m:e>
                                        </m:mr>
                                        <m:mr>
                                          <m:e>
                                            <m:r>
                                              <a:rPr lang="en-US" sz="1600" b="0" i="1" smtClean="0">
                                                <a:latin typeface="Cambria Math" panose="02040503050406030204" pitchFamily="18" charset="0"/>
                                              </a:rPr>
                                              <m:t>0</m:t>
                                            </m:r>
                                          </m:e>
                                        </m:mr>
                                      </m:m>
                                    </m:e>
                                  </m:mr>
                                </m:m>
                              </m:e>
                            </m:mr>
                          </m:m>
                        </m:e>
                      </m:d>
                    </m:oMath>
                  </m:oMathPara>
                </a14:m>
                <a:endParaRPr lang="en-US" sz="1600" i="1" dirty="0">
                  <a:latin typeface="Cambria Math" panose="02040503050406030204" pitchFamily="18" charset="0"/>
                </a:endParaRPr>
              </a:p>
              <a:p>
                <a:pPr algn="just">
                  <a:spcBef>
                    <a:spcPts val="600"/>
                  </a:spcBef>
                  <a:spcAft>
                    <a:spcPts val="600"/>
                  </a:spcAft>
                </a:pPr>
                <a:r>
                  <a:rPr lang="en-US" sz="1600" dirty="0"/>
                  <a:t>For third input vector</a:t>
                </a:r>
              </a:p>
              <a:p>
                <a:pPr algn="just">
                  <a:spcBef>
                    <a:spcPts val="600"/>
                  </a:spcBef>
                  <a:spcAft>
                    <a:spcPts val="600"/>
                  </a:spcAft>
                </a:pPr>
                <a:r>
                  <a:rPr lang="en-US" sz="1600" dirty="0"/>
                  <a:t>For </a:t>
                </a:r>
                <a14:m>
                  <m:oMath xmlns:m="http://schemas.openxmlformats.org/officeDocument/2006/math">
                    <m:d>
                      <m:dPr>
                        <m:begChr m:val="["/>
                        <m:endChr m:val="]"/>
                        <m:ctrlPr>
                          <a:rPr lang="en-US" sz="1600" i="1" smtClean="0">
                            <a:latin typeface="Cambria Math" panose="02040503050406030204" pitchFamily="18" charset="0"/>
                          </a:rPr>
                        </m:ctrlPr>
                      </m:dPr>
                      <m:e>
                        <m:m>
                          <m:mPr>
                            <m:mcs>
                              <m:mc>
                                <m:mcPr>
                                  <m:count m:val="2"/>
                                  <m:mcJc m:val="center"/>
                                </m:mcPr>
                              </m:mc>
                            </m:mcs>
                            <m:ctrlPr>
                              <a:rPr lang="en-US" sz="1600" i="1" smtClean="0">
                                <a:latin typeface="Cambria Math" panose="02040503050406030204" pitchFamily="18" charset="0"/>
                              </a:rPr>
                            </m:ctrlPr>
                          </m:mPr>
                          <m:mr>
                            <m:e>
                              <m:m>
                                <m:mPr>
                                  <m:mcs>
                                    <m:mc>
                                      <m:mcPr>
                                        <m:count m:val="2"/>
                                        <m:mcJc m:val="center"/>
                                      </m:mcPr>
                                    </m:mc>
                                  </m:mcs>
                                  <m:ctrlPr>
                                    <a:rPr lang="en-US" sz="1600" i="1" smtClean="0">
                                      <a:latin typeface="Cambria Math" panose="02040503050406030204" pitchFamily="18" charset="0"/>
                                    </a:rPr>
                                  </m:ctrlPr>
                                </m:mPr>
                                <m:mr>
                                  <m:e>
                                    <m:r>
                                      <m:rPr>
                                        <m:brk m:alnAt="7"/>
                                      </m:rPr>
                                      <a:rPr lang="en-IN" sz="1600" b="0" i="1" smtClean="0">
                                        <a:latin typeface="Cambria Math" panose="02040503050406030204" pitchFamily="18" charset="0"/>
                                      </a:rPr>
                                      <m:t>0</m:t>
                                    </m:r>
                                  </m:e>
                                  <m:e>
                                    <m:r>
                                      <a:rPr lang="en-US" sz="1600" b="0" i="1" smtClean="0">
                                        <a:latin typeface="Cambria Math" panose="02040503050406030204" pitchFamily="18" charset="0"/>
                                      </a:rPr>
                                      <m:t>1</m:t>
                                    </m:r>
                                  </m:e>
                                </m:mr>
                              </m:m>
                            </m:e>
                            <m:e>
                              <m:m>
                                <m:mPr>
                                  <m:mcs>
                                    <m:mc>
                                      <m:mcPr>
                                        <m:count m:val="2"/>
                                        <m:mcJc m:val="center"/>
                                      </m:mcPr>
                                    </m:mc>
                                  </m:mcs>
                                  <m:ctrlPr>
                                    <a:rPr lang="en-US" sz="1600" i="1" smtClean="0">
                                      <a:latin typeface="Cambria Math" panose="02040503050406030204" pitchFamily="18" charset="0"/>
                                    </a:rPr>
                                  </m:ctrlPr>
                                </m:mPr>
                                <m:mr>
                                  <m:e>
                                    <m:r>
                                      <m:rPr>
                                        <m:brk m:alnAt="7"/>
                                      </m:rPr>
                                      <a:rPr lang="en-IN" sz="1600" b="0" i="1" smtClean="0">
                                        <a:latin typeface="Cambria Math" panose="02040503050406030204" pitchFamily="18" charset="0"/>
                                      </a:rPr>
                                      <m:t>1</m:t>
                                    </m:r>
                                  </m:e>
                                  <m:e>
                                    <m:r>
                                      <a:rPr lang="en-US" sz="1600" b="0" i="1" smtClean="0">
                                        <a:latin typeface="Cambria Math" panose="02040503050406030204" pitchFamily="18" charset="0"/>
                                      </a:rPr>
                                      <m:t>0</m:t>
                                    </m:r>
                                  </m:e>
                                </m:mr>
                              </m:m>
                            </m:e>
                          </m:mr>
                        </m:m>
                      </m:e>
                    </m:d>
                  </m:oMath>
                </a14:m>
                <a:r>
                  <a:rPr lang="en-US" sz="1600" dirty="0"/>
                  <a:t> with </a:t>
                </a:r>
                <a14:m>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=1</m:t>
                    </m:r>
                  </m:oMath>
                </a14:m>
                <a:r>
                  <a:rPr lang="en-US" sz="1600" dirty="0"/>
                  <a:t>, calculate the square of the Euclidean distance, i.e., </a:t>
                </a:r>
              </a:p>
              <a:p>
                <a:pPr algn="just">
                  <a:spcBef>
                    <a:spcPts val="600"/>
                  </a:spcBef>
                  <a:spcAft>
                    <a:spcPts val="600"/>
                  </a:spcAft>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𝐷</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𝑗</m:t>
                          </m:r>
                        </m:e>
                      </m:d>
                      <m:r>
                        <a:rPr lang="en-US" sz="1600" b="0" i="1" smtClean="0">
                          <a:latin typeface="Cambria Math" panose="02040503050406030204" pitchFamily="18" charset="0"/>
                        </a:rPr>
                        <m:t>=</m:t>
                      </m:r>
                      <m:nary>
                        <m:naryPr>
                          <m:chr m:val="∑"/>
                          <m:ctrlPr>
                            <a:rPr lang="en-US" sz="1600" b="0" i="1" smtClean="0">
                              <a:latin typeface="Cambria Math" panose="02040503050406030204" pitchFamily="18" charset="0"/>
                            </a:rPr>
                          </m:ctrlPr>
                        </m:naryPr>
                        <m:sub>
                          <m:r>
                            <m:rPr>
                              <m:brk m:alnAt="23"/>
                            </m:rPr>
                            <a:rPr lang="en-US" sz="1600" b="0" i="1" smtClean="0">
                              <a:latin typeface="Cambria Math" panose="02040503050406030204" pitchFamily="18" charset="0"/>
                            </a:rPr>
                            <m:t>𝑖</m:t>
                          </m:r>
                          <m:r>
                            <a:rPr lang="en-US" sz="1600" b="0" i="1" smtClean="0">
                              <a:latin typeface="Cambria Math" panose="02040503050406030204" pitchFamily="18" charset="0"/>
                            </a:rPr>
                            <m:t>=1</m:t>
                          </m:r>
                        </m:sub>
                        <m:sup>
                          <m:r>
                            <a:rPr lang="en-US" sz="1600" b="0" i="1" smtClean="0">
                              <a:latin typeface="Cambria Math" panose="02040503050406030204" pitchFamily="18" charset="0"/>
                            </a:rPr>
                            <m:t>4</m:t>
                          </m:r>
                        </m:sup>
                        <m:e>
                          <m:sSup>
                            <m:sSupPr>
                              <m:ctrlPr>
                                <a:rPr lang="en-US" sz="1600" b="0" i="1" smtClean="0">
                                  <a:latin typeface="Cambria Math" panose="02040503050406030204" pitchFamily="18" charset="0"/>
                                </a:rPr>
                              </m:ctrlPr>
                            </m:sSupPr>
                            <m:e>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𝑖𝑗</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𝑖</m:t>
                                      </m:r>
                                    </m:sub>
                                  </m:sSub>
                                </m:e>
                              </m:d>
                            </m:e>
                            <m:sup>
                              <m:r>
                                <a:rPr lang="en-US" sz="1600" b="0" i="1" smtClean="0">
                                  <a:latin typeface="Cambria Math" panose="02040503050406030204" pitchFamily="18" charset="0"/>
                                </a:rPr>
                                <m:t>2</m:t>
                              </m:r>
                            </m:sup>
                          </m:sSup>
                        </m:e>
                      </m:nary>
                    </m:oMath>
                  </m:oMathPara>
                </a14:m>
                <a:endParaRPr lang="en-US" sz="1600" dirty="0"/>
              </a:p>
              <a:p>
                <a:pPr algn="just">
                  <a:spcBef>
                    <a:spcPts val="600"/>
                  </a:spcBef>
                  <a:spcAft>
                    <a:spcPts val="600"/>
                  </a:spcAft>
                </a:pPr>
                <a:endParaRPr lang="en-US" sz="1600" dirty="0"/>
              </a:p>
            </p:txBody>
          </p:sp>
        </mc:Choice>
        <mc:Fallback xmlns="">
          <p:sp>
            <p:nvSpPr>
              <p:cNvPr id="26" name="Rectangle 25"/>
              <p:cNvSpPr>
                <a:spLocks noRot="1" noChangeAspect="1" noMove="1" noResize="1" noEditPoints="1" noAdjustHandles="1" noChangeArrowheads="1" noChangeShapeType="1" noTextEdit="1"/>
              </p:cNvSpPr>
              <p:nvPr/>
            </p:nvSpPr>
            <p:spPr>
              <a:xfrm>
                <a:off x="381000" y="1219200"/>
                <a:ext cx="8382000" cy="5665077"/>
              </a:xfrm>
              <a:prstGeom prst="rect">
                <a:avLst/>
              </a:prstGeom>
              <a:blipFill>
                <a:blip r:embed="rId2"/>
                <a:stretch>
                  <a:fillRect l="-436" t="-323" r="-364"/>
                </a:stretch>
              </a:blipFill>
            </p:spPr>
            <p:txBody>
              <a:bodyPr/>
              <a:lstStyle/>
              <a:p>
                <a:r>
                  <a:rPr lang="en-IN">
                    <a:noFill/>
                  </a:rPr>
                  <a:t> </a:t>
                </a:r>
              </a:p>
            </p:txBody>
          </p:sp>
        </mc:Fallback>
      </mc:AlternateContent>
      <p:sp>
        <p:nvSpPr>
          <p:cNvPr id="2" name="Date Placeholder 1">
            <a:extLst>
              <a:ext uri="{FF2B5EF4-FFF2-40B4-BE49-F238E27FC236}">
                <a16:creationId xmlns:a16="http://schemas.microsoft.com/office/drawing/2014/main" id="{D8D95BAE-58EE-4F62-BE25-374A7C355DF6}"/>
              </a:ext>
            </a:extLst>
          </p:cNvPr>
          <p:cNvSpPr>
            <a:spLocks noGrp="1"/>
          </p:cNvSpPr>
          <p:nvPr>
            <p:ph type="dt" sz="half" idx="10"/>
          </p:nvPr>
        </p:nvSpPr>
        <p:spPr/>
        <p:txBody>
          <a:bodyPr/>
          <a:lstStyle/>
          <a:p>
            <a:fld id="{A74F7547-F7EA-472A-81B0-AFBDB585C69C}" type="datetime1">
              <a:rPr lang="en-US" smtClean="0">
                <a:solidFill>
                  <a:prstClr val="black">
                    <a:tint val="75000"/>
                  </a:prstClr>
                </a:solidFill>
              </a:rPr>
              <a:t>9/17/2021</a:t>
            </a:fld>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F5050981-4C90-44CB-A918-1566C30A04A2}"/>
              </a:ext>
            </a:extLst>
          </p:cNvPr>
          <p:cNvSpPr>
            <a:spLocks noGrp="1"/>
          </p:cNvSpPr>
          <p:nvPr>
            <p:ph type="ftr" sz="quarter" idx="11"/>
          </p:nvPr>
        </p:nvSpPr>
        <p:spPr/>
        <p:txBody>
          <a:bodyPr/>
          <a:lstStyle/>
          <a:p>
            <a:r>
              <a:rPr lang="en-US" dirty="0">
                <a:solidFill>
                  <a:prstClr val="black">
                    <a:tint val="75000"/>
                  </a:prstClr>
                </a:solidFill>
              </a:rPr>
              <a:t>Matching and Self organizing networks</a:t>
            </a:r>
          </a:p>
        </p:txBody>
      </p:sp>
    </p:spTree>
    <p:extLst>
      <p:ext uri="{BB962C8B-B14F-4D97-AF65-F5344CB8AC3E}">
        <p14:creationId xmlns:p14="http://schemas.microsoft.com/office/powerpoint/2010/main" val="242721458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82E31C28F0EDC4988CB450E8A4F0ACF" ma:contentTypeVersion="2" ma:contentTypeDescription="Create a new document." ma:contentTypeScope="" ma:versionID="d429c3709d4f4c34d02099d43bc2275e">
  <xsd:schema xmlns:xsd="http://www.w3.org/2001/XMLSchema" xmlns:xs="http://www.w3.org/2001/XMLSchema" xmlns:p="http://schemas.microsoft.com/office/2006/metadata/properties" xmlns:ns2="56312ee5-d924-4081-ab20-aa847947047f" targetNamespace="http://schemas.microsoft.com/office/2006/metadata/properties" ma:root="true" ma:fieldsID="6445bf2d38cc859125d30f8d25f27219" ns2:_="">
    <xsd:import namespace="56312ee5-d924-4081-ab20-aa847947047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6312ee5-d924-4081-ab20-aa847947047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D983DEF-CF06-4AAC-9EE9-75ADC2ADB9B8}">
  <ds:schemaRefs>
    <ds:schemaRef ds:uri="http://schemas.microsoft.com/sharepoint/v3/contenttype/forms"/>
  </ds:schemaRefs>
</ds:datastoreItem>
</file>

<file path=customXml/itemProps2.xml><?xml version="1.0" encoding="utf-8"?>
<ds:datastoreItem xmlns:ds="http://schemas.openxmlformats.org/officeDocument/2006/customXml" ds:itemID="{071E280C-4EC7-4749-B1FA-0153D890D8C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18C1337-1CCE-4F9B-9620-269701976F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6312ee5-d924-4081-ab20-aa84794704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16708</TotalTime>
  <Words>11824</Words>
  <Application>Microsoft Office PowerPoint</Application>
  <PresentationFormat>On-screen Show (4:3)</PresentationFormat>
  <Paragraphs>651</Paragraphs>
  <Slides>58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Arial</vt:lpstr>
      <vt:lpstr>Calibri</vt:lpstr>
      <vt:lpstr>Cambria Math</vt:lpstr>
      <vt:lpstr>Century Gothic</vt:lpstr>
      <vt:lpstr>Times New Roman</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shree</dc:creator>
  <cp:lastModifiedBy>Varun Deshmukh</cp:lastModifiedBy>
  <cp:revision>925</cp:revision>
  <cp:lastPrinted>2019-04-12T08:54:06Z</cp:lastPrinted>
  <dcterms:created xsi:type="dcterms:W3CDTF">2006-08-16T00:00:00Z</dcterms:created>
  <dcterms:modified xsi:type="dcterms:W3CDTF">2021-09-17T11:55:12Z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0x010100582E31C28F0EDC4988CB450E8A4F0ACF</vt:lpwstr>
  </property>
</Properties>
</file>