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-1152" y="-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deletePerson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164</Words>
  <Application>Microsoft Office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RAJAPAKSE, Damith Chatura</cp:lastModifiedBy>
  <cp:revision>56</cp:revision>
  <dcterms:created xsi:type="dcterms:W3CDTF">2016-07-22T14:33:02Z</dcterms:created>
  <dcterms:modified xsi:type="dcterms:W3CDTF">2016-09-30T14:34:22Z</dcterms:modified>
</cp:coreProperties>
</file>