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258" r:id="rId3"/>
    <p:sldId id="260" r:id="rId4"/>
    <p:sldId id="261" r:id="rId5"/>
    <p:sldId id="262" r:id="rId6"/>
    <p:sldId id="263" r:id="rId7"/>
    <p:sldId id="264" r:id="rId8"/>
    <p:sldId id="279" r:id="rId9"/>
    <p:sldId id="272" r:id="rId10"/>
    <p:sldId id="265" r:id="rId11"/>
    <p:sldId id="280" r:id="rId12"/>
    <p:sldId id="281" r:id="rId13"/>
    <p:sldId id="282" r:id="rId14"/>
    <p:sldId id="276" r:id="rId15"/>
    <p:sldId id="283" r:id="rId16"/>
    <p:sldId id="284" r:id="rId17"/>
    <p:sldId id="285" r:id="rId18"/>
    <p:sldId id="278" r:id="rId19"/>
    <p:sldId id="287" r:id="rId20"/>
    <p:sldId id="286"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43"/>
    <p:restoredTop sz="86785"/>
  </p:normalViewPr>
  <p:slideViewPr>
    <p:cSldViewPr snapToGrid="0" snapToObjects="1">
      <p:cViewPr>
        <p:scale>
          <a:sx n="90" d="100"/>
          <a:sy n="90" d="100"/>
        </p:scale>
        <p:origin x="1528" y="320"/>
      </p:cViewPr>
      <p:guideLst/>
    </p:cSldViewPr>
  </p:slideViewPr>
  <p:outlineViewPr>
    <p:cViewPr>
      <p:scale>
        <a:sx n="33" d="100"/>
        <a:sy n="33" d="100"/>
      </p:scale>
      <p:origin x="0" y="-1056"/>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229EF-8C8A-A04F-8A31-1E0E5822DC80}" type="datetimeFigureOut">
              <a:rPr lang="en-US" smtClean="0"/>
              <a:t>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61863-C21D-3E4E-B948-D1699B0E5A68}" type="slidenum">
              <a:rPr lang="en-US" smtClean="0"/>
              <a:t>‹#›</a:t>
            </a:fld>
            <a:endParaRPr lang="en-US"/>
          </a:p>
        </p:txBody>
      </p:sp>
    </p:spTree>
    <p:extLst>
      <p:ext uri="{BB962C8B-B14F-4D97-AF65-F5344CB8AC3E}">
        <p14:creationId xmlns:p14="http://schemas.microsoft.com/office/powerpoint/2010/main" val="1211073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Phylogenetic tree</a:t>
            </a:r>
            <a:r>
              <a:rPr lang="en-US" baseline="0" dirty="0" smtClean="0"/>
              <a:t> of jawed vertebrates. Note the </a:t>
            </a:r>
            <a:r>
              <a:rPr lang="en-US" baseline="0" dirty="0" smtClean="0"/>
              <a:t>root </a:t>
            </a:r>
            <a:r>
              <a:rPr lang="en-US" baseline="0" dirty="0" smtClean="0"/>
              <a:t>on the left, how every node has at least two children and the taxa at the leaves</a:t>
            </a:r>
          </a:p>
          <a:p>
            <a:r>
              <a:rPr lang="en-US" baseline="0" dirty="0" smtClean="0"/>
              <a:t>The problem we’re concerned with is that given a bunch of phylogenetic trees with the same </a:t>
            </a:r>
            <a:r>
              <a:rPr lang="en-US" baseline="0" dirty="0" err="1" smtClean="0"/>
              <a:t>leafsets</a:t>
            </a:r>
            <a:r>
              <a:rPr lang="en-US" baseline="0" dirty="0" smtClean="0"/>
              <a:t>, how to we build a master tree or a consensus tree that </a:t>
            </a:r>
            <a:r>
              <a:rPr lang="en-US" baseline="0" dirty="0" err="1" smtClean="0"/>
              <a:t>summarises</a:t>
            </a:r>
            <a:r>
              <a:rPr lang="en-US" baseline="0" dirty="0" smtClean="0"/>
              <a:t> the branching information in all these trees.</a:t>
            </a:r>
          </a:p>
          <a:p>
            <a:r>
              <a:rPr lang="en-US" baseline="0" dirty="0" smtClean="0"/>
              <a:t>There are a variety of rules following which we can come up with consensus trees, but we will be focusing on the frequency difference consensus tree.</a:t>
            </a:r>
          </a:p>
        </p:txBody>
      </p:sp>
      <p:sp>
        <p:nvSpPr>
          <p:cNvPr id="4" name="Slide Number Placeholder 3"/>
          <p:cNvSpPr>
            <a:spLocks noGrp="1"/>
          </p:cNvSpPr>
          <p:nvPr>
            <p:ph type="sldNum" sz="quarter" idx="10"/>
          </p:nvPr>
        </p:nvSpPr>
        <p:spPr/>
        <p:txBody>
          <a:bodyPr/>
          <a:lstStyle/>
          <a:p>
            <a:fld id="{D5961863-C21D-3E4E-B948-D1699B0E5A68}" type="slidenum">
              <a:rPr lang="en-US" smtClean="0"/>
              <a:t>2</a:t>
            </a:fld>
            <a:endParaRPr lang="en-US"/>
          </a:p>
        </p:txBody>
      </p:sp>
    </p:spTree>
    <p:extLst>
      <p:ext uri="{BB962C8B-B14F-4D97-AF65-F5344CB8AC3E}">
        <p14:creationId xmlns:p14="http://schemas.microsoft.com/office/powerpoint/2010/main" val="666896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take the cluster {a,</a:t>
            </a:r>
            <a:r>
              <a:rPr lang="en-US" baseline="0" dirty="0" smtClean="0"/>
              <a:t> b, c, f, g, h} and compare it with the given tree. Notice that the clusters associated with the circled nodes are subsets of C. Such nodes for subsets of the tree. This allows us to define maximal compatible subtrees, which are subtrees that have no parent which is also a subset of C. These subtrees are identified by their roots, as circled.</a:t>
            </a:r>
          </a:p>
          <a:p>
            <a:r>
              <a:rPr lang="en-US" baseline="0" dirty="0" smtClean="0"/>
              <a:t>Also notice that the root of the tree is the </a:t>
            </a:r>
            <a:r>
              <a:rPr lang="en-US" baseline="0" dirty="0" err="1" smtClean="0"/>
              <a:t>lca</a:t>
            </a:r>
            <a:r>
              <a:rPr lang="en-US" baseline="0" dirty="0" smtClean="0"/>
              <a:t> of the cluster as a whole.</a:t>
            </a:r>
          </a:p>
          <a:p>
            <a:r>
              <a:rPr lang="en-US" baseline="0" dirty="0" smtClean="0"/>
              <a:t>Then the nodes in rectangles, which are proper ancestors of the </a:t>
            </a:r>
            <a:r>
              <a:rPr lang="en-US" baseline="0" dirty="0" err="1" smtClean="0"/>
              <a:t>rootsOfSubtrees</a:t>
            </a:r>
            <a:r>
              <a:rPr lang="en-US" baseline="0" dirty="0" smtClean="0"/>
              <a:t> and proper descendants of the </a:t>
            </a:r>
            <a:r>
              <a:rPr lang="en-US" baseline="0" dirty="0" err="1" smtClean="0"/>
              <a:t>lca</a:t>
            </a:r>
            <a:r>
              <a:rPr lang="en-US" baseline="0" dirty="0" smtClean="0"/>
              <a:t> are all incompatible with C</a:t>
            </a:r>
          </a:p>
        </p:txBody>
      </p:sp>
      <p:sp>
        <p:nvSpPr>
          <p:cNvPr id="4" name="Slide Number Placeholder 3"/>
          <p:cNvSpPr>
            <a:spLocks noGrp="1"/>
          </p:cNvSpPr>
          <p:nvPr>
            <p:ph type="sldNum" sz="quarter" idx="10"/>
          </p:nvPr>
        </p:nvSpPr>
        <p:spPr/>
        <p:txBody>
          <a:bodyPr/>
          <a:lstStyle/>
          <a:p>
            <a:fld id="{D5961863-C21D-3E4E-B948-D1699B0E5A68}" type="slidenum">
              <a:rPr lang="en-US" smtClean="0"/>
              <a:t>13</a:t>
            </a:fld>
            <a:endParaRPr lang="en-US"/>
          </a:p>
        </p:txBody>
      </p:sp>
    </p:spTree>
    <p:extLst>
      <p:ext uri="{BB962C8B-B14F-4D97-AF65-F5344CB8AC3E}">
        <p14:creationId xmlns:p14="http://schemas.microsoft.com/office/powerpoint/2010/main" val="2068459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take the cluster {a,</a:t>
            </a:r>
            <a:r>
              <a:rPr lang="en-US" baseline="0" dirty="0" smtClean="0"/>
              <a:t> b, c, f, g, h} and compare it with the given tree. Notice that the clusters associated with the circled nodes are subsets of C. Such nodes for subsets of the tree. This allows us to define maximal compatible subtrees, which are subtrees that have no parent which is also a subset of C. These subtrees are identified by their roots, as circled.</a:t>
            </a:r>
          </a:p>
          <a:p>
            <a:r>
              <a:rPr lang="en-US" baseline="0" dirty="0" smtClean="0"/>
              <a:t>Also notice that the root of the tree is the </a:t>
            </a:r>
            <a:r>
              <a:rPr lang="en-US" baseline="0" dirty="0" err="1" smtClean="0"/>
              <a:t>lca</a:t>
            </a:r>
            <a:r>
              <a:rPr lang="en-US" baseline="0" dirty="0" smtClean="0"/>
              <a:t> of the cluster as a whole.</a:t>
            </a:r>
          </a:p>
          <a:p>
            <a:r>
              <a:rPr lang="en-US" baseline="0" dirty="0" smtClean="0"/>
              <a:t>Then the nodes in rectangles, which are proper ancestors of the </a:t>
            </a:r>
            <a:r>
              <a:rPr lang="en-US" baseline="0" dirty="0" err="1" smtClean="0"/>
              <a:t>rootsOfSubtrees</a:t>
            </a:r>
            <a:r>
              <a:rPr lang="en-US" baseline="0" dirty="0" smtClean="0"/>
              <a:t> and proper descendants of the </a:t>
            </a:r>
            <a:r>
              <a:rPr lang="en-US" baseline="0" dirty="0" err="1" smtClean="0"/>
              <a:t>lca</a:t>
            </a:r>
            <a:r>
              <a:rPr lang="en-US" baseline="0" dirty="0" smtClean="0"/>
              <a:t> are all incompatible with C</a:t>
            </a:r>
          </a:p>
        </p:txBody>
      </p:sp>
      <p:sp>
        <p:nvSpPr>
          <p:cNvPr id="4" name="Slide Number Placeholder 3"/>
          <p:cNvSpPr>
            <a:spLocks noGrp="1"/>
          </p:cNvSpPr>
          <p:nvPr>
            <p:ph type="sldNum" sz="quarter" idx="10"/>
          </p:nvPr>
        </p:nvSpPr>
        <p:spPr/>
        <p:txBody>
          <a:bodyPr/>
          <a:lstStyle/>
          <a:p>
            <a:fld id="{D5961863-C21D-3E4E-B948-D1699B0E5A68}" type="slidenum">
              <a:rPr lang="en-US" smtClean="0"/>
              <a:t>15</a:t>
            </a:fld>
            <a:endParaRPr lang="en-US"/>
          </a:p>
        </p:txBody>
      </p:sp>
    </p:spTree>
    <p:extLst>
      <p:ext uri="{BB962C8B-B14F-4D97-AF65-F5344CB8AC3E}">
        <p14:creationId xmlns:p14="http://schemas.microsoft.com/office/powerpoint/2010/main" val="315567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take the cluster {a,</a:t>
            </a:r>
            <a:r>
              <a:rPr lang="en-US" baseline="0" dirty="0" smtClean="0"/>
              <a:t> b, c, f, g, h} and compare it with the given tree. Notice that the clusters associated with the circled nodes are subsets of C. Such nodes for subsets of the tree. This allows us to define maximal compatible subtrees, which are subtrees that have no parent which is also a subset of C. These subtrees are identified by their roots, as circled.</a:t>
            </a:r>
          </a:p>
          <a:p>
            <a:r>
              <a:rPr lang="en-US" baseline="0" dirty="0" smtClean="0"/>
              <a:t>Also notice that the root of the tree is the </a:t>
            </a:r>
            <a:r>
              <a:rPr lang="en-US" baseline="0" dirty="0" err="1" smtClean="0"/>
              <a:t>lca</a:t>
            </a:r>
            <a:r>
              <a:rPr lang="en-US" baseline="0" dirty="0" smtClean="0"/>
              <a:t> of the cluster as a whole.</a:t>
            </a:r>
          </a:p>
          <a:p>
            <a:r>
              <a:rPr lang="en-US" baseline="0" dirty="0" smtClean="0"/>
              <a:t>Then the nodes in rectangles, which are proper ancestors of the </a:t>
            </a:r>
            <a:r>
              <a:rPr lang="en-US" baseline="0" dirty="0" err="1" smtClean="0"/>
              <a:t>rootsOfSubtrees</a:t>
            </a:r>
            <a:r>
              <a:rPr lang="en-US" baseline="0" dirty="0" smtClean="0"/>
              <a:t> and proper descendants of the </a:t>
            </a:r>
            <a:r>
              <a:rPr lang="en-US" baseline="0" dirty="0" err="1" smtClean="0"/>
              <a:t>lca</a:t>
            </a:r>
            <a:r>
              <a:rPr lang="en-US" baseline="0" dirty="0" smtClean="0"/>
              <a:t> are all incompatible with C</a:t>
            </a:r>
          </a:p>
        </p:txBody>
      </p:sp>
      <p:sp>
        <p:nvSpPr>
          <p:cNvPr id="4" name="Slide Number Placeholder 3"/>
          <p:cNvSpPr>
            <a:spLocks noGrp="1"/>
          </p:cNvSpPr>
          <p:nvPr>
            <p:ph type="sldNum" sz="quarter" idx="10"/>
          </p:nvPr>
        </p:nvSpPr>
        <p:spPr/>
        <p:txBody>
          <a:bodyPr/>
          <a:lstStyle/>
          <a:p>
            <a:fld id="{D5961863-C21D-3E4E-B948-D1699B0E5A68}" type="slidenum">
              <a:rPr lang="en-US" smtClean="0"/>
              <a:t>16</a:t>
            </a:fld>
            <a:endParaRPr lang="en-US"/>
          </a:p>
        </p:txBody>
      </p:sp>
    </p:spTree>
    <p:extLst>
      <p:ext uri="{BB962C8B-B14F-4D97-AF65-F5344CB8AC3E}">
        <p14:creationId xmlns:p14="http://schemas.microsoft.com/office/powerpoint/2010/main" val="2005897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a:t>
            </a:r>
            <a:r>
              <a:rPr lang="en-US" baseline="0" dirty="0" smtClean="0"/>
              <a:t> empty subsets of the </a:t>
            </a:r>
            <a:r>
              <a:rPr lang="en-US" baseline="0" dirty="0" err="1" smtClean="0"/>
              <a:t>leafset</a:t>
            </a:r>
            <a:r>
              <a:rPr lang="en-US" baseline="0" dirty="0" smtClean="0"/>
              <a:t> are clusters</a:t>
            </a:r>
          </a:p>
          <a:p>
            <a:r>
              <a:rPr lang="en-US" baseline="0" dirty="0" smtClean="0"/>
              <a:t>Every node in a phylogenetic tree has a cluster associated with it </a:t>
            </a:r>
            <a:r>
              <a:rPr lang="mr-IN" baseline="0" dirty="0" smtClean="0"/>
              <a:t>–</a:t>
            </a:r>
            <a:r>
              <a:rPr lang="en-US" baseline="0" dirty="0" smtClean="0"/>
              <a:t> give example from tree</a:t>
            </a:r>
          </a:p>
          <a:p>
            <a:r>
              <a:rPr lang="en-US" baseline="0" dirty="0" smtClean="0"/>
              <a:t>{c, d, e} is a cluster, but does not belong to this tree</a:t>
            </a:r>
          </a:p>
          <a:p>
            <a:r>
              <a:rPr lang="en-US" dirty="0" smtClean="0"/>
              <a:t>Clusters are compatible if</a:t>
            </a:r>
            <a:r>
              <a:rPr lang="en-US" baseline="0" dirty="0" smtClean="0"/>
              <a:t> </a:t>
            </a:r>
            <a:r>
              <a:rPr lang="mr-IN" baseline="0" dirty="0" smtClean="0"/>
              <a:t>–</a:t>
            </a:r>
            <a:r>
              <a:rPr lang="en-US" baseline="0" dirty="0" smtClean="0"/>
              <a:t> one is a subset of the other or they’re disjoint. That is, they shouldn’t overlap. So {a, b} is incompatible with T1 ({b, c}).</a:t>
            </a:r>
          </a:p>
          <a:p>
            <a:r>
              <a:rPr lang="en-US" dirty="0" smtClean="0"/>
              <a:t>The two</a:t>
            </a:r>
            <a:r>
              <a:rPr lang="en-US" baseline="0" dirty="0" smtClean="0"/>
              <a:t> tree are incompatible because {a, b, c} is incompatible with {b, c, d, e}</a:t>
            </a:r>
            <a:endParaRPr lang="en-US" dirty="0"/>
          </a:p>
        </p:txBody>
      </p:sp>
      <p:sp>
        <p:nvSpPr>
          <p:cNvPr id="4" name="Slide Number Placeholder 3"/>
          <p:cNvSpPr>
            <a:spLocks noGrp="1"/>
          </p:cNvSpPr>
          <p:nvPr>
            <p:ph type="sldNum" sz="quarter" idx="10"/>
          </p:nvPr>
        </p:nvSpPr>
        <p:spPr/>
        <p:txBody>
          <a:bodyPr/>
          <a:lstStyle/>
          <a:p>
            <a:fld id="{D5961863-C21D-3E4E-B948-D1699B0E5A68}" type="slidenum">
              <a:rPr lang="en-US" smtClean="0"/>
              <a:t>3</a:t>
            </a:fld>
            <a:endParaRPr lang="en-US"/>
          </a:p>
        </p:txBody>
      </p:sp>
    </p:spTree>
    <p:extLst>
      <p:ext uri="{BB962C8B-B14F-4D97-AF65-F5344CB8AC3E}">
        <p14:creationId xmlns:p14="http://schemas.microsoft.com/office/powerpoint/2010/main" val="1816522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four trees shown are the input trees</a:t>
            </a:r>
          </a:p>
          <a:p>
            <a:r>
              <a:rPr lang="en-US" dirty="0" smtClean="0"/>
              <a:t>We</a:t>
            </a:r>
            <a:r>
              <a:rPr lang="en-US" baseline="0" dirty="0" smtClean="0"/>
              <a:t> assign a weight to each cluster equal to the number of trees it occurs in</a:t>
            </a:r>
            <a:endParaRPr lang="en-US" dirty="0" smtClean="0"/>
          </a:p>
          <a:p>
            <a:r>
              <a:rPr lang="en-US" baseline="0" dirty="0" smtClean="0"/>
              <a:t>The {a, b} cluster appears in trees 1 and 3</a:t>
            </a:r>
          </a:p>
          <a:p>
            <a:r>
              <a:rPr lang="en-US" baseline="0" dirty="0" smtClean="0"/>
              <a:t>The {c, d, e} cluster only appears in tree 1</a:t>
            </a:r>
          </a:p>
          <a:p>
            <a:r>
              <a:rPr lang="en-US" baseline="0" dirty="0" smtClean="0"/>
              <a:t>The {b, c} cluster appears in trees 2 and 4</a:t>
            </a:r>
          </a:p>
          <a:p>
            <a:r>
              <a:rPr lang="en-US" baseline="0" dirty="0" smtClean="0"/>
              <a:t>Then all the other weights</a:t>
            </a:r>
          </a:p>
          <a:p>
            <a:endParaRPr lang="en-US" baseline="0" dirty="0" smtClean="0"/>
          </a:p>
          <a:p>
            <a:r>
              <a:rPr lang="en-US" dirty="0" smtClean="0"/>
              <a:t>A</a:t>
            </a:r>
            <a:r>
              <a:rPr lang="en-US" baseline="0" dirty="0" smtClean="0"/>
              <a:t> cluster appears in the </a:t>
            </a:r>
            <a:r>
              <a:rPr lang="en-US" baseline="0" dirty="0" err="1" smtClean="0"/>
              <a:t>fqd</a:t>
            </a:r>
            <a:r>
              <a:rPr lang="en-US" baseline="0" dirty="0" smtClean="0"/>
              <a:t> consensus tree if its weight is larger than all the clusters it is incompatible with</a:t>
            </a:r>
          </a:p>
          <a:p>
            <a:r>
              <a:rPr lang="en-US" baseline="0" dirty="0" smtClean="0"/>
              <a:t>So w({a, b}) = 2 and w({b, c}) = 2, hence neither of them are in the </a:t>
            </a:r>
            <a:r>
              <a:rPr lang="en-US" baseline="0" dirty="0" err="1" smtClean="0"/>
              <a:t>fdct</a:t>
            </a:r>
            <a:endParaRPr lang="en-US" baseline="0" dirty="0" smtClean="0"/>
          </a:p>
          <a:p>
            <a:r>
              <a:rPr lang="en-US" baseline="0" dirty="0" smtClean="0"/>
              <a:t>{a, b, c} is incompatible with {c, d, e} and {b, c, d, e}, but both of those have smaller weight, so it appears</a:t>
            </a:r>
            <a:endParaRPr lang="en-US" dirty="0"/>
          </a:p>
        </p:txBody>
      </p:sp>
      <p:sp>
        <p:nvSpPr>
          <p:cNvPr id="4" name="Slide Number Placeholder 3"/>
          <p:cNvSpPr>
            <a:spLocks noGrp="1"/>
          </p:cNvSpPr>
          <p:nvPr>
            <p:ph type="sldNum" sz="quarter" idx="10"/>
          </p:nvPr>
        </p:nvSpPr>
        <p:spPr/>
        <p:txBody>
          <a:bodyPr/>
          <a:lstStyle/>
          <a:p>
            <a:fld id="{D5961863-C21D-3E4E-B948-D1699B0E5A68}" type="slidenum">
              <a:rPr lang="en-US" smtClean="0"/>
              <a:t>4</a:t>
            </a:fld>
            <a:endParaRPr lang="en-US"/>
          </a:p>
        </p:txBody>
      </p:sp>
    </p:spTree>
    <p:extLst>
      <p:ext uri="{BB962C8B-B14F-4D97-AF65-F5344CB8AC3E}">
        <p14:creationId xmlns:p14="http://schemas.microsoft.com/office/powerpoint/2010/main" val="1283254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Literature gives us an algorithm that splits the</a:t>
            </a:r>
            <a:r>
              <a:rPr lang="en-US" baseline="0" dirty="0" smtClean="0"/>
              <a:t> process of constructing this tree into two main bottlenecks </a:t>
            </a:r>
            <a:r>
              <a:rPr lang="mr-IN" baseline="0" dirty="0" smtClean="0"/>
              <a:t>–</a:t>
            </a:r>
            <a:r>
              <a:rPr lang="en-US" baseline="0" dirty="0" smtClean="0"/>
              <a:t> labelling and filtering. Labelling gives each cluster a weight, as seen on the previous slide. Filtering will be described in due course. It is further shown that the runtime of FD can be written as f(n) + k g(n) where f(n) = runtime of Labelling and g(n) = runtime of Filtering. The best known solution to the labelling step runs in </a:t>
            </a:r>
            <a:r>
              <a:rPr lang="en-US" baseline="0" dirty="0" err="1" smtClean="0"/>
              <a:t>kn</a:t>
            </a:r>
            <a:r>
              <a:rPr lang="en-US" baseline="0" dirty="0" smtClean="0"/>
              <a:t> log</a:t>
            </a:r>
            <a:r>
              <a:rPr lang="en-US" baseline="30000" dirty="0" smtClean="0"/>
              <a:t>2</a:t>
            </a:r>
            <a:r>
              <a:rPr lang="en-US" baseline="0" dirty="0" smtClean="0"/>
              <a:t>n and the best known solution to filtering runs in n log</a:t>
            </a:r>
            <a:r>
              <a:rPr lang="en-US" baseline="30000" dirty="0" smtClean="0"/>
              <a:t>2</a:t>
            </a:r>
            <a:r>
              <a:rPr lang="en-US" baseline="0" dirty="0" smtClean="0"/>
              <a:t>n, giving an overall runtime of </a:t>
            </a:r>
            <a:r>
              <a:rPr lang="en-US" baseline="0" dirty="0" err="1" smtClean="0"/>
              <a:t>kn</a:t>
            </a:r>
            <a:r>
              <a:rPr lang="en-US" baseline="0" dirty="0" smtClean="0"/>
              <a:t> log</a:t>
            </a:r>
            <a:r>
              <a:rPr lang="en-US" baseline="30000" dirty="0" smtClean="0"/>
              <a:t>2</a:t>
            </a:r>
            <a:r>
              <a:rPr lang="en-US" baseline="0" dirty="0" smtClean="0"/>
              <a:t>n. The algorithms we have come up with solve these in </a:t>
            </a:r>
            <a:r>
              <a:rPr lang="en-US" baseline="0" dirty="0" err="1" smtClean="0"/>
              <a:t>kn</a:t>
            </a:r>
            <a:r>
              <a:rPr lang="en-US" baseline="0" dirty="0" smtClean="0"/>
              <a:t> log</a:t>
            </a:r>
            <a:r>
              <a:rPr lang="en-US" baseline="30000" dirty="0" smtClean="0"/>
              <a:t> </a:t>
            </a:r>
            <a:r>
              <a:rPr lang="en-US" baseline="0" dirty="0" smtClean="0"/>
              <a:t>n and n log n time, giving an overall runtime of </a:t>
            </a:r>
            <a:r>
              <a:rPr lang="en-US" baseline="0" dirty="0" err="1" smtClean="0"/>
              <a:t>kn</a:t>
            </a:r>
            <a:r>
              <a:rPr lang="en-US" baseline="0" dirty="0" smtClean="0"/>
              <a:t> log n.</a:t>
            </a:r>
            <a:endParaRPr lang="en-US" dirty="0"/>
          </a:p>
        </p:txBody>
      </p:sp>
      <p:sp>
        <p:nvSpPr>
          <p:cNvPr id="4" name="Slide Number Placeholder 3"/>
          <p:cNvSpPr>
            <a:spLocks noGrp="1"/>
          </p:cNvSpPr>
          <p:nvPr>
            <p:ph type="sldNum" sz="quarter" idx="10"/>
          </p:nvPr>
        </p:nvSpPr>
        <p:spPr/>
        <p:txBody>
          <a:bodyPr/>
          <a:lstStyle/>
          <a:p>
            <a:fld id="{D5961863-C21D-3E4E-B948-D1699B0E5A68}" type="slidenum">
              <a:rPr lang="en-US" smtClean="0"/>
              <a:t>5</a:t>
            </a:fld>
            <a:endParaRPr lang="en-US"/>
          </a:p>
        </p:txBody>
      </p:sp>
    </p:spTree>
    <p:extLst>
      <p:ext uri="{BB962C8B-B14F-4D97-AF65-F5344CB8AC3E}">
        <p14:creationId xmlns:p14="http://schemas.microsoft.com/office/powerpoint/2010/main" val="1870564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961863-C21D-3E4E-B948-D1699B0E5A68}" type="slidenum">
              <a:rPr lang="en-US" smtClean="0"/>
              <a:t>6</a:t>
            </a:fld>
            <a:endParaRPr lang="en-US"/>
          </a:p>
        </p:txBody>
      </p:sp>
    </p:spTree>
    <p:extLst>
      <p:ext uri="{BB962C8B-B14F-4D97-AF65-F5344CB8AC3E}">
        <p14:creationId xmlns:p14="http://schemas.microsoft.com/office/powerpoint/2010/main" val="826021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Demonstrated</a:t>
            </a:r>
            <a:r>
              <a:rPr lang="en-US" baseline="0" dirty="0" smtClean="0"/>
              <a:t> on the above two trees</a:t>
            </a:r>
          </a:p>
          <a:p>
            <a:r>
              <a:rPr lang="en-US" baseline="0" dirty="0" smtClean="0"/>
              <a:t>These trees have </a:t>
            </a:r>
            <a:r>
              <a:rPr lang="en-US" baseline="0" dirty="0" err="1" smtClean="0"/>
              <a:t>leafsets</a:t>
            </a:r>
            <a:r>
              <a:rPr lang="en-US" baseline="0" dirty="0" smtClean="0"/>
              <a:t> {a </a:t>
            </a:r>
            <a:r>
              <a:rPr lang="mr-IN" baseline="0" dirty="0" smtClean="0"/>
              <a:t>…</a:t>
            </a:r>
            <a:r>
              <a:rPr lang="en-US" baseline="0" dirty="0" smtClean="0"/>
              <a:t> h}</a:t>
            </a:r>
          </a:p>
          <a:p>
            <a:pPr algn="l"/>
            <a:r>
              <a:rPr lang="en-US" baseline="0" dirty="0" smtClean="0"/>
              <a:t>We divide this into two equal halves </a:t>
            </a:r>
            <a:r>
              <a:rPr lang="mr-IN" baseline="0" dirty="0" smtClean="0"/>
              <a:t>–</a:t>
            </a:r>
            <a:r>
              <a:rPr lang="en-US" baseline="0" dirty="0" smtClean="0"/>
              <a:t> {a </a:t>
            </a:r>
            <a:r>
              <a:rPr lang="mr-IN" baseline="0" dirty="0" smtClean="0"/>
              <a:t>…</a:t>
            </a:r>
            <a:r>
              <a:rPr lang="en-US" baseline="0" dirty="0" smtClean="0"/>
              <a:t> d} and {e </a:t>
            </a:r>
            <a:r>
              <a:rPr lang="mr-IN" baseline="0" dirty="0" smtClean="0"/>
              <a:t>…</a:t>
            </a:r>
            <a:r>
              <a:rPr lang="en-US" baseline="0" dirty="0" smtClean="0"/>
              <a:t> f}</a:t>
            </a:r>
          </a:p>
          <a:p>
            <a:pPr algn="l"/>
            <a:r>
              <a:rPr lang="en-US" baseline="0" dirty="0" smtClean="0"/>
              <a:t>For each of these we construct “restricted subtrees”</a:t>
            </a:r>
          </a:p>
          <a:p>
            <a:pPr algn="l"/>
            <a:r>
              <a:rPr lang="en-US" baseline="0" dirty="0" smtClean="0"/>
              <a:t>Take T</a:t>
            </a:r>
            <a:r>
              <a:rPr lang="en-US" baseline="-25000" dirty="0" smtClean="0"/>
              <a:t>1</a:t>
            </a:r>
            <a:r>
              <a:rPr lang="en-US" baseline="0" dirty="0" smtClean="0"/>
              <a:t> | L’. Contains all nodes that are </a:t>
            </a:r>
            <a:r>
              <a:rPr lang="en-US" baseline="0" dirty="0" err="1" smtClean="0"/>
              <a:t>lcas</a:t>
            </a:r>
            <a:r>
              <a:rPr lang="en-US" baseline="0" dirty="0" smtClean="0"/>
              <a:t> of these leaves, arranged in the same manner as the original tree.</a:t>
            </a:r>
          </a:p>
          <a:p>
            <a:pPr algn="l"/>
            <a:r>
              <a:rPr lang="en-US" baseline="0" dirty="0" smtClean="0"/>
              <a:t>Similarly we construct T</a:t>
            </a:r>
            <a:r>
              <a:rPr lang="en-US" baseline="-25000" dirty="0" smtClean="0"/>
              <a:t>2</a:t>
            </a:r>
            <a:r>
              <a:rPr lang="en-US" baseline="0" dirty="0" smtClean="0"/>
              <a:t> | L’. </a:t>
            </a:r>
          </a:p>
          <a:p>
            <a:pPr algn="l"/>
            <a:r>
              <a:rPr lang="en-US" baseline="0" dirty="0" smtClean="0"/>
              <a:t>We then recursively label these trees</a:t>
            </a:r>
          </a:p>
          <a:p>
            <a:pPr algn="l"/>
            <a:r>
              <a:rPr lang="en-US" baseline="0" dirty="0" smtClean="0"/>
              <a:t>Similarly, L’’ trees and labelling is done</a:t>
            </a:r>
          </a:p>
          <a:p>
            <a:pPr algn="l"/>
            <a:r>
              <a:rPr lang="en-US" baseline="0" dirty="0" smtClean="0"/>
              <a:t>Now we need to label T</a:t>
            </a:r>
            <a:r>
              <a:rPr lang="en-US" baseline="-25000" dirty="0" smtClean="0"/>
              <a:t>1</a:t>
            </a:r>
            <a:r>
              <a:rPr lang="en-US" baseline="0" dirty="0" smtClean="0"/>
              <a:t> and T</a:t>
            </a:r>
            <a:r>
              <a:rPr lang="en-US" baseline="-25000" dirty="0" smtClean="0"/>
              <a:t>2</a:t>
            </a:r>
          </a:p>
          <a:p>
            <a:pPr algn="l"/>
            <a:r>
              <a:rPr lang="en-US" baseline="0" dirty="0" smtClean="0"/>
              <a:t>The {a, b} node is associated with the {a, b} node in T</a:t>
            </a:r>
            <a:r>
              <a:rPr lang="en-US" baseline="-25000" dirty="0" smtClean="0"/>
              <a:t>1</a:t>
            </a:r>
            <a:r>
              <a:rPr lang="en-US" baseline="0" dirty="0" smtClean="0"/>
              <a:t> | L’. It doesn’t have any leaves from L’’, so for that we give it 0. Thus we have created a label for this node, and this label uniquely identifies the </a:t>
            </a:r>
            <a:r>
              <a:rPr lang="en-US" baseline="0" dirty="0" err="1" smtClean="0"/>
              <a:t>leafset</a:t>
            </a:r>
            <a:r>
              <a:rPr lang="en-US" baseline="0" dirty="0" smtClean="0"/>
              <a:t> of the node.</a:t>
            </a:r>
          </a:p>
          <a:p>
            <a:pPr algn="l"/>
            <a:r>
              <a:rPr lang="en-US" baseline="0" dirty="0" smtClean="0"/>
              <a:t>Similarly for {c, d, f, g, h}</a:t>
            </a:r>
          </a:p>
          <a:p>
            <a:pPr algn="l"/>
            <a:r>
              <a:rPr lang="en-US" baseline="0" dirty="0" smtClean="0"/>
              <a:t>And label all of them</a:t>
            </a:r>
          </a:p>
          <a:p>
            <a:pPr algn="l"/>
            <a:r>
              <a:rPr lang="en-US" baseline="0" dirty="0" smtClean="0"/>
              <a:t>What’s left is to radix sort these pairs so that we can assign new ids.</a:t>
            </a:r>
          </a:p>
          <a:p>
            <a:pPr algn="l"/>
            <a:r>
              <a:rPr lang="en-US" baseline="0" dirty="0" smtClean="0"/>
              <a:t>Finally, note that we can counting sort the resulting ids to find the weight of each node.</a:t>
            </a:r>
          </a:p>
        </p:txBody>
      </p:sp>
      <p:sp>
        <p:nvSpPr>
          <p:cNvPr id="4" name="Slide Number Placeholder 3"/>
          <p:cNvSpPr>
            <a:spLocks noGrp="1"/>
          </p:cNvSpPr>
          <p:nvPr>
            <p:ph type="sldNum" sz="quarter" idx="10"/>
          </p:nvPr>
        </p:nvSpPr>
        <p:spPr/>
        <p:txBody>
          <a:bodyPr/>
          <a:lstStyle/>
          <a:p>
            <a:fld id="{D5961863-C21D-3E4E-B948-D1699B0E5A68}" type="slidenum">
              <a:rPr lang="en-US" smtClean="0"/>
              <a:t>7</a:t>
            </a:fld>
            <a:endParaRPr lang="en-US"/>
          </a:p>
        </p:txBody>
      </p:sp>
    </p:spTree>
    <p:extLst>
      <p:ext uri="{BB962C8B-B14F-4D97-AF65-F5344CB8AC3E}">
        <p14:creationId xmlns:p14="http://schemas.microsoft.com/office/powerpoint/2010/main" val="160187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take the cluster {a,</a:t>
            </a:r>
            <a:r>
              <a:rPr lang="en-US" baseline="0" dirty="0" smtClean="0"/>
              <a:t> b, c, f, g, h} and compare it with the given tree. Notice that the clusters associated with the circled nodes are subsets of C. Such nodes for subsets of the tree. This allows us to define maximal compatible subtrees, which are subtrees that have no parent which is also a subset of C. These subtrees are identified by their roots, as circled.</a:t>
            </a:r>
          </a:p>
          <a:p>
            <a:r>
              <a:rPr lang="en-US" baseline="0" dirty="0" smtClean="0"/>
              <a:t>Also notice that the root of the tree is the </a:t>
            </a:r>
            <a:r>
              <a:rPr lang="en-US" baseline="0" dirty="0" err="1" smtClean="0"/>
              <a:t>lca</a:t>
            </a:r>
            <a:r>
              <a:rPr lang="en-US" baseline="0" dirty="0" smtClean="0"/>
              <a:t> of the cluster as a whole.</a:t>
            </a:r>
          </a:p>
          <a:p>
            <a:r>
              <a:rPr lang="en-US" baseline="0" dirty="0" smtClean="0"/>
              <a:t>Then the nodes in rectangles, which are proper ancestors of the </a:t>
            </a:r>
            <a:r>
              <a:rPr lang="en-US" baseline="0" dirty="0" err="1" smtClean="0"/>
              <a:t>rootsOfSubtrees</a:t>
            </a:r>
            <a:r>
              <a:rPr lang="en-US" baseline="0" dirty="0" smtClean="0"/>
              <a:t> and proper descendants of the </a:t>
            </a:r>
            <a:r>
              <a:rPr lang="en-US" baseline="0" dirty="0" err="1" smtClean="0"/>
              <a:t>lca</a:t>
            </a:r>
            <a:r>
              <a:rPr lang="en-US" baseline="0" dirty="0" smtClean="0"/>
              <a:t> are all incompatible with C</a:t>
            </a:r>
          </a:p>
        </p:txBody>
      </p:sp>
      <p:sp>
        <p:nvSpPr>
          <p:cNvPr id="4" name="Slide Number Placeholder 3"/>
          <p:cNvSpPr>
            <a:spLocks noGrp="1"/>
          </p:cNvSpPr>
          <p:nvPr>
            <p:ph type="sldNum" sz="quarter" idx="10"/>
          </p:nvPr>
        </p:nvSpPr>
        <p:spPr/>
        <p:txBody>
          <a:bodyPr/>
          <a:lstStyle/>
          <a:p>
            <a:fld id="{D5961863-C21D-3E4E-B948-D1699B0E5A68}" type="slidenum">
              <a:rPr lang="en-US" smtClean="0"/>
              <a:t>10</a:t>
            </a:fld>
            <a:endParaRPr lang="en-US"/>
          </a:p>
        </p:txBody>
      </p:sp>
    </p:spTree>
    <p:extLst>
      <p:ext uri="{BB962C8B-B14F-4D97-AF65-F5344CB8AC3E}">
        <p14:creationId xmlns:p14="http://schemas.microsoft.com/office/powerpoint/2010/main" val="1977605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take the cluster {a,</a:t>
            </a:r>
            <a:r>
              <a:rPr lang="en-US" baseline="0" dirty="0" smtClean="0"/>
              <a:t> b, c, f, g, h} and compare it with the given tree. Notice that the clusters associated with the circled nodes are subsets of C. Such nodes for subsets of the tree. This allows us to define maximal compatible subtrees, which are subtrees that have no parent which is also a subset of C. These subtrees are identified by their roots, as circled.</a:t>
            </a:r>
          </a:p>
          <a:p>
            <a:r>
              <a:rPr lang="en-US" baseline="0" dirty="0" smtClean="0"/>
              <a:t>Also notice that the root of the tree is the </a:t>
            </a:r>
            <a:r>
              <a:rPr lang="en-US" baseline="0" dirty="0" err="1" smtClean="0"/>
              <a:t>lca</a:t>
            </a:r>
            <a:r>
              <a:rPr lang="en-US" baseline="0" dirty="0" smtClean="0"/>
              <a:t> of the cluster as a whole.</a:t>
            </a:r>
          </a:p>
          <a:p>
            <a:r>
              <a:rPr lang="en-US" baseline="0" dirty="0" smtClean="0"/>
              <a:t>Then the nodes in rectangles, which are proper ancestors of the </a:t>
            </a:r>
            <a:r>
              <a:rPr lang="en-US" baseline="0" dirty="0" err="1" smtClean="0"/>
              <a:t>rootsOfSubtrees</a:t>
            </a:r>
            <a:r>
              <a:rPr lang="en-US" baseline="0" dirty="0" smtClean="0"/>
              <a:t> and proper descendants of the </a:t>
            </a:r>
            <a:r>
              <a:rPr lang="en-US" baseline="0" dirty="0" err="1" smtClean="0"/>
              <a:t>lca</a:t>
            </a:r>
            <a:r>
              <a:rPr lang="en-US" baseline="0" dirty="0" smtClean="0"/>
              <a:t> are all incompatible with C</a:t>
            </a:r>
          </a:p>
        </p:txBody>
      </p:sp>
      <p:sp>
        <p:nvSpPr>
          <p:cNvPr id="4" name="Slide Number Placeholder 3"/>
          <p:cNvSpPr>
            <a:spLocks noGrp="1"/>
          </p:cNvSpPr>
          <p:nvPr>
            <p:ph type="sldNum" sz="quarter" idx="10"/>
          </p:nvPr>
        </p:nvSpPr>
        <p:spPr/>
        <p:txBody>
          <a:bodyPr/>
          <a:lstStyle/>
          <a:p>
            <a:fld id="{D5961863-C21D-3E4E-B948-D1699B0E5A68}" type="slidenum">
              <a:rPr lang="en-US" smtClean="0"/>
              <a:t>11</a:t>
            </a:fld>
            <a:endParaRPr lang="en-US"/>
          </a:p>
        </p:txBody>
      </p:sp>
    </p:spTree>
    <p:extLst>
      <p:ext uri="{BB962C8B-B14F-4D97-AF65-F5344CB8AC3E}">
        <p14:creationId xmlns:p14="http://schemas.microsoft.com/office/powerpoint/2010/main" val="1147126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take the cluster {a,</a:t>
            </a:r>
            <a:r>
              <a:rPr lang="en-US" baseline="0" dirty="0" smtClean="0"/>
              <a:t> b, c, f, g, h} and compare it with the given tree. Notice that the clusters associated with the circled nodes are subsets of C. Such nodes for subsets of the tree. This allows us to define maximal compatible subtrees, which are subtrees that have no parent which is also a subset of C. These subtrees are identified by their roots, as circled.</a:t>
            </a:r>
          </a:p>
          <a:p>
            <a:r>
              <a:rPr lang="en-US" baseline="0" dirty="0" smtClean="0"/>
              <a:t>Also notice that the root of the tree is the </a:t>
            </a:r>
            <a:r>
              <a:rPr lang="en-US" baseline="0" dirty="0" err="1" smtClean="0"/>
              <a:t>lca</a:t>
            </a:r>
            <a:r>
              <a:rPr lang="en-US" baseline="0" dirty="0" smtClean="0"/>
              <a:t> of the cluster as a whole.</a:t>
            </a:r>
          </a:p>
          <a:p>
            <a:r>
              <a:rPr lang="en-US" baseline="0" dirty="0" smtClean="0"/>
              <a:t>Then the nodes in rectangles, which are proper ancestors of the </a:t>
            </a:r>
            <a:r>
              <a:rPr lang="en-US" baseline="0" dirty="0" err="1" smtClean="0"/>
              <a:t>rootsOfSubtrees</a:t>
            </a:r>
            <a:r>
              <a:rPr lang="en-US" baseline="0" dirty="0" smtClean="0"/>
              <a:t> and proper descendants of the </a:t>
            </a:r>
            <a:r>
              <a:rPr lang="en-US" baseline="0" dirty="0" err="1" smtClean="0"/>
              <a:t>lca</a:t>
            </a:r>
            <a:r>
              <a:rPr lang="en-US" baseline="0" dirty="0" smtClean="0"/>
              <a:t> are all incompatible with C</a:t>
            </a:r>
          </a:p>
        </p:txBody>
      </p:sp>
      <p:sp>
        <p:nvSpPr>
          <p:cNvPr id="4" name="Slide Number Placeholder 3"/>
          <p:cNvSpPr>
            <a:spLocks noGrp="1"/>
          </p:cNvSpPr>
          <p:nvPr>
            <p:ph type="sldNum" sz="quarter" idx="10"/>
          </p:nvPr>
        </p:nvSpPr>
        <p:spPr/>
        <p:txBody>
          <a:bodyPr/>
          <a:lstStyle/>
          <a:p>
            <a:fld id="{D5961863-C21D-3E4E-B948-D1699B0E5A68}" type="slidenum">
              <a:rPr lang="en-US" smtClean="0"/>
              <a:t>12</a:t>
            </a:fld>
            <a:endParaRPr lang="en-US"/>
          </a:p>
        </p:txBody>
      </p:sp>
    </p:spTree>
    <p:extLst>
      <p:ext uri="{BB962C8B-B14F-4D97-AF65-F5344CB8AC3E}">
        <p14:creationId xmlns:p14="http://schemas.microsoft.com/office/powerpoint/2010/main" val="1513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1B9722-69F0-3842-B6F1-71438358AF2B}" type="datetimeFigureOut">
              <a:rPr lang="en-US" smtClean="0"/>
              <a:t>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58450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B9722-69F0-3842-B6F1-71438358AF2B}" type="datetimeFigureOut">
              <a:rPr lang="en-US" smtClean="0"/>
              <a:t>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60261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B9722-69F0-3842-B6F1-71438358AF2B}" type="datetimeFigureOut">
              <a:rPr lang="en-US" smtClean="0"/>
              <a:t>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60964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B9722-69F0-3842-B6F1-71438358AF2B}" type="datetimeFigureOut">
              <a:rPr lang="en-US" smtClean="0"/>
              <a:t>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113022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B9722-69F0-3842-B6F1-71438358AF2B}" type="datetimeFigureOut">
              <a:rPr lang="en-US" smtClean="0"/>
              <a:t>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1172985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1B9722-69F0-3842-B6F1-71438358AF2B}" type="datetimeFigureOut">
              <a:rPr lang="en-US" smtClean="0"/>
              <a:t>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47192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1B9722-69F0-3842-B6F1-71438358AF2B}" type="datetimeFigureOut">
              <a:rPr lang="en-US" smtClean="0"/>
              <a:t>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95806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1B9722-69F0-3842-B6F1-71438358AF2B}" type="datetimeFigureOut">
              <a:rPr lang="en-US" smtClean="0"/>
              <a:t>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343229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B9722-69F0-3842-B6F1-71438358AF2B}" type="datetimeFigureOut">
              <a:rPr lang="en-US" smtClean="0"/>
              <a:t>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51008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B9722-69F0-3842-B6F1-71438358AF2B}" type="datetimeFigureOut">
              <a:rPr lang="en-US" smtClean="0"/>
              <a:t>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303120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B9722-69F0-3842-B6F1-71438358AF2B}" type="datetimeFigureOut">
              <a:rPr lang="en-US" smtClean="0"/>
              <a:t>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7209320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B9722-69F0-3842-B6F1-71438358AF2B}" type="datetimeFigureOut">
              <a:rPr lang="en-US" smtClean="0"/>
              <a:t>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85A76-1ECE-434C-A65A-59431E6E6904}" type="slidenum">
              <a:rPr lang="en-US" smtClean="0"/>
              <a:t>‹#›</a:t>
            </a:fld>
            <a:endParaRPr lang="en-US"/>
          </a:p>
        </p:txBody>
      </p:sp>
    </p:spTree>
    <p:extLst>
      <p:ext uri="{BB962C8B-B14F-4D97-AF65-F5344CB8AC3E}">
        <p14:creationId xmlns:p14="http://schemas.microsoft.com/office/powerpoint/2010/main" val="116436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A Faster Construction of </a:t>
            </a:r>
            <a:r>
              <a:rPr lang="en-US" dirty="0" smtClean="0"/>
              <a:t>Frequency Difference Consensus </a:t>
            </a:r>
            <a:r>
              <a:rPr lang="en-US" dirty="0"/>
              <a:t>Trees</a:t>
            </a:r>
          </a:p>
        </p:txBody>
      </p:sp>
      <p:sp>
        <p:nvSpPr>
          <p:cNvPr id="5" name="Subtitle 4"/>
          <p:cNvSpPr>
            <a:spLocks noGrp="1"/>
          </p:cNvSpPr>
          <p:nvPr>
            <p:ph type="subTitle" idx="1"/>
          </p:nvPr>
        </p:nvSpPr>
        <p:spPr>
          <a:xfrm>
            <a:off x="1524000" y="4153368"/>
            <a:ext cx="9144000" cy="1655762"/>
          </a:xfrm>
        </p:spPr>
        <p:txBody>
          <a:bodyPr/>
          <a:lstStyle/>
          <a:p>
            <a:r>
              <a:rPr lang="en-US" dirty="0" smtClean="0"/>
              <a:t>Varun Gupta</a:t>
            </a:r>
          </a:p>
        </p:txBody>
      </p:sp>
    </p:spTree>
    <p:extLst>
      <p:ext uri="{BB962C8B-B14F-4D97-AF65-F5344CB8AC3E}">
        <p14:creationId xmlns:p14="http://schemas.microsoft.com/office/powerpoint/2010/main" val="836006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Incompatibility</a:t>
            </a:r>
            <a:endParaRPr lang="en-US" dirty="0"/>
          </a:p>
        </p:txBody>
      </p:sp>
      <p:sp>
        <p:nvSpPr>
          <p:cNvPr id="8" name="Oval 7"/>
          <p:cNvSpPr/>
          <p:nvPr/>
        </p:nvSpPr>
        <p:spPr>
          <a:xfrm>
            <a:off x="5516044" y="4231635"/>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98398" y="2955888"/>
            <a:ext cx="207194" cy="195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02101" y="3595949"/>
            <a:ext cx="207194" cy="195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734797" y="2947448"/>
            <a:ext cx="207194" cy="195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541721" y="3322827"/>
            <a:ext cx="1846659" cy="369332"/>
          </a:xfrm>
          <a:prstGeom prst="rect">
            <a:avLst/>
          </a:prstGeom>
          <a:noFill/>
        </p:spPr>
        <p:txBody>
          <a:bodyPr wrap="none" rtlCol="0">
            <a:spAutoFit/>
          </a:bodyPr>
          <a:lstStyle/>
          <a:p>
            <a:r>
              <a:rPr lang="en-US" dirty="0" smtClean="0"/>
              <a:t>C = {a, b, c, f, g, h}</a:t>
            </a:r>
            <a:endParaRPr lang="en-US" dirty="0"/>
          </a:p>
        </p:txBody>
      </p:sp>
      <p:sp>
        <p:nvSpPr>
          <p:cNvPr id="37" name="Oval 36"/>
          <p:cNvSpPr/>
          <p:nvPr/>
        </p:nvSpPr>
        <p:spPr>
          <a:xfrm>
            <a:off x="6278468" y="4237390"/>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852485" y="4235554"/>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729785" y="4241571"/>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107005" y="4875344"/>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517641" y="4894921"/>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V="1">
            <a:off x="5202386" y="3700447"/>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417732" y="3700446"/>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423616" y="3062268"/>
            <a:ext cx="384313"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807928" y="3062268"/>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5973581" y="3700447"/>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188927" y="3700446"/>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4419896" y="3710172"/>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635242" y="3710171"/>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4636386" y="3062269"/>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851732" y="3062268"/>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4204550" y="4354367"/>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419896" y="4354366"/>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4849437" y="2414365"/>
            <a:ext cx="479244"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328680" y="2414365"/>
            <a:ext cx="479244"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5332442" y="1690688"/>
            <a:ext cx="852837" cy="723364"/>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6192242" y="1690689"/>
            <a:ext cx="873530" cy="714975"/>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6586527" y="2401999"/>
            <a:ext cx="479244"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65771" y="2401999"/>
            <a:ext cx="479244"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7160703" y="3061168"/>
            <a:ext cx="384313"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545015" y="3061168"/>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6942043" y="369064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157389" y="3690645"/>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043300" y="4998562"/>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a</a:t>
            </a:r>
          </a:p>
        </p:txBody>
      </p:sp>
      <p:sp>
        <p:nvSpPr>
          <p:cNvPr id="50" name="TextBox 49"/>
          <p:cNvSpPr txBox="1"/>
          <p:nvPr/>
        </p:nvSpPr>
        <p:spPr>
          <a:xfrm>
            <a:off x="4470027" y="5069882"/>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51" name="TextBox 50"/>
          <p:cNvSpPr txBox="1"/>
          <p:nvPr/>
        </p:nvSpPr>
        <p:spPr>
          <a:xfrm>
            <a:off x="4703763" y="4348349"/>
            <a:ext cx="26321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c</a:t>
            </a:r>
          </a:p>
        </p:txBody>
      </p:sp>
      <p:sp>
        <p:nvSpPr>
          <p:cNvPr id="52" name="TextBox 51"/>
          <p:cNvSpPr txBox="1"/>
          <p:nvPr/>
        </p:nvSpPr>
        <p:spPr>
          <a:xfrm>
            <a:off x="4849440" y="3731783"/>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53" name="TextBox 52"/>
          <p:cNvSpPr txBox="1"/>
          <p:nvPr/>
        </p:nvSpPr>
        <p:spPr>
          <a:xfrm>
            <a:off x="5070834" y="4330550"/>
            <a:ext cx="26161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e</a:t>
            </a:r>
          </a:p>
        </p:txBody>
      </p:sp>
      <p:sp>
        <p:nvSpPr>
          <p:cNvPr id="54" name="TextBox 53"/>
          <p:cNvSpPr txBox="1"/>
          <p:nvPr/>
        </p:nvSpPr>
        <p:spPr>
          <a:xfrm>
            <a:off x="5464738" y="4415422"/>
            <a:ext cx="248786"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f</a:t>
            </a:r>
          </a:p>
        </p:txBody>
      </p:sp>
      <p:sp>
        <p:nvSpPr>
          <p:cNvPr id="55" name="TextBox 54"/>
          <p:cNvSpPr txBox="1"/>
          <p:nvPr/>
        </p:nvSpPr>
        <p:spPr>
          <a:xfrm>
            <a:off x="5830205" y="4348349"/>
            <a:ext cx="280846"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g</a:t>
            </a:r>
          </a:p>
        </p:txBody>
      </p:sp>
      <p:sp>
        <p:nvSpPr>
          <p:cNvPr id="56" name="TextBox 55"/>
          <p:cNvSpPr txBox="1"/>
          <p:nvPr/>
        </p:nvSpPr>
        <p:spPr>
          <a:xfrm>
            <a:off x="6227732" y="4425141"/>
            <a:ext cx="29367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h</a:t>
            </a:r>
          </a:p>
        </p:txBody>
      </p:sp>
      <p:sp>
        <p:nvSpPr>
          <p:cNvPr id="57" name="TextBox 56"/>
          <p:cNvSpPr txBox="1"/>
          <p:nvPr/>
        </p:nvSpPr>
        <p:spPr>
          <a:xfrm>
            <a:off x="6435230" y="3061168"/>
            <a:ext cx="24558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i</a:t>
            </a:r>
          </a:p>
        </p:txBody>
      </p:sp>
      <p:sp>
        <p:nvSpPr>
          <p:cNvPr id="58" name="TextBox 57"/>
          <p:cNvSpPr txBox="1"/>
          <p:nvPr/>
        </p:nvSpPr>
        <p:spPr>
          <a:xfrm>
            <a:off x="7806538" y="3767714"/>
            <a:ext cx="239168"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l</a:t>
            </a:r>
          </a:p>
        </p:txBody>
      </p:sp>
      <p:sp>
        <p:nvSpPr>
          <p:cNvPr id="59" name="TextBox 58"/>
          <p:cNvSpPr txBox="1"/>
          <p:nvPr/>
        </p:nvSpPr>
        <p:spPr>
          <a:xfrm>
            <a:off x="7223548" y="4402120"/>
            <a:ext cx="27924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k</a:t>
            </a:r>
          </a:p>
        </p:txBody>
      </p:sp>
      <p:sp>
        <p:nvSpPr>
          <p:cNvPr id="60" name="TextBox 59"/>
          <p:cNvSpPr txBox="1"/>
          <p:nvPr/>
        </p:nvSpPr>
        <p:spPr>
          <a:xfrm>
            <a:off x="6813197" y="4348349"/>
            <a:ext cx="239168"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j</a:t>
            </a:r>
          </a:p>
        </p:txBody>
      </p:sp>
      <p:sp>
        <p:nvSpPr>
          <p:cNvPr id="87" name="Oval 86"/>
          <p:cNvSpPr/>
          <p:nvPr/>
        </p:nvSpPr>
        <p:spPr>
          <a:xfrm>
            <a:off x="5210418" y="2308911"/>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4317280" y="4227637"/>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4533848" y="3593975"/>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6077944" y="3587687"/>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43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37" grpId="0" animBg="1"/>
      <p:bldP spid="38" grpId="0" animBg="1"/>
      <p:bldP spid="39" grpId="0" animBg="1"/>
      <p:bldP spid="41" grpId="0" animBg="1"/>
      <p:bldP spid="42" grpId="0" animBg="1"/>
      <p:bldP spid="87" grpId="0" animBg="1"/>
      <p:bldP spid="88" grpId="0" animBg="1"/>
      <p:bldP spid="89" grpId="0" animBg="1"/>
      <p:bldP spid="9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ectangle 133"/>
          <p:cNvSpPr/>
          <p:nvPr/>
        </p:nvSpPr>
        <p:spPr>
          <a:xfrm>
            <a:off x="6483711" y="4477091"/>
            <a:ext cx="207194" cy="195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6707319" y="3814580"/>
            <a:ext cx="207194" cy="195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latin typeface="American Typewriter" charset="0"/>
                <a:ea typeface="American Typewriter" charset="0"/>
                <a:cs typeface="American Typewriter" charset="0"/>
              </a:rPr>
              <a:t>Filter_Clusters</a:t>
            </a:r>
            <a:endParaRPr lang="en-US" dirty="0"/>
          </a:p>
        </p:txBody>
      </p:sp>
      <p:cxnSp>
        <p:nvCxnSpPr>
          <p:cNvPr id="61" name="Straight Connector 60"/>
          <p:cNvCxnSpPr/>
          <p:nvPr/>
        </p:nvCxnSpPr>
        <p:spPr>
          <a:xfrm flipV="1">
            <a:off x="2411060" y="392503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626406" y="3925035"/>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632290" y="3286857"/>
            <a:ext cx="384313"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016602" y="3286857"/>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3182255" y="392503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397601" y="3925035"/>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628570" y="3934761"/>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843916" y="3934760"/>
            <a:ext cx="192157" cy="6294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1845060" y="3286858"/>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058111" y="3302987"/>
            <a:ext cx="192157" cy="6294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413224" y="457895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628570" y="4578955"/>
            <a:ext cx="192157" cy="6294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2058111" y="2638954"/>
            <a:ext cx="479244"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37354" y="2638954"/>
            <a:ext cx="479244" cy="6294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2541116" y="1943852"/>
            <a:ext cx="852837" cy="723364"/>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90" idx="1"/>
          </p:cNvCxnSpPr>
          <p:nvPr/>
        </p:nvCxnSpPr>
        <p:spPr>
          <a:xfrm flipH="1" flipV="1">
            <a:off x="3400916" y="1943854"/>
            <a:ext cx="855632" cy="67142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3795201" y="2626588"/>
            <a:ext cx="479244"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274445" y="2626588"/>
            <a:ext cx="479244"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4369377" y="3285757"/>
            <a:ext cx="384313"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753689" y="3285757"/>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4150717" y="3915235"/>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366063" y="3915234"/>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51974" y="5223151"/>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a</a:t>
            </a:r>
          </a:p>
        </p:txBody>
      </p:sp>
      <p:sp>
        <p:nvSpPr>
          <p:cNvPr id="50" name="TextBox 49"/>
          <p:cNvSpPr txBox="1"/>
          <p:nvPr/>
        </p:nvSpPr>
        <p:spPr>
          <a:xfrm>
            <a:off x="1678701" y="5294471"/>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51" name="TextBox 50"/>
          <p:cNvSpPr txBox="1"/>
          <p:nvPr/>
        </p:nvSpPr>
        <p:spPr>
          <a:xfrm>
            <a:off x="1912437" y="4572938"/>
            <a:ext cx="26321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c</a:t>
            </a:r>
          </a:p>
        </p:txBody>
      </p:sp>
      <p:sp>
        <p:nvSpPr>
          <p:cNvPr id="52" name="TextBox 51"/>
          <p:cNvSpPr txBox="1"/>
          <p:nvPr/>
        </p:nvSpPr>
        <p:spPr>
          <a:xfrm>
            <a:off x="2140472" y="3956372"/>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53" name="TextBox 52"/>
          <p:cNvSpPr txBox="1"/>
          <p:nvPr/>
        </p:nvSpPr>
        <p:spPr>
          <a:xfrm>
            <a:off x="2279508" y="4555139"/>
            <a:ext cx="26161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e</a:t>
            </a:r>
          </a:p>
        </p:txBody>
      </p:sp>
      <p:sp>
        <p:nvSpPr>
          <p:cNvPr id="54" name="TextBox 53"/>
          <p:cNvSpPr txBox="1"/>
          <p:nvPr/>
        </p:nvSpPr>
        <p:spPr>
          <a:xfrm>
            <a:off x="2673412" y="4640011"/>
            <a:ext cx="248786"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f</a:t>
            </a:r>
          </a:p>
        </p:txBody>
      </p:sp>
      <p:sp>
        <p:nvSpPr>
          <p:cNvPr id="55" name="TextBox 54"/>
          <p:cNvSpPr txBox="1"/>
          <p:nvPr/>
        </p:nvSpPr>
        <p:spPr>
          <a:xfrm>
            <a:off x="3038879" y="4572938"/>
            <a:ext cx="280846"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g</a:t>
            </a:r>
          </a:p>
        </p:txBody>
      </p:sp>
      <p:sp>
        <p:nvSpPr>
          <p:cNvPr id="56" name="TextBox 55"/>
          <p:cNvSpPr txBox="1"/>
          <p:nvPr/>
        </p:nvSpPr>
        <p:spPr>
          <a:xfrm>
            <a:off x="3436406" y="4649730"/>
            <a:ext cx="29367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h</a:t>
            </a:r>
          </a:p>
        </p:txBody>
      </p:sp>
      <p:sp>
        <p:nvSpPr>
          <p:cNvPr id="57" name="TextBox 56"/>
          <p:cNvSpPr txBox="1"/>
          <p:nvPr/>
        </p:nvSpPr>
        <p:spPr>
          <a:xfrm>
            <a:off x="3643904" y="3285757"/>
            <a:ext cx="24558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i</a:t>
            </a:r>
          </a:p>
        </p:txBody>
      </p:sp>
      <p:sp>
        <p:nvSpPr>
          <p:cNvPr id="58" name="TextBox 57"/>
          <p:cNvSpPr txBox="1"/>
          <p:nvPr/>
        </p:nvSpPr>
        <p:spPr>
          <a:xfrm>
            <a:off x="5015212" y="3992303"/>
            <a:ext cx="239168"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l</a:t>
            </a:r>
          </a:p>
        </p:txBody>
      </p:sp>
      <p:sp>
        <p:nvSpPr>
          <p:cNvPr id="59" name="TextBox 58"/>
          <p:cNvSpPr txBox="1"/>
          <p:nvPr/>
        </p:nvSpPr>
        <p:spPr>
          <a:xfrm>
            <a:off x="4432222" y="4626709"/>
            <a:ext cx="27924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k</a:t>
            </a:r>
          </a:p>
        </p:txBody>
      </p:sp>
      <p:sp>
        <p:nvSpPr>
          <p:cNvPr id="60" name="TextBox 59"/>
          <p:cNvSpPr txBox="1"/>
          <p:nvPr/>
        </p:nvSpPr>
        <p:spPr>
          <a:xfrm>
            <a:off x="4021871" y="4572938"/>
            <a:ext cx="239168"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j</a:t>
            </a:r>
          </a:p>
        </p:txBody>
      </p:sp>
      <p:sp>
        <p:nvSpPr>
          <p:cNvPr id="3" name="Oval 2"/>
          <p:cNvSpPr/>
          <p:nvPr/>
        </p:nvSpPr>
        <p:spPr>
          <a:xfrm>
            <a:off x="2213657" y="3924288"/>
            <a:ext cx="64168" cy="641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997952" y="4569517"/>
            <a:ext cx="64168" cy="641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788126" y="5191509"/>
            <a:ext cx="64168" cy="641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2983840" y="3260340"/>
            <a:ext cx="64168" cy="641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4247151" y="2605880"/>
            <a:ext cx="64168" cy="641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p:nvPr/>
        </p:nvCxnSpPr>
        <p:spPr>
          <a:xfrm flipV="1">
            <a:off x="7391604" y="3921267"/>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606950" y="3921266"/>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598546" y="3268800"/>
            <a:ext cx="384313"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982858" y="3268800"/>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8148511" y="3921267"/>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8363857" y="3921266"/>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6594826" y="3930992"/>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6810172" y="3930991"/>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6811316" y="3283089"/>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024367" y="3299218"/>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6379480" y="4575187"/>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6594826" y="4575186"/>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7024367" y="2635185"/>
            <a:ext cx="479244"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7503610" y="2635185"/>
            <a:ext cx="479244"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7507372" y="1911508"/>
            <a:ext cx="852837" cy="723364"/>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flipV="1">
            <a:off x="8367172" y="1911509"/>
            <a:ext cx="873530" cy="714975"/>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8761457" y="2622819"/>
            <a:ext cx="479244"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9240701" y="2622819"/>
            <a:ext cx="479244"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9335633" y="3281988"/>
            <a:ext cx="384313"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9719945" y="3281988"/>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9116973" y="391146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9332319" y="3911465"/>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6218230" y="5219382"/>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a</a:t>
            </a:r>
          </a:p>
        </p:txBody>
      </p:sp>
      <p:sp>
        <p:nvSpPr>
          <p:cNvPr id="115" name="TextBox 114"/>
          <p:cNvSpPr txBox="1"/>
          <p:nvPr/>
        </p:nvSpPr>
        <p:spPr>
          <a:xfrm>
            <a:off x="7087617" y="4051178"/>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116" name="TextBox 115"/>
          <p:cNvSpPr txBox="1"/>
          <p:nvPr/>
        </p:nvSpPr>
        <p:spPr>
          <a:xfrm>
            <a:off x="6907077" y="4584552"/>
            <a:ext cx="26321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c</a:t>
            </a:r>
          </a:p>
        </p:txBody>
      </p:sp>
      <p:sp>
        <p:nvSpPr>
          <p:cNvPr id="117" name="TextBox 116"/>
          <p:cNvSpPr txBox="1"/>
          <p:nvPr/>
        </p:nvSpPr>
        <p:spPr>
          <a:xfrm>
            <a:off x="6646781" y="5252042"/>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118" name="TextBox 117"/>
          <p:cNvSpPr txBox="1"/>
          <p:nvPr/>
        </p:nvSpPr>
        <p:spPr>
          <a:xfrm>
            <a:off x="8986168" y="4584552"/>
            <a:ext cx="26161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e</a:t>
            </a:r>
          </a:p>
        </p:txBody>
      </p:sp>
      <p:sp>
        <p:nvSpPr>
          <p:cNvPr id="119" name="TextBox 118"/>
          <p:cNvSpPr txBox="1"/>
          <p:nvPr/>
        </p:nvSpPr>
        <p:spPr>
          <a:xfrm>
            <a:off x="8637064" y="3345562"/>
            <a:ext cx="248786"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f</a:t>
            </a:r>
          </a:p>
        </p:txBody>
      </p:sp>
      <p:sp>
        <p:nvSpPr>
          <p:cNvPr id="120" name="TextBox 119"/>
          <p:cNvSpPr txBox="1"/>
          <p:nvPr/>
        </p:nvSpPr>
        <p:spPr>
          <a:xfrm>
            <a:off x="9990525" y="3956372"/>
            <a:ext cx="280846"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g</a:t>
            </a:r>
          </a:p>
        </p:txBody>
      </p:sp>
      <p:sp>
        <p:nvSpPr>
          <p:cNvPr id="121" name="TextBox 120"/>
          <p:cNvSpPr txBox="1"/>
          <p:nvPr/>
        </p:nvSpPr>
        <p:spPr>
          <a:xfrm>
            <a:off x="9421631" y="4640011"/>
            <a:ext cx="29367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h</a:t>
            </a:r>
          </a:p>
        </p:txBody>
      </p:sp>
      <p:sp>
        <p:nvSpPr>
          <p:cNvPr id="122" name="TextBox 121"/>
          <p:cNvSpPr txBox="1"/>
          <p:nvPr/>
        </p:nvSpPr>
        <p:spPr>
          <a:xfrm>
            <a:off x="8433224" y="4640011"/>
            <a:ext cx="24558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i</a:t>
            </a:r>
          </a:p>
        </p:txBody>
      </p:sp>
      <p:sp>
        <p:nvSpPr>
          <p:cNvPr id="123" name="TextBox 122"/>
          <p:cNvSpPr txBox="1"/>
          <p:nvPr/>
        </p:nvSpPr>
        <p:spPr>
          <a:xfrm>
            <a:off x="7654275" y="4654299"/>
            <a:ext cx="239168"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l</a:t>
            </a:r>
          </a:p>
        </p:txBody>
      </p:sp>
      <p:sp>
        <p:nvSpPr>
          <p:cNvPr id="124" name="TextBox 123"/>
          <p:cNvSpPr txBox="1"/>
          <p:nvPr/>
        </p:nvSpPr>
        <p:spPr>
          <a:xfrm>
            <a:off x="8000298" y="4626709"/>
            <a:ext cx="27924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k</a:t>
            </a:r>
          </a:p>
        </p:txBody>
      </p:sp>
      <p:sp>
        <p:nvSpPr>
          <p:cNvPr id="125" name="TextBox 124"/>
          <p:cNvSpPr txBox="1"/>
          <p:nvPr/>
        </p:nvSpPr>
        <p:spPr>
          <a:xfrm>
            <a:off x="7286201" y="4626709"/>
            <a:ext cx="239168"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j</a:t>
            </a:r>
          </a:p>
        </p:txBody>
      </p:sp>
      <p:sp>
        <p:nvSpPr>
          <p:cNvPr id="132" name="Oval 131"/>
          <p:cNvSpPr/>
          <p:nvPr/>
        </p:nvSpPr>
        <p:spPr>
          <a:xfrm>
            <a:off x="6283788" y="5107910"/>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7120809" y="3829096"/>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6901727" y="4467272"/>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6682642" y="5105450"/>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6492134" y="4472026"/>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715973" y="3824314"/>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6919936" y="3155543"/>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9016301" y="4452996"/>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7400620" y="2554473"/>
            <a:ext cx="207194" cy="195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9227972" y="3821305"/>
            <a:ext cx="207194" cy="195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9615598" y="3161484"/>
            <a:ext cx="207194" cy="195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9137103" y="2527625"/>
            <a:ext cx="207194" cy="195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8653854" y="3162408"/>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9990525" y="3815812"/>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9414109" y="4454467"/>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9223614" y="3821304"/>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9618810" y="3160444"/>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9145049" y="2541752"/>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23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childTnLst>
                                  <p:subTnLst>
                                    <p:animClr clrSpc="rgb" dir="cw">
                                      <p:cBhvr override="childStyle">
                                        <p:cTn dur="1" fill="hold" display="0" masterRel="nextClick" afterEffect="1"/>
                                        <p:tgtEl>
                                          <p:spTgt spid="80"/>
                                        </p:tgtEl>
                                        <p:attrNameLst>
                                          <p:attrName>ppt_c</p:attrName>
                                        </p:attrNameLst>
                                      </p:cBhvr>
                                      <p:to>
                                        <a:srgbClr val="FF2600"/>
                                      </p:to>
                                    </p:animClr>
                                  </p:sub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subTnLst>
                                    <p:animClr clrSpc="rgb" dir="cw">
                                      <p:cBhvr override="childStyle">
                                        <p:cTn dur="1" fill="hold" display="0" masterRel="nextClick" afterEffect="1"/>
                                        <p:tgtEl>
                                          <p:spTgt spid="78"/>
                                        </p:tgtEl>
                                        <p:attrNameLst>
                                          <p:attrName>ppt_c</p:attrName>
                                        </p:attrNameLst>
                                      </p:cBhvr>
                                      <p:to>
                                        <a:srgbClr val="FF2600"/>
                                      </p:to>
                                    </p:animClr>
                                  </p:subTnLst>
                                </p:cTn>
                              </p:par>
                              <p:par>
                                <p:cTn id="9" presetID="1" presetClass="entr" presetSubtype="0" fill="hold"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subTnLst>
                                    <p:animClr clrSpc="rgb" dir="cw">
                                      <p:cBhvr override="childStyle">
                                        <p:cTn dur="1" fill="hold" display="0" masterRel="nextClick" afterEffect="1"/>
                                        <p:tgtEl>
                                          <p:spTgt spid="69"/>
                                        </p:tgtEl>
                                        <p:attrNameLst>
                                          <p:attrName>ppt_c</p:attrName>
                                        </p:attrNameLst>
                                      </p:cBhvr>
                                      <p:to>
                                        <a:srgbClr val="FF2600"/>
                                      </p:to>
                                    </p:animClr>
                                  </p:sub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subTnLst>
                                    <p:animClr clrSpc="rgb" dir="cw">
                                      <p:cBhvr override="childStyle">
                                        <p:cTn dur="1" fill="hold" display="0" masterRel="nextClick" afterEffect="1"/>
                                        <p:tgtEl>
                                          <p:spTgt spid="67"/>
                                        </p:tgtEl>
                                        <p:attrNameLst>
                                          <p:attrName>ppt_c</p:attrName>
                                        </p:attrNameLst>
                                      </p:cBhvr>
                                      <p:to>
                                        <a:srgbClr val="FF2600"/>
                                      </p:to>
                                    </p:animClr>
                                  </p:sub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subTnLst>
                                    <p:animClr clrSpc="rgb" dir="cw">
                                      <p:cBhvr override="childStyle">
                                        <p:cTn dur="1" fill="hold" display="0" masterRel="nextClick" afterEffect="1"/>
                                        <p:tgtEl>
                                          <p:spTgt spid="71"/>
                                        </p:tgtEl>
                                        <p:attrNameLst>
                                          <p:attrName>ppt_c</p:attrName>
                                        </p:attrNameLst>
                                      </p:cBhvr>
                                      <p:to>
                                        <a:srgbClr val="FF2600"/>
                                      </p:to>
                                    </p:animClr>
                                  </p:subTnLst>
                                </p:cTn>
                              </p:par>
                              <p:par>
                                <p:cTn id="15" presetID="1" presetClass="entr" presetSubtype="0"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84"/>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8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79"/>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70"/>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6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72"/>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78"/>
                                        </p:tgtEl>
                                        <p:attrNameLst>
                                          <p:attrName>style.visibility</p:attrName>
                                        </p:attrNameLst>
                                      </p:cBhvr>
                                      <p:to>
                                        <p:strVal val="visible"/>
                                      </p:to>
                                    </p:set>
                                  </p:childTnLst>
                                  <p:subTnLst>
                                    <p:animClr clrSpc="rgb" dir="cw">
                                      <p:cBhvr override="childStyle">
                                        <p:cTn dur="1" fill="hold" display="0" masterRel="nextClick" afterEffect="1"/>
                                        <p:tgtEl>
                                          <p:spTgt spid="78"/>
                                        </p:tgtEl>
                                        <p:attrNameLst>
                                          <p:attrName>ppt_c</p:attrName>
                                        </p:attrNameLst>
                                      </p:cBhvr>
                                      <p:to>
                                        <a:schemeClr val="tx1"/>
                                      </p:to>
                                    </p:animClr>
                                  </p:subTnLst>
                                </p:cTn>
                              </p:par>
                              <p:par>
                                <p:cTn id="63" presetID="1" presetClass="entr" presetSubtype="0" fill="hold" nodeType="withEffect">
                                  <p:stCondLst>
                                    <p:cond delay="0"/>
                                  </p:stCondLst>
                                  <p:childTnLst>
                                    <p:set>
                                      <p:cBhvr>
                                        <p:cTn id="64" dur="1" fill="hold">
                                          <p:stCondLst>
                                            <p:cond delay="0"/>
                                          </p:stCondLst>
                                        </p:cTn>
                                        <p:tgtEl>
                                          <p:spTgt spid="80"/>
                                        </p:tgtEl>
                                        <p:attrNameLst>
                                          <p:attrName>style.visibility</p:attrName>
                                        </p:attrNameLst>
                                      </p:cBhvr>
                                      <p:to>
                                        <p:strVal val="visible"/>
                                      </p:to>
                                    </p:set>
                                  </p:childTnLst>
                                  <p:subTnLst>
                                    <p:animClr clrSpc="rgb" dir="cw">
                                      <p:cBhvr override="childStyle">
                                        <p:cTn dur="1" fill="hold" display="0" masterRel="nextClick" afterEffect="1"/>
                                        <p:tgtEl>
                                          <p:spTgt spid="80"/>
                                        </p:tgtEl>
                                        <p:attrNameLst>
                                          <p:attrName>ppt_c</p:attrName>
                                        </p:attrNameLst>
                                      </p:cBhvr>
                                      <p:to>
                                        <a:schemeClr val="tx1"/>
                                      </p:to>
                                    </p:animClr>
                                  </p:subTnLst>
                                </p:cTn>
                              </p:par>
                              <p:par>
                                <p:cTn id="65" presetID="1" presetClass="entr" presetSubtype="0" fill="hold" nodeType="withEffect">
                                  <p:stCondLst>
                                    <p:cond delay="0"/>
                                  </p:stCondLst>
                                  <p:childTnLst>
                                    <p:set>
                                      <p:cBhvr>
                                        <p:cTn id="66" dur="1" fill="hold">
                                          <p:stCondLst>
                                            <p:cond delay="0"/>
                                          </p:stCondLst>
                                        </p:cTn>
                                        <p:tgtEl>
                                          <p:spTgt spid="69"/>
                                        </p:tgtEl>
                                        <p:attrNameLst>
                                          <p:attrName>style.visibility</p:attrName>
                                        </p:attrNameLst>
                                      </p:cBhvr>
                                      <p:to>
                                        <p:strVal val="visible"/>
                                      </p:to>
                                    </p:set>
                                  </p:childTnLst>
                                  <p:subTnLst>
                                    <p:animClr clrSpc="rgb" dir="cw">
                                      <p:cBhvr override="childStyle">
                                        <p:cTn dur="1" fill="hold" display="0" masterRel="nextClick" afterEffect="1"/>
                                        <p:tgtEl>
                                          <p:spTgt spid="69"/>
                                        </p:tgtEl>
                                        <p:attrNameLst>
                                          <p:attrName>ppt_c</p:attrName>
                                        </p:attrNameLst>
                                      </p:cBhvr>
                                      <p:to>
                                        <a:schemeClr val="tx1"/>
                                      </p:to>
                                    </p:animClr>
                                  </p:subTnLst>
                                </p:cTn>
                              </p:par>
                              <p:par>
                                <p:cTn id="67" presetID="1"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childTnLst>
                                  <p:subTnLst>
                                    <p:animClr clrSpc="rgb" dir="cw">
                                      <p:cBhvr override="childStyle">
                                        <p:cTn dur="1" fill="hold" display="0" masterRel="nextClick" afterEffect="1"/>
                                        <p:tgtEl>
                                          <p:spTgt spid="67"/>
                                        </p:tgtEl>
                                        <p:attrNameLst>
                                          <p:attrName>ppt_c</p:attrName>
                                        </p:attrNameLst>
                                      </p:cBhvr>
                                      <p:to>
                                        <a:schemeClr val="tx1"/>
                                      </p:to>
                                    </p:animClr>
                                  </p:subTnLst>
                                </p:cTn>
                              </p:par>
                              <p:par>
                                <p:cTn id="69" presetID="1" presetClass="entr" presetSubtype="0" fill="hold" nodeType="withEffect">
                                  <p:stCondLst>
                                    <p:cond delay="0"/>
                                  </p:stCondLst>
                                  <p:childTnLst>
                                    <p:set>
                                      <p:cBhvr>
                                        <p:cTn id="70" dur="1" fill="hold">
                                          <p:stCondLst>
                                            <p:cond delay="0"/>
                                          </p:stCondLst>
                                        </p:cTn>
                                        <p:tgtEl>
                                          <p:spTgt spid="71"/>
                                        </p:tgtEl>
                                        <p:attrNameLst>
                                          <p:attrName>style.visibility</p:attrName>
                                        </p:attrNameLst>
                                      </p:cBhvr>
                                      <p:to>
                                        <p:strVal val="visible"/>
                                      </p:to>
                                    </p:set>
                                  </p:childTnLst>
                                  <p:subTnLst>
                                    <p:animClr clrSpc="rgb" dir="cw">
                                      <p:cBhvr override="childStyle">
                                        <p:cTn dur="1" fill="hold" display="0" masterRel="nextClick" afterEffect="1"/>
                                        <p:tgtEl>
                                          <p:spTgt spid="71"/>
                                        </p:tgtEl>
                                        <p:attrNameLst>
                                          <p:attrName>ppt_c</p:attrName>
                                        </p:attrNameLst>
                                      </p:cBhvr>
                                      <p:to>
                                        <a:schemeClr val="tx1"/>
                                      </p:to>
                                    </p:animClr>
                                  </p:sub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1"/>
                                        </p:tgtEl>
                                        <p:attrNameLst>
                                          <p:attrName>style.visibility</p:attrName>
                                        </p:attrNameLst>
                                      </p:cBhvr>
                                      <p:to>
                                        <p:strVal val="visible"/>
                                      </p:to>
                                    </p:set>
                                  </p:childTnLst>
                                  <p:subTnLst>
                                    <p:animClr clrSpc="rgb" dir="cw">
                                      <p:cBhvr override="childStyle">
                                        <p:cTn dur="1" fill="hold" display="0" masterRel="nextClick" afterEffect="1"/>
                                        <p:tgtEl>
                                          <p:spTgt spid="71"/>
                                        </p:tgtEl>
                                        <p:attrNameLst>
                                          <p:attrName>ppt_c</p:attrName>
                                        </p:attrNameLst>
                                      </p:cBhvr>
                                      <p:to>
                                        <a:srgbClr val="FF2600"/>
                                      </p:to>
                                    </p:animClr>
                                  </p:subTnLst>
                                </p:cTn>
                              </p:par>
                              <p:par>
                                <p:cTn id="85" presetID="1" presetClass="entr" presetSubtype="0" fill="hold" nodeType="withEffect">
                                  <p:stCondLst>
                                    <p:cond delay="0"/>
                                  </p:stCondLst>
                                  <p:childTnLst>
                                    <p:set>
                                      <p:cBhvr>
                                        <p:cTn id="86" dur="1" fill="hold">
                                          <p:stCondLst>
                                            <p:cond delay="0"/>
                                          </p:stCondLst>
                                        </p:cTn>
                                        <p:tgtEl>
                                          <p:spTgt spid="72"/>
                                        </p:tgtEl>
                                        <p:attrNameLst>
                                          <p:attrName>style.visibility</p:attrName>
                                        </p:attrNameLst>
                                      </p:cBhvr>
                                      <p:to>
                                        <p:strVal val="visible"/>
                                      </p:to>
                                    </p:set>
                                  </p:childTnLst>
                                  <p:subTnLst>
                                    <p:animClr clrSpc="rgb" dir="cw">
                                      <p:cBhvr override="childStyle">
                                        <p:cTn dur="1" fill="hold" display="0" masterRel="nextClick" afterEffect="1"/>
                                        <p:tgtEl>
                                          <p:spTgt spid="72"/>
                                        </p:tgtEl>
                                        <p:attrNameLst>
                                          <p:attrName>ppt_c</p:attrName>
                                        </p:attrNameLst>
                                      </p:cBhvr>
                                      <p:to>
                                        <a:srgbClr val="FF2600"/>
                                      </p:to>
                                    </p:animClr>
                                  </p:subTnLst>
                                </p:cTn>
                              </p:par>
                              <p:par>
                                <p:cTn id="87" presetID="1" presetClass="entr" presetSubtype="0" fill="hold" grpId="0" nodeType="withEffect">
                                  <p:stCondLst>
                                    <p:cond delay="0"/>
                                  </p:stCondLst>
                                  <p:childTnLst>
                                    <p:set>
                                      <p:cBhvr>
                                        <p:cTn id="88" dur="1" fill="hold">
                                          <p:stCondLst>
                                            <p:cond delay="0"/>
                                          </p:stCondLst>
                                        </p:cTn>
                                        <p:tgtEl>
                                          <p:spTgt spid="85"/>
                                        </p:tgtEl>
                                        <p:attrNameLst>
                                          <p:attrName>style.visibility</p:attrName>
                                        </p:attrNameLst>
                                      </p:cBhvr>
                                      <p:to>
                                        <p:strVal val="visible"/>
                                      </p:to>
                                    </p:set>
                                  </p:childTnLst>
                                  <p:subTnLst>
                                    <p:animClr clrSpc="rgb" dir="cw">
                                      <p:cBhvr override="childStyle">
                                        <p:cTn dur="1" fill="hold" display="0" masterRel="nextClick" afterEffect="1"/>
                                        <p:tgtEl>
                                          <p:spTgt spid="85"/>
                                        </p:tgtEl>
                                        <p:attrNameLst>
                                          <p:attrName>ppt_c</p:attrName>
                                        </p:attrNameLst>
                                      </p:cBhvr>
                                      <p:to>
                                        <a:srgbClr val="FF2600"/>
                                      </p:to>
                                    </p:animClr>
                                  </p:subTnLst>
                                </p:cTn>
                              </p:par>
                              <p:par>
                                <p:cTn id="89" presetID="1" presetClass="entr" presetSubtype="0" fill="hold" grpId="0" nodeType="withEffect">
                                  <p:stCondLst>
                                    <p:cond delay="0"/>
                                  </p:stCondLst>
                                  <p:childTnLst>
                                    <p:set>
                                      <p:cBhvr>
                                        <p:cTn id="90" dur="1" fill="hold">
                                          <p:stCondLst>
                                            <p:cond delay="0"/>
                                          </p:stCondLst>
                                        </p:cTn>
                                        <p:tgtEl>
                                          <p:spTgt spid="13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3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8"/>
                                        </p:tgtEl>
                                        <p:attrNameLst>
                                          <p:attrName>style.visibility</p:attrName>
                                        </p:attrNameLst>
                                      </p:cBhvr>
                                      <p:to>
                                        <p:strVal val="visible"/>
                                      </p:to>
                                    </p:set>
                                  </p:childTnLst>
                                  <p:subTnLst>
                                    <p:animClr clrSpc="rgb" dir="cw">
                                      <p:cBhvr override="childStyle">
                                        <p:cTn dur="1" fill="hold" display="0" masterRel="nextClick" afterEffect="1"/>
                                        <p:tgtEl>
                                          <p:spTgt spid="68"/>
                                        </p:tgtEl>
                                        <p:attrNameLst>
                                          <p:attrName>ppt_c</p:attrName>
                                        </p:attrNameLst>
                                      </p:cBhvr>
                                      <p:to>
                                        <a:srgbClr val="FF2600"/>
                                      </p:to>
                                    </p:animClr>
                                  </p:subTnLst>
                                </p:cTn>
                              </p:par>
                              <p:par>
                                <p:cTn id="101" presetID="1" presetClass="entr" presetSubtype="0" fill="hold" nodeType="withEffect">
                                  <p:stCondLst>
                                    <p:cond delay="0"/>
                                  </p:stCondLst>
                                  <p:childTnLst>
                                    <p:set>
                                      <p:cBhvr>
                                        <p:cTn id="102" dur="1" fill="hold">
                                          <p:stCondLst>
                                            <p:cond delay="0"/>
                                          </p:stCondLst>
                                        </p:cTn>
                                        <p:tgtEl>
                                          <p:spTgt spid="67"/>
                                        </p:tgtEl>
                                        <p:attrNameLst>
                                          <p:attrName>style.visibility</p:attrName>
                                        </p:attrNameLst>
                                      </p:cBhvr>
                                      <p:to>
                                        <p:strVal val="visible"/>
                                      </p:to>
                                    </p:set>
                                  </p:childTnLst>
                                  <p:subTnLst>
                                    <p:animClr clrSpc="rgb" dir="cw">
                                      <p:cBhvr override="childStyle">
                                        <p:cTn dur="1" fill="hold" display="0" masterRel="nextClick" afterEffect="1"/>
                                        <p:tgtEl>
                                          <p:spTgt spid="67"/>
                                        </p:tgtEl>
                                        <p:attrNameLst>
                                          <p:attrName>ppt_c</p:attrName>
                                        </p:attrNameLst>
                                      </p:cBhvr>
                                      <p:to>
                                        <a:srgbClr val="FF2600"/>
                                      </p:to>
                                    </p:animClr>
                                  </p:subTnLst>
                                </p:cTn>
                              </p:par>
                              <p:par>
                                <p:cTn id="103" presetID="1" presetClass="entr" presetSubtype="0" fill="hold" grpId="0" nodeType="withEffect">
                                  <p:stCondLst>
                                    <p:cond delay="0"/>
                                  </p:stCondLst>
                                  <p:childTnLst>
                                    <p:set>
                                      <p:cBhvr>
                                        <p:cTn id="104" dur="1" fill="hold">
                                          <p:stCondLst>
                                            <p:cond delay="0"/>
                                          </p:stCondLst>
                                        </p:cTn>
                                        <p:tgtEl>
                                          <p:spTgt spid="84"/>
                                        </p:tgtEl>
                                        <p:attrNameLst>
                                          <p:attrName>style.visibility</p:attrName>
                                        </p:attrNameLst>
                                      </p:cBhvr>
                                      <p:to>
                                        <p:strVal val="visible"/>
                                      </p:to>
                                    </p:set>
                                  </p:childTnLst>
                                  <p:subTnLst>
                                    <p:animClr clrSpc="rgb" dir="cw">
                                      <p:cBhvr override="childStyle">
                                        <p:cTn dur="1" fill="hold" display="0" masterRel="nextClick" afterEffect="1"/>
                                        <p:tgtEl>
                                          <p:spTgt spid="84"/>
                                        </p:tgtEl>
                                        <p:attrNameLst>
                                          <p:attrName>ppt_c</p:attrName>
                                        </p:attrNameLst>
                                      </p:cBhvr>
                                      <p:to>
                                        <a:srgbClr val="FF2600"/>
                                      </p:to>
                                    </p:animClr>
                                  </p:sub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70"/>
                                        </p:tgtEl>
                                        <p:attrNameLst>
                                          <p:attrName>style.visibility</p:attrName>
                                        </p:attrNameLst>
                                      </p:cBhvr>
                                      <p:to>
                                        <p:strVal val="visible"/>
                                      </p:to>
                                    </p:set>
                                  </p:childTnLst>
                                  <p:subTnLst>
                                    <p:animClr clrSpc="rgb" dir="cw">
                                      <p:cBhvr override="childStyle">
                                        <p:cTn dur="1" fill="hold" display="0" masterRel="nextClick" afterEffect="1"/>
                                        <p:tgtEl>
                                          <p:spTgt spid="70"/>
                                        </p:tgtEl>
                                        <p:attrNameLst>
                                          <p:attrName>ppt_c</p:attrName>
                                        </p:attrNameLst>
                                      </p:cBhvr>
                                      <p:to>
                                        <a:srgbClr val="FF2600"/>
                                      </p:to>
                                    </p:animClr>
                                  </p:subTnLst>
                                </p:cTn>
                              </p:par>
                              <p:par>
                                <p:cTn id="109" presetID="1" presetClass="entr" presetSubtype="0" fill="hold"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subTnLst>
                                    <p:animClr clrSpc="rgb" dir="cw">
                                      <p:cBhvr override="childStyle">
                                        <p:cTn dur="1" fill="hold" display="0" masterRel="nextClick" afterEffect="1"/>
                                        <p:tgtEl>
                                          <p:spTgt spid="69"/>
                                        </p:tgtEl>
                                        <p:attrNameLst>
                                          <p:attrName>ppt_c</p:attrName>
                                        </p:attrNameLst>
                                      </p:cBhvr>
                                      <p:to>
                                        <a:srgbClr val="FF2600"/>
                                      </p:to>
                                    </p:animClr>
                                  </p:subTnLst>
                                </p:cTn>
                              </p:par>
                              <p:par>
                                <p:cTn id="111" presetID="1" presetClass="entr" presetSubtype="0" fill="hold" grpId="0" nodeType="withEffect">
                                  <p:stCondLst>
                                    <p:cond delay="0"/>
                                  </p:stCondLst>
                                  <p:childTnLst>
                                    <p:set>
                                      <p:cBhvr>
                                        <p:cTn id="112"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FF2600"/>
                                      </p:to>
                                    </p:animClr>
                                  </p:subTnLst>
                                </p:cTn>
                              </p:par>
                              <p:par>
                                <p:cTn id="113" presetID="1" presetClass="entr" presetSubtype="0" fill="hold" grpId="0" nodeType="withEffect">
                                  <p:stCondLst>
                                    <p:cond delay="0"/>
                                  </p:stCondLst>
                                  <p:childTnLst>
                                    <p:set>
                                      <p:cBhvr>
                                        <p:cTn id="114" dur="1" fill="hold">
                                          <p:stCondLst>
                                            <p:cond delay="0"/>
                                          </p:stCondLst>
                                        </p:cTn>
                                        <p:tgtEl>
                                          <p:spTgt spid="13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8"/>
                                        </p:tgtEl>
                                        <p:attrNameLst>
                                          <p:attrName>style.visibility</p:attrName>
                                        </p:attrNameLst>
                                      </p:cBhvr>
                                      <p:to>
                                        <p:strVal val="visible"/>
                                      </p:to>
                                    </p:set>
                                  </p:childTnLst>
                                  <p:subTnLst>
                                    <p:animClr clrSpc="rgb" dir="cw">
                                      <p:cBhvr override="childStyle">
                                        <p:cTn dur="1" fill="hold" display="0" masterRel="nextClick" afterEffect="1"/>
                                        <p:tgtEl>
                                          <p:spTgt spid="78"/>
                                        </p:tgtEl>
                                        <p:attrNameLst>
                                          <p:attrName>ppt_c</p:attrName>
                                        </p:attrNameLst>
                                      </p:cBhvr>
                                      <p:to>
                                        <a:srgbClr val="FF2600"/>
                                      </p:to>
                                    </p:animClr>
                                  </p:subTnLst>
                                </p:cTn>
                              </p:par>
                              <p:par>
                                <p:cTn id="119" presetID="1" presetClass="entr" presetSubtype="0" fill="hold" nodeType="withEffect">
                                  <p:stCondLst>
                                    <p:cond delay="0"/>
                                  </p:stCondLst>
                                  <p:childTnLst>
                                    <p:set>
                                      <p:cBhvr>
                                        <p:cTn id="120" dur="1" fill="hold">
                                          <p:stCondLst>
                                            <p:cond delay="0"/>
                                          </p:stCondLst>
                                        </p:cTn>
                                        <p:tgtEl>
                                          <p:spTgt spid="79"/>
                                        </p:tgtEl>
                                        <p:attrNameLst>
                                          <p:attrName>style.visibility</p:attrName>
                                        </p:attrNameLst>
                                      </p:cBhvr>
                                      <p:to>
                                        <p:strVal val="visible"/>
                                      </p:to>
                                    </p:set>
                                  </p:childTnLst>
                                  <p:subTnLst>
                                    <p:animClr clrSpc="rgb" dir="cw">
                                      <p:cBhvr override="childStyle">
                                        <p:cTn dur="1" fill="hold" display="0" masterRel="nextClick" afterEffect="1"/>
                                        <p:tgtEl>
                                          <p:spTgt spid="79"/>
                                        </p:tgtEl>
                                        <p:attrNameLst>
                                          <p:attrName>ppt_c</p:attrName>
                                        </p:attrNameLst>
                                      </p:cBhvr>
                                      <p:to>
                                        <a:srgbClr val="FF2600"/>
                                      </p:to>
                                    </p:animClr>
                                  </p:subTnLst>
                                </p:cTn>
                              </p:par>
                              <p:par>
                                <p:cTn id="121" presetID="1" presetClass="entr" presetSubtype="0" fill="hold" nodeType="withEffect">
                                  <p:stCondLst>
                                    <p:cond delay="0"/>
                                  </p:stCondLst>
                                  <p:childTnLst>
                                    <p:set>
                                      <p:cBhvr>
                                        <p:cTn id="122" dur="1" fill="hold">
                                          <p:stCondLst>
                                            <p:cond delay="0"/>
                                          </p:stCondLst>
                                        </p:cTn>
                                        <p:tgtEl>
                                          <p:spTgt spid="64"/>
                                        </p:tgtEl>
                                        <p:attrNameLst>
                                          <p:attrName>style.visibility</p:attrName>
                                        </p:attrNameLst>
                                      </p:cBhvr>
                                      <p:to>
                                        <p:strVal val="visible"/>
                                      </p:to>
                                    </p:set>
                                  </p:childTnLst>
                                  <p:subTnLst>
                                    <p:animClr clrSpc="rgb" dir="cw">
                                      <p:cBhvr override="childStyle">
                                        <p:cTn dur="1" fill="hold" display="0" masterRel="nextClick" afterEffect="1"/>
                                        <p:tgtEl>
                                          <p:spTgt spid="64"/>
                                        </p:tgtEl>
                                        <p:attrNameLst>
                                          <p:attrName>ppt_c</p:attrName>
                                        </p:attrNameLst>
                                      </p:cBhvr>
                                      <p:to>
                                        <a:srgbClr val="FF2600"/>
                                      </p:to>
                                    </p:animClr>
                                  </p:subTnLst>
                                </p:cTn>
                              </p:par>
                              <p:par>
                                <p:cTn id="123" presetID="1" presetClass="entr" presetSubtype="0" fill="hold" nodeType="withEffect">
                                  <p:stCondLst>
                                    <p:cond delay="0"/>
                                  </p:stCondLst>
                                  <p:childTnLst>
                                    <p:set>
                                      <p:cBhvr>
                                        <p:cTn id="124" dur="1" fill="hold">
                                          <p:stCondLst>
                                            <p:cond delay="0"/>
                                          </p:stCondLst>
                                        </p:cTn>
                                        <p:tgtEl>
                                          <p:spTgt spid="63"/>
                                        </p:tgtEl>
                                        <p:attrNameLst>
                                          <p:attrName>style.visibility</p:attrName>
                                        </p:attrNameLst>
                                      </p:cBhvr>
                                      <p:to>
                                        <p:strVal val="visible"/>
                                      </p:to>
                                    </p:set>
                                  </p:childTnLst>
                                  <p:subTnLst>
                                    <p:animClr clrSpc="rgb" dir="cw">
                                      <p:cBhvr override="childStyle">
                                        <p:cTn dur="1" fill="hold" display="0" masterRel="nextClick" afterEffect="1"/>
                                        <p:tgtEl>
                                          <p:spTgt spid="63"/>
                                        </p:tgtEl>
                                        <p:attrNameLst>
                                          <p:attrName>ppt_c</p:attrName>
                                        </p:attrNameLst>
                                      </p:cBhvr>
                                      <p:to>
                                        <a:srgbClr val="FF2600"/>
                                      </p:to>
                                    </p:animClr>
                                  </p:subTnLst>
                                </p:cTn>
                              </p:par>
                              <p:par>
                                <p:cTn id="125" presetID="1" presetClass="entr" presetSubtype="0" fill="hold" nodeType="withEffect">
                                  <p:stCondLst>
                                    <p:cond delay="0"/>
                                  </p:stCondLst>
                                  <p:childTnLst>
                                    <p:set>
                                      <p:cBhvr>
                                        <p:cTn id="126" dur="1" fill="hold">
                                          <p:stCondLst>
                                            <p:cond delay="0"/>
                                          </p:stCondLst>
                                        </p:cTn>
                                        <p:tgtEl>
                                          <p:spTgt spid="61"/>
                                        </p:tgtEl>
                                        <p:attrNameLst>
                                          <p:attrName>style.visibility</p:attrName>
                                        </p:attrNameLst>
                                      </p:cBhvr>
                                      <p:to>
                                        <p:strVal val="visible"/>
                                      </p:to>
                                    </p:set>
                                  </p:childTnLst>
                                  <p:subTnLst>
                                    <p:animClr clrSpc="rgb" dir="cw">
                                      <p:cBhvr override="childStyle">
                                        <p:cTn dur="1" fill="hold" display="0" masterRel="nextClick" afterEffect="1"/>
                                        <p:tgtEl>
                                          <p:spTgt spid="61"/>
                                        </p:tgtEl>
                                        <p:attrNameLst>
                                          <p:attrName>ppt_c</p:attrName>
                                        </p:attrNameLst>
                                      </p:cBhvr>
                                      <p:to>
                                        <a:srgbClr val="FF2600"/>
                                      </p:to>
                                    </p:animClr>
                                  </p:subTnLst>
                                </p:cTn>
                              </p:par>
                              <p:par>
                                <p:cTn id="127" presetID="1" presetClass="entr" presetSubtype="0" fill="hold" nodeType="withEffect">
                                  <p:stCondLst>
                                    <p:cond delay="0"/>
                                  </p:stCondLst>
                                  <p:childTnLst>
                                    <p:set>
                                      <p:cBhvr>
                                        <p:cTn id="128" dur="1" fill="hold">
                                          <p:stCondLst>
                                            <p:cond delay="0"/>
                                          </p:stCondLst>
                                        </p:cTn>
                                        <p:tgtEl>
                                          <p:spTgt spid="62"/>
                                        </p:tgtEl>
                                        <p:attrNameLst>
                                          <p:attrName>style.visibility</p:attrName>
                                        </p:attrNameLst>
                                      </p:cBhvr>
                                      <p:to>
                                        <p:strVal val="visible"/>
                                      </p:to>
                                    </p:set>
                                  </p:childTnLst>
                                  <p:subTnLst>
                                    <p:animClr clrSpc="rgb" dir="cw">
                                      <p:cBhvr override="childStyle">
                                        <p:cTn dur="1" fill="hold" display="0" masterRel="nextClick" afterEffect="1"/>
                                        <p:tgtEl>
                                          <p:spTgt spid="62"/>
                                        </p:tgtEl>
                                        <p:attrNameLst>
                                          <p:attrName>ppt_c</p:attrName>
                                        </p:attrNameLst>
                                      </p:cBhvr>
                                      <p:to>
                                        <a:srgbClr val="FF2600"/>
                                      </p:to>
                                    </p:animClr>
                                  </p:subTnLst>
                                </p:cTn>
                              </p:par>
                              <p:par>
                                <p:cTn id="129" presetID="1" presetClass="entr" presetSubtype="0" fill="hold" nodeType="withEffect">
                                  <p:stCondLst>
                                    <p:cond delay="0"/>
                                  </p:stCondLst>
                                  <p:childTnLst>
                                    <p:set>
                                      <p:cBhvr>
                                        <p:cTn id="130" dur="1" fill="hold">
                                          <p:stCondLst>
                                            <p:cond delay="0"/>
                                          </p:stCondLst>
                                        </p:cTn>
                                        <p:tgtEl>
                                          <p:spTgt spid="65"/>
                                        </p:tgtEl>
                                        <p:attrNameLst>
                                          <p:attrName>style.visibility</p:attrName>
                                        </p:attrNameLst>
                                      </p:cBhvr>
                                      <p:to>
                                        <p:strVal val="visible"/>
                                      </p:to>
                                    </p:set>
                                  </p:childTnLst>
                                  <p:subTnLst>
                                    <p:animClr clrSpc="rgb" dir="cw">
                                      <p:cBhvr override="childStyle">
                                        <p:cTn dur="1" fill="hold" display="0" masterRel="nextClick" afterEffect="1"/>
                                        <p:tgtEl>
                                          <p:spTgt spid="65"/>
                                        </p:tgtEl>
                                        <p:attrNameLst>
                                          <p:attrName>ppt_c</p:attrName>
                                        </p:attrNameLst>
                                      </p:cBhvr>
                                      <p:to>
                                        <a:srgbClr val="FF2600"/>
                                      </p:to>
                                    </p:animClr>
                                  </p:subTnLst>
                                </p:cTn>
                              </p:par>
                              <p:par>
                                <p:cTn id="131" presetID="1" presetClass="entr" presetSubtype="0" fill="hold" nodeType="withEffect">
                                  <p:stCondLst>
                                    <p:cond delay="0"/>
                                  </p:stCondLst>
                                  <p:childTnLst>
                                    <p:set>
                                      <p:cBhvr>
                                        <p:cTn id="132" dur="1" fill="hold">
                                          <p:stCondLst>
                                            <p:cond delay="0"/>
                                          </p:stCondLst>
                                        </p:cTn>
                                        <p:tgtEl>
                                          <p:spTgt spid="66"/>
                                        </p:tgtEl>
                                        <p:attrNameLst>
                                          <p:attrName>style.visibility</p:attrName>
                                        </p:attrNameLst>
                                      </p:cBhvr>
                                      <p:to>
                                        <p:strVal val="visible"/>
                                      </p:to>
                                    </p:set>
                                  </p:childTnLst>
                                  <p:subTnLst>
                                    <p:animClr clrSpc="rgb" dir="cw">
                                      <p:cBhvr override="childStyle">
                                        <p:cTn dur="1" fill="hold" display="0" masterRel="nextClick" afterEffect="1"/>
                                        <p:tgtEl>
                                          <p:spTgt spid="66"/>
                                        </p:tgtEl>
                                        <p:attrNameLst>
                                          <p:attrName>ppt_c</p:attrName>
                                        </p:attrNameLst>
                                      </p:cBhvr>
                                      <p:to>
                                        <a:srgbClr val="FF2600"/>
                                      </p:to>
                                    </p:animClr>
                                  </p:subTnLst>
                                </p:cTn>
                              </p:par>
                              <p:par>
                                <p:cTn id="133" presetID="1" presetClass="entr" presetSubtype="0" fill="hold" grpId="0" nodeType="withEffect">
                                  <p:stCondLst>
                                    <p:cond delay="0"/>
                                  </p:stCondLst>
                                  <p:childTnLst>
                                    <p:set>
                                      <p:cBhvr>
                                        <p:cTn id="134" dur="1" fill="hold">
                                          <p:stCondLst>
                                            <p:cond delay="0"/>
                                          </p:stCondLst>
                                        </p:cTn>
                                        <p:tgtEl>
                                          <p:spTgt spid="86"/>
                                        </p:tgtEl>
                                        <p:attrNameLst>
                                          <p:attrName>style.visibility</p:attrName>
                                        </p:attrNameLst>
                                      </p:cBhvr>
                                      <p:to>
                                        <p:strVal val="visible"/>
                                      </p:to>
                                    </p:set>
                                  </p:childTnLst>
                                  <p:subTnLst>
                                    <p:animClr clrSpc="rgb" dir="cw">
                                      <p:cBhvr override="childStyle">
                                        <p:cTn dur="1" fill="hold" display="0" masterRel="nextClick" afterEffect="1"/>
                                        <p:tgtEl>
                                          <p:spTgt spid="86"/>
                                        </p:tgtEl>
                                        <p:attrNameLst>
                                          <p:attrName>ppt_c</p:attrName>
                                        </p:attrNameLst>
                                      </p:cBhvr>
                                      <p:to>
                                        <a:srgbClr val="FF2600"/>
                                      </p:to>
                                    </p:animClr>
                                  </p:subTnLst>
                                </p:cTn>
                              </p:par>
                              <p:par>
                                <p:cTn id="135" presetID="1" presetClass="entr" presetSubtype="0" fill="hold" grpId="0" nodeType="withEffect">
                                  <p:stCondLst>
                                    <p:cond delay="0"/>
                                  </p:stCondLst>
                                  <p:childTnLst>
                                    <p:set>
                                      <p:cBhvr>
                                        <p:cTn id="136" dur="1" fill="hold">
                                          <p:stCondLst>
                                            <p:cond delay="0"/>
                                          </p:stCondLst>
                                        </p:cTn>
                                        <p:tgtEl>
                                          <p:spTgt spid="13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4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41"/>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134"/>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136"/>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4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4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44"/>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45"/>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4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14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148"/>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49"/>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50"/>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51"/>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52"/>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146"/>
                                        </p:tgtEl>
                                        <p:attrNameLst>
                                          <p:attrName>style.visibility</p:attrName>
                                        </p:attrNameLst>
                                      </p:cBhvr>
                                      <p:to>
                                        <p:strVal val="hidden"/>
                                      </p:to>
                                    </p:set>
                                  </p:childTnLst>
                                </p:cTn>
                              </p:par>
                              <p:par>
                                <p:cTn id="179" presetID="1" presetClass="exit" presetSubtype="0" fill="hold" grpId="1" nodeType="withEffect">
                                  <p:stCondLst>
                                    <p:cond delay="0"/>
                                  </p:stCondLst>
                                  <p:childTnLst>
                                    <p:set>
                                      <p:cBhvr>
                                        <p:cTn id="180" dur="1" fill="hold">
                                          <p:stCondLst>
                                            <p:cond delay="0"/>
                                          </p:stCondLst>
                                        </p:cTn>
                                        <p:tgtEl>
                                          <p:spTgt spid="145"/>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144"/>
                                        </p:tgtEl>
                                        <p:attrNameLst>
                                          <p:attrName>style.visibility</p:attrName>
                                        </p:attrNameLst>
                                      </p:cBhvr>
                                      <p:to>
                                        <p:strVal val="hidden"/>
                                      </p:to>
                                    </p:set>
                                  </p:childTnLst>
                                </p:cTn>
                              </p:par>
                              <p:par>
                                <p:cTn id="183" presetID="1" presetClass="entr" presetSubtype="0" fill="hold" nodeType="withEffect">
                                  <p:stCondLst>
                                    <p:cond delay="0"/>
                                  </p:stCondLst>
                                  <p:childTnLst>
                                    <p:set>
                                      <p:cBhvr>
                                        <p:cTn id="184" dur="1" fill="hold">
                                          <p:stCondLst>
                                            <p:cond delay="0"/>
                                          </p:stCondLst>
                                        </p:cTn>
                                        <p:tgtEl>
                                          <p:spTgt spid="81"/>
                                        </p:tgtEl>
                                        <p:attrNameLst>
                                          <p:attrName>style.visibility</p:attrName>
                                        </p:attrNameLst>
                                      </p:cBhvr>
                                      <p:to>
                                        <p:strVal val="visible"/>
                                      </p:to>
                                    </p:set>
                                  </p:childTnLst>
                                  <p:subTnLst>
                                    <p:animClr clrSpc="rgb" dir="cw">
                                      <p:cBhvr override="childStyle">
                                        <p:cTn dur="1" fill="hold" display="0" masterRel="nextClick" afterEffect="1"/>
                                        <p:tgtEl>
                                          <p:spTgt spid="81"/>
                                        </p:tgtEl>
                                        <p:attrNameLst>
                                          <p:attrName>ppt_c</p:attrName>
                                        </p:attrNameLst>
                                      </p:cBhvr>
                                      <p:to>
                                        <a:srgbClr val="FF2600"/>
                                      </p:to>
                                    </p:animClr>
                                  </p:subTnLst>
                                </p:cTn>
                              </p:par>
                              <p:par>
                                <p:cTn id="185" presetID="1" presetClass="entr" presetSubtype="0" fill="hold" nodeType="withEffect">
                                  <p:stCondLst>
                                    <p:cond delay="0"/>
                                  </p:stCondLst>
                                  <p:childTnLst>
                                    <p:set>
                                      <p:cBhvr>
                                        <p:cTn id="186" dur="1" fill="hold">
                                          <p:stCondLst>
                                            <p:cond delay="0"/>
                                          </p:stCondLst>
                                        </p:cTn>
                                        <p:tgtEl>
                                          <p:spTgt spid="80"/>
                                        </p:tgtEl>
                                        <p:attrNameLst>
                                          <p:attrName>style.visibility</p:attrName>
                                        </p:attrNameLst>
                                      </p:cBhvr>
                                      <p:to>
                                        <p:strVal val="visible"/>
                                      </p:to>
                                    </p:set>
                                  </p:childTnLst>
                                  <p:subTnLst>
                                    <p:animClr clrSpc="rgb" dir="cw">
                                      <p:cBhvr override="childStyle">
                                        <p:cTn dur="1" fill="hold" display="0" masterRel="nextClick" afterEffect="1"/>
                                        <p:tgtEl>
                                          <p:spTgt spid="80"/>
                                        </p:tgtEl>
                                        <p:attrNameLst>
                                          <p:attrName>ppt_c</p:attrName>
                                        </p:attrNameLst>
                                      </p:cBhvr>
                                      <p:to>
                                        <a:srgbClr val="FF2600"/>
                                      </p:to>
                                    </p:animClr>
                                  </p:subTnLst>
                                </p:cTn>
                              </p:par>
                              <p:par>
                                <p:cTn id="187" presetID="1" presetClass="entr" presetSubtype="0" fill="hold" nodeType="withEffect">
                                  <p:stCondLst>
                                    <p:cond delay="0"/>
                                  </p:stCondLst>
                                  <p:childTnLst>
                                    <p:set>
                                      <p:cBhvr>
                                        <p:cTn id="188" dur="1" fill="hold">
                                          <p:stCondLst>
                                            <p:cond delay="0"/>
                                          </p:stCondLst>
                                        </p:cTn>
                                        <p:tgtEl>
                                          <p:spTgt spid="82"/>
                                        </p:tgtEl>
                                        <p:attrNameLst>
                                          <p:attrName>style.visibility</p:attrName>
                                        </p:attrNameLst>
                                      </p:cBhvr>
                                      <p:to>
                                        <p:strVal val="visible"/>
                                      </p:to>
                                    </p:set>
                                  </p:childTnLst>
                                  <p:subTnLst>
                                    <p:animClr clrSpc="rgb" dir="cw">
                                      <p:cBhvr override="childStyle">
                                        <p:cTn dur="1" fill="hold" display="0" masterRel="nextClick" afterEffect="1"/>
                                        <p:tgtEl>
                                          <p:spTgt spid="82"/>
                                        </p:tgtEl>
                                        <p:attrNameLst>
                                          <p:attrName>ppt_c</p:attrName>
                                        </p:attrNameLst>
                                      </p:cBhvr>
                                      <p:to>
                                        <a:srgbClr val="FF2600"/>
                                      </p:to>
                                    </p:animClr>
                                  </p:subTnLst>
                                </p:cTn>
                              </p:par>
                              <p:par>
                                <p:cTn id="189" presetID="1" presetClass="entr" presetSubtype="0" fill="hold" nodeType="withEffect">
                                  <p:stCondLst>
                                    <p:cond delay="0"/>
                                  </p:stCondLst>
                                  <p:childTnLst>
                                    <p:set>
                                      <p:cBhvr>
                                        <p:cTn id="190" dur="1" fill="hold">
                                          <p:stCondLst>
                                            <p:cond delay="0"/>
                                          </p:stCondLst>
                                        </p:cTn>
                                        <p:tgtEl>
                                          <p:spTgt spid="83"/>
                                        </p:tgtEl>
                                        <p:attrNameLst>
                                          <p:attrName>style.visibility</p:attrName>
                                        </p:attrNameLst>
                                      </p:cBhvr>
                                      <p:to>
                                        <p:strVal val="visible"/>
                                      </p:to>
                                    </p:set>
                                  </p:childTnLst>
                                  <p:subTnLst>
                                    <p:animClr clrSpc="rgb" dir="cw">
                                      <p:cBhvr override="childStyle">
                                        <p:cTn dur="1" fill="hold" display="0" masterRel="nextClick" afterEffect="1"/>
                                        <p:tgtEl>
                                          <p:spTgt spid="83"/>
                                        </p:tgtEl>
                                        <p:attrNameLst>
                                          <p:attrName>ppt_c</p:attrName>
                                        </p:attrNameLst>
                                      </p:cBhvr>
                                      <p:to>
                                        <a:srgbClr val="FF2600"/>
                                      </p:to>
                                    </p:animClr>
                                  </p:subTnLst>
                                </p:cTn>
                              </p:par>
                              <p:par>
                                <p:cTn id="191" presetID="1" presetClass="entr" presetSubtype="0" fill="hold" nodeType="withEffect">
                                  <p:stCondLst>
                                    <p:cond delay="0"/>
                                  </p:stCondLst>
                                  <p:childTnLst>
                                    <p:set>
                                      <p:cBhvr>
                                        <p:cTn id="192" dur="1" fill="hold">
                                          <p:stCondLst>
                                            <p:cond delay="0"/>
                                          </p:stCondLst>
                                        </p:cTn>
                                        <p:tgtEl>
                                          <p:spTgt spid="74"/>
                                        </p:tgtEl>
                                        <p:attrNameLst>
                                          <p:attrName>style.visibility</p:attrName>
                                        </p:attrNameLst>
                                      </p:cBhvr>
                                      <p:to>
                                        <p:strVal val="visible"/>
                                      </p:to>
                                    </p:set>
                                  </p:childTnLst>
                                  <p:subTnLst>
                                    <p:animClr clrSpc="rgb" dir="cw">
                                      <p:cBhvr override="childStyle">
                                        <p:cTn dur="1" fill="hold" display="0" masterRel="nextClick" afterEffect="1"/>
                                        <p:tgtEl>
                                          <p:spTgt spid="74"/>
                                        </p:tgtEl>
                                        <p:attrNameLst>
                                          <p:attrName>ppt_c</p:attrName>
                                        </p:attrNameLst>
                                      </p:cBhvr>
                                      <p:to>
                                        <a:srgbClr val="FF2600"/>
                                      </p:to>
                                    </p:animClr>
                                  </p:subTnLst>
                                </p:cTn>
                              </p:par>
                              <p:par>
                                <p:cTn id="193" presetID="1" presetClass="entr" presetSubtype="0" fill="hold" nodeType="withEffect">
                                  <p:stCondLst>
                                    <p:cond delay="0"/>
                                  </p:stCondLst>
                                  <p:childTnLst>
                                    <p:set>
                                      <p:cBhvr>
                                        <p:cTn id="194" dur="1" fill="hold">
                                          <p:stCondLst>
                                            <p:cond delay="0"/>
                                          </p:stCondLst>
                                        </p:cTn>
                                        <p:tgtEl>
                                          <p:spTgt spid="75"/>
                                        </p:tgtEl>
                                        <p:attrNameLst>
                                          <p:attrName>style.visibility</p:attrName>
                                        </p:attrNameLst>
                                      </p:cBhvr>
                                      <p:to>
                                        <p:strVal val="visible"/>
                                      </p:to>
                                    </p:set>
                                  </p:childTnLst>
                                  <p:subTnLst>
                                    <p:animClr clrSpc="rgb" dir="cw">
                                      <p:cBhvr override="childStyle">
                                        <p:cTn dur="1" fill="hold" display="0" masterRel="nextClick" afterEffect="1"/>
                                        <p:tgtEl>
                                          <p:spTgt spid="75"/>
                                        </p:tgtEl>
                                        <p:attrNameLst>
                                          <p:attrName>ppt_c</p:attrName>
                                        </p:attrNameLst>
                                      </p:cBhvr>
                                      <p:to>
                                        <a:srgbClr val="FF2600"/>
                                      </p:to>
                                    </p:animClr>
                                  </p:subTnLst>
                                </p:cTn>
                              </p:par>
                              <p:par>
                                <p:cTn id="195" presetID="1" presetClass="entr" presetSubtype="0" fill="hold" nodeType="withEffect">
                                  <p:stCondLst>
                                    <p:cond delay="0"/>
                                  </p:stCondLst>
                                  <p:childTnLst>
                                    <p:set>
                                      <p:cBhvr>
                                        <p:cTn id="196" dur="1" fill="hold">
                                          <p:stCondLst>
                                            <p:cond delay="0"/>
                                          </p:stCondLst>
                                        </p:cTn>
                                        <p:tgtEl>
                                          <p:spTgt spid="77"/>
                                        </p:tgtEl>
                                        <p:attrNameLst>
                                          <p:attrName>style.visibility</p:attrName>
                                        </p:attrNameLst>
                                      </p:cBhvr>
                                      <p:to>
                                        <p:strVal val="visible"/>
                                      </p:to>
                                    </p:set>
                                  </p:childTnLst>
                                  <p:subTnLst>
                                    <p:animClr clrSpc="rgb" dir="cw">
                                      <p:cBhvr override="childStyle">
                                        <p:cTn dur="1" fill="hold" display="0" masterRel="nextClick" afterEffect="1"/>
                                        <p:tgtEl>
                                          <p:spTgt spid="77"/>
                                        </p:tgtEl>
                                        <p:attrNameLst>
                                          <p:attrName>ppt_c</p:attrName>
                                        </p:attrNameLst>
                                      </p:cBhvr>
                                      <p:to>
                                        <a:srgbClr val="FF2600"/>
                                      </p:to>
                                    </p:animClr>
                                  </p:subTnLst>
                                </p:cTn>
                              </p:par>
                              <p:par>
                                <p:cTn id="197" presetID="1" presetClass="entr" presetSubtype="0" fill="hold" nodeType="withEffect">
                                  <p:stCondLst>
                                    <p:cond delay="0"/>
                                  </p:stCondLst>
                                  <p:childTnLst>
                                    <p:set>
                                      <p:cBhvr>
                                        <p:cTn id="198" dur="1" fill="hold">
                                          <p:stCondLst>
                                            <p:cond delay="0"/>
                                          </p:stCondLst>
                                        </p:cTn>
                                        <p:tgtEl>
                                          <p:spTgt spid="76"/>
                                        </p:tgtEl>
                                        <p:attrNameLst>
                                          <p:attrName>style.visibility</p:attrName>
                                        </p:attrNameLst>
                                      </p:cBhvr>
                                      <p:to>
                                        <p:strVal val="visible"/>
                                      </p:to>
                                    </p:set>
                                  </p:childTnLst>
                                  <p:subTnLst>
                                    <p:animClr clrSpc="rgb" dir="cw">
                                      <p:cBhvr override="childStyle">
                                        <p:cTn dur="1" fill="hold" display="0" masterRel="nextClick" afterEffect="1"/>
                                        <p:tgtEl>
                                          <p:spTgt spid="76"/>
                                        </p:tgtEl>
                                        <p:attrNameLst>
                                          <p:attrName>ppt_c</p:attrName>
                                        </p:attrNameLst>
                                      </p:cBhvr>
                                      <p:to>
                                        <a:srgbClr val="FF2600"/>
                                      </p:to>
                                    </p:animClr>
                                  </p:subTnLst>
                                </p:cTn>
                              </p:par>
                              <p:par>
                                <p:cTn id="199" presetID="1" presetClass="entr" presetSubtype="0" fill="hold" grpId="0" nodeType="withEffect">
                                  <p:stCondLst>
                                    <p:cond delay="0"/>
                                  </p:stCondLst>
                                  <p:childTnLst>
                                    <p:set>
                                      <p:cBhvr>
                                        <p:cTn id="200" dur="1" fill="hold">
                                          <p:stCondLst>
                                            <p:cond delay="0"/>
                                          </p:stCondLst>
                                        </p:cTn>
                                        <p:tgtEl>
                                          <p:spTgt spid="90"/>
                                        </p:tgtEl>
                                        <p:attrNameLst>
                                          <p:attrName>style.visibility</p:attrName>
                                        </p:attrNameLst>
                                      </p:cBhvr>
                                      <p:to>
                                        <p:strVal val="visible"/>
                                      </p:to>
                                    </p:set>
                                  </p:childTnLst>
                                  <p:subTnLst>
                                    <p:animClr clrSpc="rgb" dir="cw">
                                      <p:cBhvr override="childStyle">
                                        <p:cTn dur="1" fill="hold" display="0" masterRel="nextClick" afterEffect="1"/>
                                        <p:tgtEl>
                                          <p:spTgt spid="90"/>
                                        </p:tgtEl>
                                        <p:attrNameLst>
                                          <p:attrName>ppt_c</p:attrName>
                                        </p:attrNameLst>
                                      </p:cBhvr>
                                      <p:to>
                                        <a:srgbClr val="FF26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4" grpId="1" animBg="1"/>
      <p:bldP spid="136" grpId="0" animBg="1"/>
      <p:bldP spid="136" grpId="1" animBg="1"/>
      <p:bldP spid="3" grpId="0" animBg="1"/>
      <p:bldP spid="3" grpId="1" animBg="1"/>
      <p:bldP spid="84" grpId="0" animBg="1"/>
      <p:bldP spid="84" grpId="1" animBg="1"/>
      <p:bldP spid="85" grpId="0" animBg="1"/>
      <p:bldP spid="85" grpId="1" animBg="1"/>
      <p:bldP spid="86" grpId="0" animBg="1"/>
      <p:bldP spid="86" grpId="1" animBg="1"/>
      <p:bldP spid="90" grpId="0" animBg="1"/>
      <p:bldP spid="90" grpId="1" animBg="1"/>
      <p:bldP spid="132" grpId="0" animBg="1"/>
      <p:bldP spid="135" grpId="0" animBg="1"/>
      <p:bldP spid="137" grpId="0" animBg="1"/>
      <p:bldP spid="138" grpId="0" animBg="1"/>
      <p:bldP spid="139" grpId="0" animBg="1"/>
      <p:bldP spid="140" grpId="0" animBg="1"/>
      <p:bldP spid="141" grpId="0" animBg="1"/>
      <p:bldP spid="142" grpId="0" animBg="1"/>
      <p:bldP spid="143" grpId="0" animBg="1"/>
      <p:bldP spid="144" grpId="0" animBg="1"/>
      <p:bldP spid="144" grpId="1" animBg="1"/>
      <p:bldP spid="145" grpId="0" animBg="1"/>
      <p:bldP spid="145" grpId="1" animBg="1"/>
      <p:bldP spid="146" grpId="0" animBg="1"/>
      <p:bldP spid="146" grpId="1" animBg="1"/>
      <p:bldP spid="147" grpId="0" animBg="1"/>
      <p:bldP spid="148" grpId="0" animBg="1"/>
      <p:bldP spid="149" grpId="0" animBg="1"/>
      <p:bldP spid="150" grpId="0" animBg="1"/>
      <p:bldP spid="151" grpId="0" animBg="1"/>
      <p:bldP spid="1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merican Typewriter" charset="0"/>
                <a:ea typeface="American Typewriter" charset="0"/>
                <a:cs typeface="American Typewriter" charset="0"/>
              </a:rPr>
              <a:t>Filter_Clusters</a:t>
            </a:r>
            <a:endParaRPr lang="en-US" dirty="0"/>
          </a:p>
        </p:txBody>
      </p:sp>
      <p:sp>
        <p:nvSpPr>
          <p:cNvPr id="5" name="Content Placeholder 4"/>
          <p:cNvSpPr>
            <a:spLocks noGrp="1"/>
          </p:cNvSpPr>
          <p:nvPr>
            <p:ph idx="1"/>
          </p:nvPr>
        </p:nvSpPr>
        <p:spPr/>
        <p:txBody>
          <a:bodyPr/>
          <a:lstStyle/>
          <a:p>
            <a:r>
              <a:rPr lang="en-US" dirty="0" smtClean="0"/>
              <a:t>The incompatible nodes are stored in a Binary Tree</a:t>
            </a:r>
          </a:p>
          <a:p>
            <a:r>
              <a:rPr lang="en-US" dirty="0" smtClean="0"/>
              <a:t>We make O(n) additions and O(n) deletions</a:t>
            </a:r>
            <a:r>
              <a:rPr lang="en-US" dirty="0"/>
              <a:t> to this is </a:t>
            </a:r>
            <a:r>
              <a:rPr lang="en-US" dirty="0" smtClean="0"/>
              <a:t>BT</a:t>
            </a:r>
          </a:p>
          <a:p>
            <a:r>
              <a:rPr lang="en-US" dirty="0" smtClean="0"/>
              <a:t>Each of these operations costs O(log n) time</a:t>
            </a:r>
          </a:p>
        </p:txBody>
      </p:sp>
    </p:spTree>
    <p:extLst>
      <p:ext uri="{BB962C8B-B14F-4D97-AF65-F5344CB8AC3E}">
        <p14:creationId xmlns:p14="http://schemas.microsoft.com/office/powerpoint/2010/main" val="1637414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merican Typewriter" charset="0"/>
                <a:ea typeface="American Typewriter" charset="0"/>
                <a:cs typeface="American Typewriter" charset="0"/>
              </a:rPr>
              <a:t>Filter_Clusters</a:t>
            </a:r>
            <a:endParaRPr lang="en-US" dirty="0"/>
          </a:p>
        </p:txBody>
      </p:sp>
      <p:sp>
        <p:nvSpPr>
          <p:cNvPr id="5" name="Content Placeholder 4"/>
          <p:cNvSpPr>
            <a:spLocks noGrp="1"/>
          </p:cNvSpPr>
          <p:nvPr>
            <p:ph idx="1"/>
          </p:nvPr>
        </p:nvSpPr>
        <p:spPr/>
        <p:txBody>
          <a:bodyPr>
            <a:normAutofit/>
          </a:bodyPr>
          <a:lstStyle/>
          <a:p>
            <a:r>
              <a:rPr lang="en-US" dirty="0" smtClean="0"/>
              <a:t>When </a:t>
            </a:r>
            <a:r>
              <a:rPr lang="en-US" dirty="0" err="1" smtClean="0"/>
              <a:t>recursing</a:t>
            </a:r>
            <a:r>
              <a:rPr lang="en-US" dirty="0" smtClean="0"/>
              <a:t> into side trees, we restrict T</a:t>
            </a:r>
            <a:r>
              <a:rPr lang="en-US" baseline="-25000" dirty="0" smtClean="0"/>
              <a:t>B</a:t>
            </a:r>
            <a:r>
              <a:rPr lang="en-US" dirty="0" smtClean="0"/>
              <a:t> to the </a:t>
            </a:r>
            <a:r>
              <a:rPr lang="en-US" dirty="0" err="1" smtClean="0"/>
              <a:t>leafset</a:t>
            </a:r>
            <a:r>
              <a:rPr lang="en-US" dirty="0" smtClean="0"/>
              <a:t> of the side tree to ensure size of the trees is comparable</a:t>
            </a:r>
          </a:p>
          <a:p>
            <a:r>
              <a:rPr lang="en-US" dirty="0" smtClean="0"/>
              <a:t>Weight information is maintained using dummy nodes</a:t>
            </a:r>
          </a:p>
          <a:p>
            <a:r>
              <a:rPr lang="en-US" dirty="0" smtClean="0"/>
              <a:t>This takes O(n) time total for all side trees, given O(n log n) preprocessing time before </a:t>
            </a:r>
            <a:r>
              <a:rPr lang="en-US" dirty="0" err="1" smtClean="0">
                <a:latin typeface="American Typewriter" charset="0"/>
                <a:ea typeface="American Typewriter" charset="0"/>
                <a:cs typeface="American Typewriter" charset="0"/>
              </a:rPr>
              <a:t>Filter_Clusters</a:t>
            </a:r>
            <a:r>
              <a:rPr lang="en-US" dirty="0" smtClean="0">
                <a:latin typeface="American Typewriter" charset="0"/>
                <a:ea typeface="American Typewriter" charset="0"/>
                <a:cs typeface="American Typewriter" charset="0"/>
              </a:rPr>
              <a:t> </a:t>
            </a:r>
            <a:r>
              <a:rPr lang="en-US" dirty="0" smtClean="0">
                <a:ea typeface="American Typewriter" charset="0"/>
                <a:cs typeface="American Typewriter" charset="0"/>
              </a:rPr>
              <a:t>is called</a:t>
            </a:r>
            <a:endParaRPr lang="en-US" dirty="0"/>
          </a:p>
        </p:txBody>
      </p:sp>
    </p:spTree>
    <p:extLst>
      <p:ext uri="{BB962C8B-B14F-4D97-AF65-F5344CB8AC3E}">
        <p14:creationId xmlns:p14="http://schemas.microsoft.com/office/powerpoint/2010/main" val="473905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merican Typewriter" charset="0"/>
                <a:ea typeface="American Typewriter" charset="0"/>
                <a:cs typeface="American Typewriter" charset="0"/>
              </a:rPr>
              <a:t>Filter_Clusters</a:t>
            </a:r>
            <a:endParaRPr lang="en-US" dirty="0"/>
          </a:p>
        </p:txBody>
      </p:sp>
      <mc:AlternateContent xmlns:mc="http://schemas.openxmlformats.org/markup-compatibility/2006">
        <mc:Choice xmlns:a14="http://schemas.microsoft.com/office/drawing/2010/main" Requires="a14">
          <p:sp>
            <p:nvSpPr>
              <p:cNvPr id="4" name="Content Placeholder 2"/>
              <p:cNvSpPr>
                <a:spLocks noGrp="1"/>
              </p:cNvSpPr>
              <p:nvPr>
                <p:ph idx="1"/>
              </p:nvPr>
            </p:nvSpPr>
            <p:spPr>
              <a:xfrm>
                <a:off x="838200" y="2050215"/>
                <a:ext cx="105156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𝑇</m:t>
                      </m:r>
                      <m:d>
                        <m:dPr>
                          <m:ctrlPr>
                            <a:rPr lang="en-US" b="0" i="1" smtClean="0">
                              <a:latin typeface="Cambria Math" charset="0"/>
                            </a:rPr>
                          </m:ctrlPr>
                        </m:dPr>
                        <m:e>
                          <m:r>
                            <a:rPr lang="en-US" b="0" i="1" smtClean="0">
                              <a:latin typeface="Cambria Math" charset="0"/>
                            </a:rPr>
                            <m:t>𝑛</m:t>
                          </m:r>
                        </m:e>
                      </m:d>
                      <m:r>
                        <a:rPr lang="en-US" b="0" i="1" smtClean="0">
                          <a:latin typeface="Cambria Math" charset="0"/>
                        </a:rPr>
                        <m:t>=</m:t>
                      </m:r>
                      <m:r>
                        <a:rPr lang="en-US" b="0" i="1" smtClean="0">
                          <a:latin typeface="Cambria Math" charset="0"/>
                        </a:rPr>
                        <m:t>𝑂</m:t>
                      </m:r>
                      <m:d>
                        <m:dPr>
                          <m:ctrlPr>
                            <a:rPr lang="en-US" b="0" i="1" smtClean="0">
                              <a:latin typeface="Cambria Math" charset="0"/>
                            </a:rPr>
                          </m:ctrlPr>
                        </m:dPr>
                        <m:e>
                          <m:r>
                            <a:rPr lang="en-US" i="1">
                              <a:latin typeface="Cambria Math" charset="0"/>
                            </a:rPr>
                            <m:t>𝑛</m:t>
                          </m:r>
                          <m:r>
                            <a:rPr lang="en-US" i="1">
                              <a:latin typeface="Cambria Math" charset="0"/>
                            </a:rPr>
                            <m:t> </m:t>
                          </m:r>
                          <m:r>
                            <a:rPr lang="en-US" i="1">
                              <a:latin typeface="Cambria Math" charset="0"/>
                            </a:rPr>
                            <m:t>𝑙𝑜𝑔</m:t>
                          </m:r>
                          <m:r>
                            <a:rPr lang="en-US" i="1">
                              <a:latin typeface="Cambria Math" charset="0"/>
                            </a:rPr>
                            <m:t> </m:t>
                          </m:r>
                          <m:r>
                            <a:rPr lang="en-US" i="1">
                              <a:latin typeface="Cambria Math" charset="0"/>
                            </a:rPr>
                            <m:t>𝑛</m:t>
                          </m:r>
                        </m:e>
                      </m:d>
                      <m:r>
                        <a:rPr lang="en-US" b="0" i="1" smtClean="0">
                          <a:latin typeface="Cambria Math" charset="0"/>
                        </a:rPr>
                        <m:t>+</m:t>
                      </m:r>
                      <m:nary>
                        <m:naryPr>
                          <m:chr m:val="∑"/>
                          <m:supHide m:val="on"/>
                          <m:ctrlPr>
                            <a:rPr lang="en-US" b="0" i="1" smtClean="0">
                              <a:latin typeface="Cambria Math" charset="0"/>
                            </a:rPr>
                          </m:ctrlPr>
                        </m:naryPr>
                        <m:sub>
                          <m:r>
                            <m:rPr>
                              <m:brk m:alnAt="7"/>
                            </m:rPr>
                            <a:rPr lang="en-US" b="0" i="1" smtClean="0">
                              <a:latin typeface="Cambria Math" charset="0"/>
                              <a:ea typeface="Cambria Math" charset="0"/>
                              <a:cs typeface="Cambria Math" charset="0"/>
                            </a:rPr>
                            <m:t>𝜏</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𝑠𝑖𝑑𝑒𝑇𝑟𝑒𝑒𝑠</m:t>
                          </m:r>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𝑇</m:t>
                              </m:r>
                            </m:e>
                            <m:sub>
                              <m:r>
                                <a:rPr lang="en-US" b="0" i="1" smtClean="0">
                                  <a:latin typeface="Cambria Math" charset="0"/>
                                  <a:ea typeface="Cambria Math" charset="0"/>
                                  <a:cs typeface="Cambria Math" charset="0"/>
                                </a:rPr>
                                <m:t>𝐴</m:t>
                              </m:r>
                            </m:sub>
                          </m:sSub>
                          <m:r>
                            <m:rPr>
                              <m:brk m:alnAt="7"/>
                            </m:rPr>
                            <a:rPr lang="en-US" b="0" i="1" smtClean="0">
                              <a:latin typeface="Cambria Math" charset="0"/>
                              <a:ea typeface="Cambria Math" charset="0"/>
                              <a:cs typeface="Cambria Math" charset="0"/>
                            </a:rPr>
                            <m:t>)</m:t>
                          </m:r>
                        </m:sub>
                        <m:sup/>
                        <m:e>
                          <m:r>
                            <a:rPr lang="en-US" b="0" i="1" smtClean="0">
                              <a:latin typeface="Cambria Math" charset="0"/>
                            </a:rPr>
                            <m:t>𝑇</m:t>
                          </m:r>
                          <m:r>
                            <a:rPr lang="en-US" b="0" i="1" smtClean="0">
                              <a:latin typeface="Cambria Math" charset="0"/>
                            </a:rPr>
                            <m:t>(</m:t>
                          </m:r>
                          <m:d>
                            <m:dPr>
                              <m:begChr m:val="|"/>
                              <m:endChr m:val="|"/>
                              <m:ctrlPr>
                                <a:rPr lang="en-US" b="0" i="1" smtClean="0">
                                  <a:latin typeface="Cambria Math" charset="0"/>
                                </a:rPr>
                              </m:ctrlPr>
                            </m:dPr>
                            <m:e>
                              <m:r>
                                <a:rPr lang="en-US" b="0" i="1" smtClean="0">
                                  <a:latin typeface="Cambria Math" charset="0"/>
                                  <a:ea typeface="Cambria Math" charset="0"/>
                                  <a:cs typeface="Cambria Math" charset="0"/>
                                </a:rPr>
                                <m:t>𝜏</m:t>
                              </m:r>
                            </m:e>
                          </m:d>
                          <m:r>
                            <a:rPr lang="en-US" b="0" i="1" smtClean="0">
                              <a:latin typeface="Cambria Math" charset="0"/>
                              <a:ea typeface="Cambria Math" charset="0"/>
                              <a:cs typeface="Cambria Math" charset="0"/>
                            </a:rPr>
                            <m:t>)</m:t>
                          </m:r>
                        </m:e>
                      </m:nary>
                    </m:oMath>
                  </m:oMathPara>
                </a14:m>
                <a:endParaRPr lang="en-US" b="0" dirty="0" smtClean="0"/>
              </a:p>
              <a:p>
                <a:pPr marL="0" indent="0">
                  <a:buNone/>
                </a:pPr>
                <a:endParaRPr lang="en-US" b="0" i="1" dirty="0" smtClean="0">
                  <a:latin typeface="Cambria Math"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𝑇</m:t>
                      </m:r>
                      <m:d>
                        <m:dPr>
                          <m:ctrlPr>
                            <a:rPr lang="en-US" b="0" i="1" smtClean="0">
                              <a:latin typeface="Cambria Math" charset="0"/>
                            </a:rPr>
                          </m:ctrlPr>
                        </m:dPr>
                        <m:e>
                          <m:r>
                            <a:rPr lang="en-US" b="0" i="1" smtClean="0">
                              <a:latin typeface="Cambria Math" charset="0"/>
                            </a:rPr>
                            <m:t>𝑛</m:t>
                          </m:r>
                        </m:e>
                      </m:d>
                      <m:r>
                        <a:rPr lang="en-US" b="0" i="1" smtClean="0">
                          <a:latin typeface="Cambria Math" charset="0"/>
                        </a:rPr>
                        <m:t>=</m:t>
                      </m:r>
                      <m:r>
                        <a:rPr lang="en-US" i="1" smtClean="0">
                          <a:latin typeface="Cambria Math" charset="0"/>
                        </a:rPr>
                        <m:t>𝑂</m:t>
                      </m:r>
                      <m:r>
                        <a:rPr lang="en-US" i="1" smtClean="0">
                          <a:latin typeface="Cambria Math" charset="0"/>
                        </a:rPr>
                        <m:t>(</m:t>
                      </m:r>
                      <m:r>
                        <a:rPr lang="en-US" i="1">
                          <a:latin typeface="Cambria Math" charset="0"/>
                        </a:rPr>
                        <m:t>𝑛</m:t>
                      </m:r>
                      <m:sSup>
                        <m:sSupPr>
                          <m:ctrlPr>
                            <a:rPr lang="en-US" i="1">
                              <a:latin typeface="Cambria Math" charset="0"/>
                            </a:rPr>
                          </m:ctrlPr>
                        </m:sSupPr>
                        <m:e>
                          <m:r>
                            <a:rPr lang="en-US" i="1">
                              <a:latin typeface="Cambria Math" charset="0"/>
                            </a:rPr>
                            <m:t> </m:t>
                          </m:r>
                          <m:r>
                            <a:rPr lang="en-US" i="1">
                              <a:latin typeface="Cambria Math" charset="0"/>
                            </a:rPr>
                            <m:t>𝑙𝑜𝑔</m:t>
                          </m:r>
                        </m:e>
                        <m:sup>
                          <m:r>
                            <a:rPr lang="en-US" i="1">
                              <a:latin typeface="Cambria Math" charset="0"/>
                            </a:rPr>
                            <m:t>2</m:t>
                          </m:r>
                        </m:sup>
                      </m:sSup>
                      <m:r>
                        <a:rPr lang="en-US" i="1">
                          <a:latin typeface="Cambria Math" charset="0"/>
                        </a:rPr>
                        <m:t>𝑛</m:t>
                      </m:r>
                      <m:r>
                        <a:rPr lang="en-US" b="0" i="1" smtClean="0">
                          <a:latin typeface="Cambria Math" charset="0"/>
                        </a:rPr>
                        <m:t>)</m:t>
                      </m:r>
                    </m:oMath>
                  </m:oMathPara>
                </a14:m>
                <a:endParaRPr lang="en-US" dirty="0"/>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838200" y="2050215"/>
                <a:ext cx="10515600" cy="4351338"/>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12574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Oval 151"/>
          <p:cNvSpPr/>
          <p:nvPr/>
        </p:nvSpPr>
        <p:spPr>
          <a:xfrm>
            <a:off x="9145049" y="2527464"/>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err="1" smtClean="0">
                <a:latin typeface="American Typewriter" charset="0"/>
                <a:ea typeface="American Typewriter" charset="0"/>
                <a:cs typeface="American Typewriter" charset="0"/>
              </a:rPr>
              <a:t>Filter_Clusters</a:t>
            </a:r>
            <a:endParaRPr lang="en-US" dirty="0"/>
          </a:p>
        </p:txBody>
      </p:sp>
      <p:cxnSp>
        <p:nvCxnSpPr>
          <p:cNvPr id="61" name="Straight Connector 60"/>
          <p:cNvCxnSpPr/>
          <p:nvPr/>
        </p:nvCxnSpPr>
        <p:spPr>
          <a:xfrm flipV="1">
            <a:off x="2411060" y="392503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626406" y="3925035"/>
            <a:ext cx="192157" cy="6294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632290" y="3286857"/>
            <a:ext cx="384313"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016602" y="3286857"/>
            <a:ext cx="384313" cy="6294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3182255" y="392503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397601" y="3925035"/>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628570" y="3934761"/>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843916" y="3934760"/>
            <a:ext cx="192157" cy="6294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1845060" y="3286858"/>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058111" y="3302987"/>
            <a:ext cx="192157" cy="6294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413224" y="457895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628570" y="4578955"/>
            <a:ext cx="192157" cy="6294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2058111" y="2638954"/>
            <a:ext cx="479244"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537354" y="2638954"/>
            <a:ext cx="479244" cy="6294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2541116" y="1943852"/>
            <a:ext cx="852837" cy="723364"/>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90" idx="1"/>
          </p:cNvCxnSpPr>
          <p:nvPr/>
        </p:nvCxnSpPr>
        <p:spPr>
          <a:xfrm flipH="1" flipV="1">
            <a:off x="3400916" y="1943854"/>
            <a:ext cx="855632" cy="67142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3795201" y="2626588"/>
            <a:ext cx="479244"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274445" y="2626588"/>
            <a:ext cx="479244"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4369377" y="3285757"/>
            <a:ext cx="384313"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753689" y="3285757"/>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4150717" y="3915235"/>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366063" y="3915234"/>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51974" y="5223151"/>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a</a:t>
            </a:r>
          </a:p>
        </p:txBody>
      </p:sp>
      <p:sp>
        <p:nvSpPr>
          <p:cNvPr id="50" name="TextBox 49"/>
          <p:cNvSpPr txBox="1"/>
          <p:nvPr/>
        </p:nvSpPr>
        <p:spPr>
          <a:xfrm>
            <a:off x="1678701" y="5294471"/>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51" name="TextBox 50"/>
          <p:cNvSpPr txBox="1"/>
          <p:nvPr/>
        </p:nvSpPr>
        <p:spPr>
          <a:xfrm>
            <a:off x="1912437" y="4572938"/>
            <a:ext cx="26321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c</a:t>
            </a:r>
          </a:p>
        </p:txBody>
      </p:sp>
      <p:sp>
        <p:nvSpPr>
          <p:cNvPr id="52" name="TextBox 51"/>
          <p:cNvSpPr txBox="1"/>
          <p:nvPr/>
        </p:nvSpPr>
        <p:spPr>
          <a:xfrm>
            <a:off x="2140472" y="3956372"/>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53" name="TextBox 52"/>
          <p:cNvSpPr txBox="1"/>
          <p:nvPr/>
        </p:nvSpPr>
        <p:spPr>
          <a:xfrm>
            <a:off x="2279508" y="4555139"/>
            <a:ext cx="26161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e</a:t>
            </a:r>
          </a:p>
        </p:txBody>
      </p:sp>
      <p:sp>
        <p:nvSpPr>
          <p:cNvPr id="54" name="TextBox 53"/>
          <p:cNvSpPr txBox="1"/>
          <p:nvPr/>
        </p:nvSpPr>
        <p:spPr>
          <a:xfrm>
            <a:off x="2673412" y="4640011"/>
            <a:ext cx="248786"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f</a:t>
            </a:r>
          </a:p>
        </p:txBody>
      </p:sp>
      <p:sp>
        <p:nvSpPr>
          <p:cNvPr id="55" name="TextBox 54"/>
          <p:cNvSpPr txBox="1"/>
          <p:nvPr/>
        </p:nvSpPr>
        <p:spPr>
          <a:xfrm>
            <a:off x="3038879" y="4572938"/>
            <a:ext cx="280846"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g</a:t>
            </a:r>
          </a:p>
        </p:txBody>
      </p:sp>
      <p:sp>
        <p:nvSpPr>
          <p:cNvPr id="56" name="TextBox 55"/>
          <p:cNvSpPr txBox="1"/>
          <p:nvPr/>
        </p:nvSpPr>
        <p:spPr>
          <a:xfrm>
            <a:off x="3436406" y="4649730"/>
            <a:ext cx="29367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h</a:t>
            </a:r>
          </a:p>
        </p:txBody>
      </p:sp>
      <p:sp>
        <p:nvSpPr>
          <p:cNvPr id="57" name="TextBox 56"/>
          <p:cNvSpPr txBox="1"/>
          <p:nvPr/>
        </p:nvSpPr>
        <p:spPr>
          <a:xfrm>
            <a:off x="3643904" y="3285757"/>
            <a:ext cx="24558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i</a:t>
            </a:r>
          </a:p>
        </p:txBody>
      </p:sp>
      <p:sp>
        <p:nvSpPr>
          <p:cNvPr id="58" name="TextBox 57"/>
          <p:cNvSpPr txBox="1"/>
          <p:nvPr/>
        </p:nvSpPr>
        <p:spPr>
          <a:xfrm>
            <a:off x="5015212" y="3992303"/>
            <a:ext cx="239168"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l</a:t>
            </a:r>
          </a:p>
        </p:txBody>
      </p:sp>
      <p:sp>
        <p:nvSpPr>
          <p:cNvPr id="59" name="TextBox 58"/>
          <p:cNvSpPr txBox="1"/>
          <p:nvPr/>
        </p:nvSpPr>
        <p:spPr>
          <a:xfrm>
            <a:off x="4432222" y="4626709"/>
            <a:ext cx="27924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k</a:t>
            </a:r>
          </a:p>
        </p:txBody>
      </p:sp>
      <p:sp>
        <p:nvSpPr>
          <p:cNvPr id="60" name="TextBox 59"/>
          <p:cNvSpPr txBox="1"/>
          <p:nvPr/>
        </p:nvSpPr>
        <p:spPr>
          <a:xfrm>
            <a:off x="4021871" y="4572938"/>
            <a:ext cx="239168"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j</a:t>
            </a:r>
          </a:p>
        </p:txBody>
      </p:sp>
      <p:sp>
        <p:nvSpPr>
          <p:cNvPr id="3" name="Oval 2"/>
          <p:cNvSpPr/>
          <p:nvPr/>
        </p:nvSpPr>
        <p:spPr>
          <a:xfrm>
            <a:off x="2213657" y="3924288"/>
            <a:ext cx="64168" cy="641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012240" y="4555229"/>
            <a:ext cx="64168" cy="641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788126" y="5191509"/>
            <a:ext cx="64168" cy="641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2983840" y="3260340"/>
            <a:ext cx="64168" cy="641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4247151" y="2605880"/>
            <a:ext cx="64168" cy="641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p:nvPr/>
        </p:nvCxnSpPr>
        <p:spPr>
          <a:xfrm flipV="1">
            <a:off x="7391604" y="3921267"/>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7606950" y="3921266"/>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7598546" y="3268800"/>
            <a:ext cx="384313"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982858" y="3268800"/>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8148511" y="3921267"/>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8363857" y="3921266"/>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6594826" y="3930992"/>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6810172" y="3930991"/>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6811316" y="3283089"/>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024367" y="3299218"/>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6379480" y="4575187"/>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6594826" y="4575186"/>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V="1">
            <a:off x="7024367" y="2635185"/>
            <a:ext cx="479244"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7503610" y="2635185"/>
            <a:ext cx="479244"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7507372" y="1911508"/>
            <a:ext cx="852837" cy="723364"/>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flipV="1">
            <a:off x="8367172" y="1911509"/>
            <a:ext cx="873530" cy="714975"/>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8761457" y="2622819"/>
            <a:ext cx="479244"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9240701" y="2622819"/>
            <a:ext cx="479244"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9335633" y="3281988"/>
            <a:ext cx="384313"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9719945" y="3281988"/>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9116973" y="391146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9332319" y="3911465"/>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6218230" y="5219382"/>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a</a:t>
            </a:r>
          </a:p>
        </p:txBody>
      </p:sp>
      <p:sp>
        <p:nvSpPr>
          <p:cNvPr id="115" name="TextBox 114"/>
          <p:cNvSpPr txBox="1"/>
          <p:nvPr/>
        </p:nvSpPr>
        <p:spPr>
          <a:xfrm>
            <a:off x="7087617" y="4051178"/>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116" name="TextBox 115"/>
          <p:cNvSpPr txBox="1"/>
          <p:nvPr/>
        </p:nvSpPr>
        <p:spPr>
          <a:xfrm>
            <a:off x="6907077" y="4584552"/>
            <a:ext cx="26321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c</a:t>
            </a:r>
          </a:p>
        </p:txBody>
      </p:sp>
      <p:sp>
        <p:nvSpPr>
          <p:cNvPr id="117" name="TextBox 116"/>
          <p:cNvSpPr txBox="1"/>
          <p:nvPr/>
        </p:nvSpPr>
        <p:spPr>
          <a:xfrm>
            <a:off x="6646781" y="5252042"/>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118" name="TextBox 117"/>
          <p:cNvSpPr txBox="1"/>
          <p:nvPr/>
        </p:nvSpPr>
        <p:spPr>
          <a:xfrm>
            <a:off x="8986168" y="4584552"/>
            <a:ext cx="26161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e</a:t>
            </a:r>
          </a:p>
        </p:txBody>
      </p:sp>
      <p:sp>
        <p:nvSpPr>
          <p:cNvPr id="119" name="TextBox 118"/>
          <p:cNvSpPr txBox="1"/>
          <p:nvPr/>
        </p:nvSpPr>
        <p:spPr>
          <a:xfrm>
            <a:off x="8637064" y="3345562"/>
            <a:ext cx="248786"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f</a:t>
            </a:r>
          </a:p>
        </p:txBody>
      </p:sp>
      <p:sp>
        <p:nvSpPr>
          <p:cNvPr id="120" name="TextBox 119"/>
          <p:cNvSpPr txBox="1"/>
          <p:nvPr/>
        </p:nvSpPr>
        <p:spPr>
          <a:xfrm>
            <a:off x="9990525" y="3956372"/>
            <a:ext cx="280846"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g</a:t>
            </a:r>
          </a:p>
        </p:txBody>
      </p:sp>
      <p:sp>
        <p:nvSpPr>
          <p:cNvPr id="121" name="TextBox 120"/>
          <p:cNvSpPr txBox="1"/>
          <p:nvPr/>
        </p:nvSpPr>
        <p:spPr>
          <a:xfrm>
            <a:off x="9421631" y="4640011"/>
            <a:ext cx="29367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h</a:t>
            </a:r>
          </a:p>
        </p:txBody>
      </p:sp>
      <p:sp>
        <p:nvSpPr>
          <p:cNvPr id="122" name="TextBox 121"/>
          <p:cNvSpPr txBox="1"/>
          <p:nvPr/>
        </p:nvSpPr>
        <p:spPr>
          <a:xfrm>
            <a:off x="8433224" y="4640011"/>
            <a:ext cx="24558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i</a:t>
            </a:r>
          </a:p>
        </p:txBody>
      </p:sp>
      <p:sp>
        <p:nvSpPr>
          <p:cNvPr id="123" name="TextBox 122"/>
          <p:cNvSpPr txBox="1"/>
          <p:nvPr/>
        </p:nvSpPr>
        <p:spPr>
          <a:xfrm>
            <a:off x="7654275" y="4654299"/>
            <a:ext cx="239168"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l</a:t>
            </a:r>
          </a:p>
        </p:txBody>
      </p:sp>
      <p:sp>
        <p:nvSpPr>
          <p:cNvPr id="124" name="TextBox 123"/>
          <p:cNvSpPr txBox="1"/>
          <p:nvPr/>
        </p:nvSpPr>
        <p:spPr>
          <a:xfrm>
            <a:off x="8000298" y="4626709"/>
            <a:ext cx="27924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k</a:t>
            </a:r>
          </a:p>
        </p:txBody>
      </p:sp>
      <p:sp>
        <p:nvSpPr>
          <p:cNvPr id="125" name="TextBox 124"/>
          <p:cNvSpPr txBox="1"/>
          <p:nvPr/>
        </p:nvSpPr>
        <p:spPr>
          <a:xfrm>
            <a:off x="7286201" y="4626709"/>
            <a:ext cx="239168"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j</a:t>
            </a:r>
          </a:p>
        </p:txBody>
      </p:sp>
      <p:sp>
        <p:nvSpPr>
          <p:cNvPr id="142" name="Oval 141"/>
          <p:cNvSpPr/>
          <p:nvPr/>
        </p:nvSpPr>
        <p:spPr>
          <a:xfrm>
            <a:off x="9016301" y="4452996"/>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8653854" y="3162408"/>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9990525" y="3815812"/>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9414109" y="4454467"/>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9223614" y="3821304"/>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9618810" y="3160444"/>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6269500" y="5109044"/>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6693369" y="5104279"/>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488580" y="4470854"/>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712419" y="3823141"/>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921970" y="3161140"/>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7117233" y="3842181"/>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6898160" y="4451782"/>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3364700" y="3898539"/>
            <a:ext cx="64168" cy="641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788618" y="4534469"/>
            <a:ext cx="64168" cy="641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9227972" y="3821305"/>
            <a:ext cx="207194" cy="195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9615598" y="3161484"/>
            <a:ext cx="207194" cy="195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7400620" y="2554473"/>
            <a:ext cx="207194" cy="195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53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6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6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70"/>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71"/>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72"/>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79"/>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80"/>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81"/>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82"/>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83"/>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7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75"/>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7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77"/>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50"/>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hidden"/>
                                      </p:to>
                                    </p:set>
                                  </p:childTnLst>
                                </p:cTn>
                              </p:par>
                              <p:par>
                                <p:cTn id="73" presetID="1" presetClass="exit" presetSubtype="0" fill="hold" grpId="2" nodeType="withEffect">
                                  <p:stCondLst>
                                    <p:cond delay="0"/>
                                  </p:stCondLst>
                                  <p:childTnLst>
                                    <p:set>
                                      <p:cBhvr>
                                        <p:cTn id="74" dur="1" fill="hold">
                                          <p:stCondLst>
                                            <p:cond delay="0"/>
                                          </p:stCondLst>
                                        </p:cTn>
                                        <p:tgtEl>
                                          <p:spTgt spid="3"/>
                                        </p:tgtEl>
                                        <p:attrNameLst>
                                          <p:attrName>style.visibility</p:attrName>
                                        </p:attrNameLst>
                                      </p:cBhvr>
                                      <p:to>
                                        <p:strVal val="hidden"/>
                                      </p:to>
                                    </p:set>
                                  </p:childTnLst>
                                </p:cTn>
                              </p:par>
                              <p:par>
                                <p:cTn id="75" presetID="1" presetClass="exit" presetSubtype="0" fill="hold" grpId="2" nodeType="withEffect">
                                  <p:stCondLst>
                                    <p:cond delay="0"/>
                                  </p:stCondLst>
                                  <p:childTnLst>
                                    <p:set>
                                      <p:cBhvr>
                                        <p:cTn id="76" dur="1" fill="hold">
                                          <p:stCondLst>
                                            <p:cond delay="0"/>
                                          </p:stCondLst>
                                        </p:cTn>
                                        <p:tgtEl>
                                          <p:spTgt spid="84"/>
                                        </p:tgtEl>
                                        <p:attrNameLst>
                                          <p:attrName>style.visibility</p:attrName>
                                        </p:attrNameLst>
                                      </p:cBhvr>
                                      <p:to>
                                        <p:strVal val="hidden"/>
                                      </p:to>
                                    </p:set>
                                  </p:childTnLst>
                                </p:cTn>
                              </p:par>
                              <p:par>
                                <p:cTn id="77" presetID="1" presetClass="exit" presetSubtype="0" fill="hold" grpId="2" nodeType="withEffect">
                                  <p:stCondLst>
                                    <p:cond delay="0"/>
                                  </p:stCondLst>
                                  <p:childTnLst>
                                    <p:set>
                                      <p:cBhvr>
                                        <p:cTn id="78" dur="1" fill="hold">
                                          <p:stCondLst>
                                            <p:cond delay="0"/>
                                          </p:stCondLst>
                                        </p:cTn>
                                        <p:tgtEl>
                                          <p:spTgt spid="85"/>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90"/>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61"/>
                                        </p:tgtEl>
                                        <p:attrNameLst>
                                          <p:attrName>style.visibility</p:attrName>
                                        </p:attrNameLst>
                                      </p:cBhvr>
                                      <p:to>
                                        <p:strVal val="visible"/>
                                      </p:to>
                                    </p:set>
                                  </p:childTnLst>
                                  <p:subTnLst>
                                    <p:animClr clrSpc="rgb" dir="cw">
                                      <p:cBhvr override="childStyle">
                                        <p:cTn dur="1" fill="hold" display="0" masterRel="nextClick" afterEffect="1"/>
                                        <p:tgtEl>
                                          <p:spTgt spid="61"/>
                                        </p:tgtEl>
                                        <p:attrNameLst>
                                          <p:attrName>ppt_c</p:attrName>
                                        </p:attrNameLst>
                                      </p:cBhvr>
                                      <p:to>
                                        <a:srgbClr val="FF2600"/>
                                      </p:to>
                                    </p:animClr>
                                  </p:subTnLst>
                                </p:cTn>
                              </p:par>
                              <p:par>
                                <p:cTn id="83" presetID="1" presetClass="entr" presetSubtype="0" fill="hold" nodeType="withEffect">
                                  <p:stCondLst>
                                    <p:cond delay="0"/>
                                  </p:stCondLst>
                                  <p:childTnLst>
                                    <p:set>
                                      <p:cBhvr>
                                        <p:cTn id="84" dur="1" fill="hold">
                                          <p:stCondLst>
                                            <p:cond delay="0"/>
                                          </p:stCondLst>
                                        </p:cTn>
                                        <p:tgtEl>
                                          <p:spTgt spid="63"/>
                                        </p:tgtEl>
                                        <p:attrNameLst>
                                          <p:attrName>style.visibility</p:attrName>
                                        </p:attrNameLst>
                                      </p:cBhvr>
                                      <p:to>
                                        <p:strVal val="visible"/>
                                      </p:to>
                                    </p:set>
                                  </p:childTnLst>
                                  <p:subTnLst>
                                    <p:animClr clrSpc="rgb" dir="cw">
                                      <p:cBhvr override="childStyle">
                                        <p:cTn dur="1" fill="hold" display="0" masterRel="nextClick" afterEffect="1"/>
                                        <p:tgtEl>
                                          <p:spTgt spid="63"/>
                                        </p:tgtEl>
                                        <p:attrNameLst>
                                          <p:attrName>ppt_c</p:attrName>
                                        </p:attrNameLst>
                                      </p:cBhvr>
                                      <p:to>
                                        <a:srgbClr val="FF2600"/>
                                      </p:to>
                                    </p:animClr>
                                  </p:subTnLst>
                                </p:cTn>
                              </p:par>
                              <p:par>
                                <p:cTn id="85" presetID="1" presetClass="entr" presetSubtype="0" fill="hold" grpId="1" nodeType="withEffect">
                                  <p:stCondLst>
                                    <p:cond delay="0"/>
                                  </p:stCondLst>
                                  <p:childTnLst>
                                    <p:set>
                                      <p:cBhvr>
                                        <p:cTn id="86" dur="1" fill="hold">
                                          <p:stCondLst>
                                            <p:cond delay="0"/>
                                          </p:stCondLst>
                                        </p:cTn>
                                        <p:tgtEl>
                                          <p:spTgt spid="86"/>
                                        </p:tgtEl>
                                        <p:attrNameLst>
                                          <p:attrName>style.visibility</p:attrName>
                                        </p:attrNameLst>
                                      </p:cBhvr>
                                      <p:to>
                                        <p:strVal val="visible"/>
                                      </p:to>
                                    </p:set>
                                  </p:childTnLst>
                                  <p:subTnLst>
                                    <p:animClr clrSpc="rgb" dir="cw">
                                      <p:cBhvr override="childStyle">
                                        <p:cTn dur="1" fill="hold" display="0" masterRel="nextClick" afterEffect="1"/>
                                        <p:tgtEl>
                                          <p:spTgt spid="86"/>
                                        </p:tgtEl>
                                        <p:attrNameLst>
                                          <p:attrName>ppt_c</p:attrName>
                                        </p:attrNameLst>
                                      </p:cBhvr>
                                      <p:to>
                                        <a:srgbClr val="FF2600"/>
                                      </p:to>
                                    </p:animClr>
                                  </p:sub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62"/>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64"/>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61"/>
                                        </p:tgtEl>
                                        <p:attrNameLst>
                                          <p:attrName>style.visibility</p:attrName>
                                        </p:attrNameLst>
                                      </p:cBhvr>
                                      <p:to>
                                        <p:strVal val="visible"/>
                                      </p:to>
                                    </p:set>
                                  </p:childTnLst>
                                  <p:subTnLst>
                                    <p:animClr clrSpc="rgb" dir="cw">
                                      <p:cBhvr override="childStyle">
                                        <p:cTn dur="1" fill="hold" display="0" masterRel="nextClick" afterEffect="1"/>
                                        <p:tgtEl>
                                          <p:spTgt spid="61"/>
                                        </p:tgtEl>
                                        <p:attrNameLst>
                                          <p:attrName>ppt_c</p:attrName>
                                        </p:attrNameLst>
                                      </p:cBhvr>
                                      <p:to>
                                        <a:schemeClr val="tx1"/>
                                      </p:to>
                                    </p:animClr>
                                  </p:subTnLst>
                                </p:cTn>
                              </p:par>
                              <p:par>
                                <p:cTn id="95" presetID="1" presetClass="entr" presetSubtype="0" fill="hold" nodeType="withEffect">
                                  <p:stCondLst>
                                    <p:cond delay="0"/>
                                  </p:stCondLst>
                                  <p:childTnLst>
                                    <p:set>
                                      <p:cBhvr>
                                        <p:cTn id="96" dur="1" fill="hold">
                                          <p:stCondLst>
                                            <p:cond delay="0"/>
                                          </p:stCondLst>
                                        </p:cTn>
                                        <p:tgtEl>
                                          <p:spTgt spid="63"/>
                                        </p:tgtEl>
                                        <p:attrNameLst>
                                          <p:attrName>style.visibility</p:attrName>
                                        </p:attrNameLst>
                                      </p:cBhvr>
                                      <p:to>
                                        <p:strVal val="visible"/>
                                      </p:to>
                                    </p:set>
                                  </p:childTnLst>
                                  <p:subTnLst>
                                    <p:animClr clrSpc="rgb" dir="cw">
                                      <p:cBhvr override="childStyle">
                                        <p:cTn dur="1" fill="hold" display="0" masterRel="nextClick" afterEffect="1"/>
                                        <p:tgtEl>
                                          <p:spTgt spid="63"/>
                                        </p:tgtEl>
                                        <p:attrNameLst>
                                          <p:attrName>ppt_c</p:attrName>
                                        </p:attrNameLst>
                                      </p:cBhvr>
                                      <p:to>
                                        <a:schemeClr val="tx1"/>
                                      </p:to>
                                    </p:animClr>
                                  </p:subTnLst>
                                </p:cTn>
                              </p:par>
                              <p:par>
                                <p:cTn id="97" presetID="1" presetClass="entr" presetSubtype="0" fill="hold" grpId="2" nodeType="withEffect">
                                  <p:stCondLst>
                                    <p:cond delay="0"/>
                                  </p:stCondLst>
                                  <p:childTnLst>
                                    <p:set>
                                      <p:cBhvr>
                                        <p:cTn id="98" dur="1" fill="hold">
                                          <p:stCondLst>
                                            <p:cond delay="0"/>
                                          </p:stCondLst>
                                        </p:cTn>
                                        <p:tgtEl>
                                          <p:spTgt spid="86"/>
                                        </p:tgtEl>
                                        <p:attrNameLst>
                                          <p:attrName>style.visibility</p:attrName>
                                        </p:attrNameLst>
                                      </p:cBhvr>
                                      <p:to>
                                        <p:strVal val="visible"/>
                                      </p:to>
                                    </p:set>
                                  </p:childTnLst>
                                  <p:subTnLst>
                                    <p:animClr clrSpc="rgb" dir="cw">
                                      <p:cBhvr override="childStyle">
                                        <p:cTn dur="1" fill="hold" display="0" masterRel="nextClick" afterEffect="1"/>
                                        <p:tgtEl>
                                          <p:spTgt spid="86"/>
                                        </p:tgtEl>
                                        <p:attrNameLst>
                                          <p:attrName>ppt_c</p:attrName>
                                        </p:attrNameLst>
                                      </p:cBhvr>
                                      <p:to>
                                        <a:schemeClr val="tx1"/>
                                      </p:to>
                                    </p:animClr>
                                  </p:sub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4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1"/>
                                        </p:tgtEl>
                                        <p:attrNameLst>
                                          <p:attrName>style.visibility</p:attrName>
                                        </p:attrNameLst>
                                      </p:cBhvr>
                                      <p:to>
                                        <p:strVal val="visible"/>
                                      </p:to>
                                    </p:set>
                                  </p:childTnLst>
                                  <p:subTnLst>
                                    <p:animClr clrSpc="rgb" dir="cw">
                                      <p:cBhvr override="childStyle">
                                        <p:cTn dur="1" fill="hold" display="0" masterRel="nextClick" afterEffect="1"/>
                                        <p:tgtEl>
                                          <p:spTgt spid="61"/>
                                        </p:tgtEl>
                                        <p:attrNameLst>
                                          <p:attrName>ppt_c</p:attrName>
                                        </p:attrNameLst>
                                      </p:cBhvr>
                                      <p:to>
                                        <a:srgbClr val="FF2600"/>
                                      </p:to>
                                    </p:animClr>
                                  </p:subTnLst>
                                </p:cTn>
                              </p:par>
                              <p:par>
                                <p:cTn id="109" presetID="1" presetClass="entr" presetSubtype="0" fill="hold" nodeType="withEffect">
                                  <p:stCondLst>
                                    <p:cond delay="0"/>
                                  </p:stCondLst>
                                  <p:childTnLst>
                                    <p:set>
                                      <p:cBhvr>
                                        <p:cTn id="110" dur="1" fill="hold">
                                          <p:stCondLst>
                                            <p:cond delay="0"/>
                                          </p:stCondLst>
                                        </p:cTn>
                                        <p:tgtEl>
                                          <p:spTgt spid="62"/>
                                        </p:tgtEl>
                                        <p:attrNameLst>
                                          <p:attrName>style.visibility</p:attrName>
                                        </p:attrNameLst>
                                      </p:cBhvr>
                                      <p:to>
                                        <p:strVal val="visible"/>
                                      </p:to>
                                    </p:set>
                                  </p:childTnLst>
                                  <p:subTnLst>
                                    <p:animClr clrSpc="rgb" dir="cw">
                                      <p:cBhvr override="childStyle">
                                        <p:cTn dur="1" fill="hold" display="0" masterRel="nextClick" afterEffect="1"/>
                                        <p:tgtEl>
                                          <p:spTgt spid="62"/>
                                        </p:tgtEl>
                                        <p:attrNameLst>
                                          <p:attrName>ppt_c</p:attrName>
                                        </p:attrNameLst>
                                      </p:cBhvr>
                                      <p:to>
                                        <a:srgbClr val="FF2600"/>
                                      </p:to>
                                    </p:animClr>
                                  </p:subTnLst>
                                </p:cTn>
                              </p:par>
                              <p:par>
                                <p:cTn id="111" presetID="1" presetClass="entr" presetSubtype="0" fill="hold" grpId="1" nodeType="withEffect">
                                  <p:stCondLst>
                                    <p:cond delay="0"/>
                                  </p:stCondLst>
                                  <p:childTnLst>
                                    <p:set>
                                      <p:cBhvr>
                                        <p:cTn id="112" dur="1" fill="hold">
                                          <p:stCondLst>
                                            <p:cond delay="0"/>
                                          </p:stCondLst>
                                        </p:cTn>
                                        <p:tgtEl>
                                          <p:spTgt spid="156"/>
                                        </p:tgtEl>
                                        <p:attrNameLst>
                                          <p:attrName>style.visibility</p:attrName>
                                        </p:attrNameLst>
                                      </p:cBhvr>
                                      <p:to>
                                        <p:strVal val="visible"/>
                                      </p:to>
                                    </p:set>
                                  </p:childTnLst>
                                  <p:subTnLst>
                                    <p:animClr clrSpc="rgb" dir="cw">
                                      <p:cBhvr override="childStyle">
                                        <p:cTn dur="1" fill="hold" display="0" masterRel="nextClick" afterEffect="1"/>
                                        <p:tgtEl>
                                          <p:spTgt spid="156"/>
                                        </p:tgtEl>
                                        <p:attrNameLst>
                                          <p:attrName>ppt_c</p:attrName>
                                        </p:attrNameLst>
                                      </p:cBhvr>
                                      <p:to>
                                        <a:srgbClr val="FF2600"/>
                                      </p:to>
                                    </p:animClr>
                                  </p:sub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4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5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5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63"/>
                                        </p:tgtEl>
                                        <p:attrNameLst>
                                          <p:attrName>style.visibility</p:attrName>
                                        </p:attrNameLst>
                                      </p:cBhvr>
                                      <p:to>
                                        <p:strVal val="visible"/>
                                      </p:to>
                                    </p:set>
                                  </p:childTnLst>
                                  <p:subTnLst>
                                    <p:animClr clrSpc="rgb" dir="cw">
                                      <p:cBhvr override="childStyle">
                                        <p:cTn dur="1" fill="hold" display="0" masterRel="nextClick" afterEffect="1"/>
                                        <p:tgtEl>
                                          <p:spTgt spid="63"/>
                                        </p:tgtEl>
                                        <p:attrNameLst>
                                          <p:attrName>ppt_c</p:attrName>
                                        </p:attrNameLst>
                                      </p:cBhvr>
                                      <p:to>
                                        <a:srgbClr val="FF2600"/>
                                      </p:to>
                                    </p:animClr>
                                  </p:subTnLst>
                                </p:cTn>
                              </p:par>
                              <p:par>
                                <p:cTn id="123" presetID="1" presetClass="entr" presetSubtype="0" fill="hold" nodeType="withEffect">
                                  <p:stCondLst>
                                    <p:cond delay="0"/>
                                  </p:stCondLst>
                                  <p:childTnLst>
                                    <p:set>
                                      <p:cBhvr>
                                        <p:cTn id="124" dur="1" fill="hold">
                                          <p:stCondLst>
                                            <p:cond delay="0"/>
                                          </p:stCondLst>
                                        </p:cTn>
                                        <p:tgtEl>
                                          <p:spTgt spid="64"/>
                                        </p:tgtEl>
                                        <p:attrNameLst>
                                          <p:attrName>style.visibility</p:attrName>
                                        </p:attrNameLst>
                                      </p:cBhvr>
                                      <p:to>
                                        <p:strVal val="visible"/>
                                      </p:to>
                                    </p:set>
                                  </p:childTnLst>
                                  <p:subTnLst>
                                    <p:animClr clrSpc="rgb" dir="cw">
                                      <p:cBhvr override="childStyle">
                                        <p:cTn dur="1" fill="hold" display="0" masterRel="nextClick" afterEffect="1"/>
                                        <p:tgtEl>
                                          <p:spTgt spid="64"/>
                                        </p:tgtEl>
                                        <p:attrNameLst>
                                          <p:attrName>ppt_c</p:attrName>
                                        </p:attrNameLst>
                                      </p:cBhvr>
                                      <p:to>
                                        <a:srgbClr val="FF2600"/>
                                      </p:to>
                                    </p:animClr>
                                  </p:subTnLst>
                                </p:cTn>
                              </p:par>
                              <p:par>
                                <p:cTn id="125" presetID="1" presetClass="entr" presetSubtype="0" fill="hold" nodeType="withEffect">
                                  <p:stCondLst>
                                    <p:cond delay="0"/>
                                  </p:stCondLst>
                                  <p:childTnLst>
                                    <p:set>
                                      <p:cBhvr>
                                        <p:cTn id="126" dur="1" fill="hold">
                                          <p:stCondLst>
                                            <p:cond delay="0"/>
                                          </p:stCondLst>
                                        </p:cTn>
                                        <p:tgtEl>
                                          <p:spTgt spid="66"/>
                                        </p:tgtEl>
                                        <p:attrNameLst>
                                          <p:attrName>style.visibility</p:attrName>
                                        </p:attrNameLst>
                                      </p:cBhvr>
                                      <p:to>
                                        <p:strVal val="visible"/>
                                      </p:to>
                                    </p:set>
                                  </p:childTnLst>
                                  <p:subTnLst>
                                    <p:animClr clrSpc="rgb" dir="cw">
                                      <p:cBhvr override="childStyle">
                                        <p:cTn dur="1" fill="hold" display="0" masterRel="nextClick" afterEffect="1"/>
                                        <p:tgtEl>
                                          <p:spTgt spid="66"/>
                                        </p:tgtEl>
                                        <p:attrNameLst>
                                          <p:attrName>ppt_c</p:attrName>
                                        </p:attrNameLst>
                                      </p:cBhvr>
                                      <p:to>
                                        <a:srgbClr val="FF2600"/>
                                      </p:to>
                                    </p:animClr>
                                  </p:subTnLst>
                                </p:cTn>
                              </p:par>
                              <p:par>
                                <p:cTn id="127" presetID="1" presetClass="entr" presetSubtype="0" fill="hold"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subTnLst>
                                    <p:animClr clrSpc="rgb" dir="cw">
                                      <p:cBhvr override="childStyle">
                                        <p:cTn dur="1" fill="hold" display="0" masterRel="nextClick" afterEffect="1"/>
                                        <p:tgtEl>
                                          <p:spTgt spid="65"/>
                                        </p:tgtEl>
                                        <p:attrNameLst>
                                          <p:attrName>ppt_c</p:attrName>
                                        </p:attrNameLst>
                                      </p:cBhvr>
                                      <p:to>
                                        <a:srgbClr val="FF2600"/>
                                      </p:to>
                                    </p:animClr>
                                  </p:subTnLst>
                                </p:cTn>
                              </p:par>
                              <p:par>
                                <p:cTn id="129" presetID="1" presetClass="entr" presetSubtype="0" fill="hold" grpId="3" nodeType="withEffect">
                                  <p:stCondLst>
                                    <p:cond delay="0"/>
                                  </p:stCondLst>
                                  <p:childTnLst>
                                    <p:set>
                                      <p:cBhvr>
                                        <p:cTn id="130" dur="1" fill="hold">
                                          <p:stCondLst>
                                            <p:cond delay="0"/>
                                          </p:stCondLst>
                                        </p:cTn>
                                        <p:tgtEl>
                                          <p:spTgt spid="86"/>
                                        </p:tgtEl>
                                        <p:attrNameLst>
                                          <p:attrName>style.visibility</p:attrName>
                                        </p:attrNameLst>
                                      </p:cBhvr>
                                      <p:to>
                                        <p:strVal val="visible"/>
                                      </p:to>
                                    </p:set>
                                  </p:childTnLst>
                                  <p:subTnLst>
                                    <p:animClr clrSpc="rgb" dir="cw">
                                      <p:cBhvr override="childStyle">
                                        <p:cTn dur="1" fill="hold" display="0" masterRel="nextClick" afterEffect="1"/>
                                        <p:tgtEl>
                                          <p:spTgt spid="86"/>
                                        </p:tgtEl>
                                        <p:attrNameLst>
                                          <p:attrName>ppt_c</p:attrName>
                                        </p:attrNameLst>
                                      </p:cBhvr>
                                      <p:to>
                                        <a:srgbClr val="FF2600"/>
                                      </p:to>
                                    </p:animClr>
                                  </p:subTnLst>
                                </p:cTn>
                              </p:par>
                              <p:par>
                                <p:cTn id="131" presetID="1" presetClass="entr" presetSubtype="0" fill="hold" grpId="1" nodeType="withEffect">
                                  <p:stCondLst>
                                    <p:cond delay="0"/>
                                  </p:stCondLst>
                                  <p:childTnLst>
                                    <p:set>
                                      <p:cBhvr>
                                        <p:cTn id="132" dur="1" fill="hold">
                                          <p:stCondLst>
                                            <p:cond delay="0"/>
                                          </p:stCondLst>
                                        </p:cTn>
                                        <p:tgtEl>
                                          <p:spTgt spid="155"/>
                                        </p:tgtEl>
                                        <p:attrNameLst>
                                          <p:attrName>style.visibility</p:attrName>
                                        </p:attrNameLst>
                                      </p:cBhvr>
                                      <p:to>
                                        <p:strVal val="visible"/>
                                      </p:to>
                                    </p:set>
                                  </p:childTnLst>
                                  <p:subTnLst>
                                    <p:animClr clrSpc="rgb" dir="cw">
                                      <p:cBhvr override="childStyle">
                                        <p:cTn dur="1" fill="hold" display="0" masterRel="nextClick" afterEffect="1"/>
                                        <p:tgtEl>
                                          <p:spTgt spid="155"/>
                                        </p:tgtEl>
                                        <p:attrNameLst>
                                          <p:attrName>ppt_c</p:attrName>
                                        </p:attrNameLst>
                                      </p:cBhvr>
                                      <p:to>
                                        <a:srgbClr val="FF2600"/>
                                      </p:to>
                                    </p:animClr>
                                  </p:sub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4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4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5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5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50"/>
                                        </p:tgtEl>
                                        <p:attrNameLst>
                                          <p:attrName>style.visibility</p:attrName>
                                        </p:attrNameLst>
                                      </p:cBhvr>
                                      <p:to>
                                        <p:strVal val="visible"/>
                                      </p:to>
                                    </p:set>
                                  </p:childTnLst>
                                </p:cTn>
                              </p:par>
                              <p:par>
                                <p:cTn id="147" presetID="1" presetClass="exit" presetSubtype="0" fill="hold" grpId="1" nodeType="withEffect">
                                  <p:stCondLst>
                                    <p:cond delay="0"/>
                                  </p:stCondLst>
                                  <p:childTnLst>
                                    <p:set>
                                      <p:cBhvr>
                                        <p:cTn id="148" dur="1" fill="hold">
                                          <p:stCondLst>
                                            <p:cond delay="0"/>
                                          </p:stCondLst>
                                        </p:cTn>
                                        <p:tgtEl>
                                          <p:spTgt spid="158"/>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157"/>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67"/>
                                        </p:tgtEl>
                                        <p:attrNameLst>
                                          <p:attrName>style.visibility</p:attrName>
                                        </p:attrNameLst>
                                      </p:cBhvr>
                                      <p:to>
                                        <p:strVal val="visible"/>
                                      </p:to>
                                    </p:set>
                                  </p:childTnLst>
                                  <p:subTnLst>
                                    <p:animClr clrSpc="rgb" dir="cw">
                                      <p:cBhvr override="childStyle">
                                        <p:cTn dur="1" fill="hold" display="0" masterRel="nextClick" afterEffect="1"/>
                                        <p:tgtEl>
                                          <p:spTgt spid="67"/>
                                        </p:tgtEl>
                                        <p:attrNameLst>
                                          <p:attrName>ppt_c</p:attrName>
                                        </p:attrNameLst>
                                      </p:cBhvr>
                                      <p:to>
                                        <a:srgbClr val="FF2600"/>
                                      </p:to>
                                    </p:animClr>
                                  </p:subTnLst>
                                </p:cTn>
                              </p:par>
                              <p:par>
                                <p:cTn id="155" presetID="1" presetClass="entr" presetSubtype="0" fill="hold" nodeType="withEffect">
                                  <p:stCondLst>
                                    <p:cond delay="0"/>
                                  </p:stCondLst>
                                  <p:childTnLst>
                                    <p:set>
                                      <p:cBhvr>
                                        <p:cTn id="156" dur="1" fill="hold">
                                          <p:stCondLst>
                                            <p:cond delay="0"/>
                                          </p:stCondLst>
                                        </p:cTn>
                                        <p:tgtEl>
                                          <p:spTgt spid="68"/>
                                        </p:tgtEl>
                                        <p:attrNameLst>
                                          <p:attrName>style.visibility</p:attrName>
                                        </p:attrNameLst>
                                      </p:cBhvr>
                                      <p:to>
                                        <p:strVal val="visible"/>
                                      </p:to>
                                    </p:set>
                                  </p:childTnLst>
                                  <p:subTnLst>
                                    <p:animClr clrSpc="rgb" dir="cw">
                                      <p:cBhvr override="childStyle">
                                        <p:cTn dur="1" fill="hold" display="0" masterRel="nextClick" afterEffect="1"/>
                                        <p:tgtEl>
                                          <p:spTgt spid="68"/>
                                        </p:tgtEl>
                                        <p:attrNameLst>
                                          <p:attrName>ppt_c</p:attrName>
                                        </p:attrNameLst>
                                      </p:cBhvr>
                                      <p:to>
                                        <a:srgbClr val="FF2600"/>
                                      </p:to>
                                    </p:animClr>
                                  </p:subTnLst>
                                </p:cTn>
                              </p:par>
                              <p:par>
                                <p:cTn id="157" presetID="1" presetClass="entr" presetSubtype="0" fill="hold" nodeType="withEffect">
                                  <p:stCondLst>
                                    <p:cond delay="0"/>
                                  </p:stCondLst>
                                  <p:childTnLst>
                                    <p:set>
                                      <p:cBhvr>
                                        <p:cTn id="158" dur="1" fill="hold">
                                          <p:stCondLst>
                                            <p:cond delay="0"/>
                                          </p:stCondLst>
                                        </p:cTn>
                                        <p:tgtEl>
                                          <p:spTgt spid="69"/>
                                        </p:tgtEl>
                                        <p:attrNameLst>
                                          <p:attrName>style.visibility</p:attrName>
                                        </p:attrNameLst>
                                      </p:cBhvr>
                                      <p:to>
                                        <p:strVal val="visible"/>
                                      </p:to>
                                    </p:set>
                                  </p:childTnLst>
                                  <p:subTnLst>
                                    <p:animClr clrSpc="rgb" dir="cw">
                                      <p:cBhvr override="childStyle">
                                        <p:cTn dur="1" fill="hold" display="0" masterRel="nextClick" afterEffect="1"/>
                                        <p:tgtEl>
                                          <p:spTgt spid="69"/>
                                        </p:tgtEl>
                                        <p:attrNameLst>
                                          <p:attrName>ppt_c</p:attrName>
                                        </p:attrNameLst>
                                      </p:cBhvr>
                                      <p:to>
                                        <a:srgbClr val="FF2600"/>
                                      </p:to>
                                    </p:animClr>
                                  </p:subTnLst>
                                </p:cTn>
                              </p:par>
                              <p:par>
                                <p:cTn id="159" presetID="1" presetClass="entr" presetSubtype="0" fill="hold" nodeType="withEffect">
                                  <p:stCondLst>
                                    <p:cond delay="0"/>
                                  </p:stCondLst>
                                  <p:childTnLst>
                                    <p:set>
                                      <p:cBhvr>
                                        <p:cTn id="160" dur="1" fill="hold">
                                          <p:stCondLst>
                                            <p:cond delay="0"/>
                                          </p:stCondLst>
                                        </p:cTn>
                                        <p:tgtEl>
                                          <p:spTgt spid="70"/>
                                        </p:tgtEl>
                                        <p:attrNameLst>
                                          <p:attrName>style.visibility</p:attrName>
                                        </p:attrNameLst>
                                      </p:cBhvr>
                                      <p:to>
                                        <p:strVal val="visible"/>
                                      </p:to>
                                    </p:set>
                                  </p:childTnLst>
                                  <p:subTnLst>
                                    <p:animClr clrSpc="rgb" dir="cw">
                                      <p:cBhvr override="childStyle">
                                        <p:cTn dur="1" fill="hold" display="0" masterRel="nextClick" afterEffect="1"/>
                                        <p:tgtEl>
                                          <p:spTgt spid="70"/>
                                        </p:tgtEl>
                                        <p:attrNameLst>
                                          <p:attrName>ppt_c</p:attrName>
                                        </p:attrNameLst>
                                      </p:cBhvr>
                                      <p:to>
                                        <a:srgbClr val="FF2600"/>
                                      </p:to>
                                    </p:animClr>
                                  </p:subTnLst>
                                </p:cTn>
                              </p:par>
                              <p:par>
                                <p:cTn id="161" presetID="1" presetClass="entr" presetSubtype="0" fill="hold" nodeType="withEffect">
                                  <p:stCondLst>
                                    <p:cond delay="0"/>
                                  </p:stCondLst>
                                  <p:childTnLst>
                                    <p:set>
                                      <p:cBhvr>
                                        <p:cTn id="162" dur="1" fill="hold">
                                          <p:stCondLst>
                                            <p:cond delay="0"/>
                                          </p:stCondLst>
                                        </p:cTn>
                                        <p:tgtEl>
                                          <p:spTgt spid="71"/>
                                        </p:tgtEl>
                                        <p:attrNameLst>
                                          <p:attrName>style.visibility</p:attrName>
                                        </p:attrNameLst>
                                      </p:cBhvr>
                                      <p:to>
                                        <p:strVal val="visible"/>
                                      </p:to>
                                    </p:set>
                                  </p:childTnLst>
                                  <p:subTnLst>
                                    <p:animClr clrSpc="rgb" dir="cw">
                                      <p:cBhvr override="childStyle">
                                        <p:cTn dur="1" fill="hold" display="0" masterRel="nextClick" afterEffect="1"/>
                                        <p:tgtEl>
                                          <p:spTgt spid="71"/>
                                        </p:tgtEl>
                                        <p:attrNameLst>
                                          <p:attrName>ppt_c</p:attrName>
                                        </p:attrNameLst>
                                      </p:cBhvr>
                                      <p:to>
                                        <a:srgbClr val="FF2600"/>
                                      </p:to>
                                    </p:animClr>
                                  </p:subTnLst>
                                </p:cTn>
                              </p:par>
                              <p:par>
                                <p:cTn id="163" presetID="1" presetClass="entr" presetSubtype="0" fill="hold" nodeType="withEffect">
                                  <p:stCondLst>
                                    <p:cond delay="0"/>
                                  </p:stCondLst>
                                  <p:childTnLst>
                                    <p:set>
                                      <p:cBhvr>
                                        <p:cTn id="164" dur="1" fill="hold">
                                          <p:stCondLst>
                                            <p:cond delay="0"/>
                                          </p:stCondLst>
                                        </p:cTn>
                                        <p:tgtEl>
                                          <p:spTgt spid="72"/>
                                        </p:tgtEl>
                                        <p:attrNameLst>
                                          <p:attrName>style.visibility</p:attrName>
                                        </p:attrNameLst>
                                      </p:cBhvr>
                                      <p:to>
                                        <p:strVal val="visible"/>
                                      </p:to>
                                    </p:set>
                                  </p:childTnLst>
                                  <p:subTnLst>
                                    <p:animClr clrSpc="rgb" dir="cw">
                                      <p:cBhvr override="childStyle">
                                        <p:cTn dur="1" fill="hold" display="0" masterRel="nextClick" afterEffect="1"/>
                                        <p:tgtEl>
                                          <p:spTgt spid="72"/>
                                        </p:tgtEl>
                                        <p:attrNameLst>
                                          <p:attrName>ppt_c</p:attrName>
                                        </p:attrNameLst>
                                      </p:cBhvr>
                                      <p:to>
                                        <a:srgbClr val="FF2600"/>
                                      </p:to>
                                    </p:animClr>
                                  </p:subTnLst>
                                </p:cTn>
                              </p:par>
                              <p:par>
                                <p:cTn id="165" presetID="1" presetClass="entr" presetSubtype="0" fill="hold" nodeType="withEffect">
                                  <p:stCondLst>
                                    <p:cond delay="0"/>
                                  </p:stCondLst>
                                  <p:childTnLst>
                                    <p:set>
                                      <p:cBhvr>
                                        <p:cTn id="166" dur="1" fill="hold">
                                          <p:stCondLst>
                                            <p:cond delay="0"/>
                                          </p:stCondLst>
                                        </p:cTn>
                                        <p:tgtEl>
                                          <p:spTgt spid="7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8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8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8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77"/>
                                        </p:tgtEl>
                                        <p:attrNameLst>
                                          <p:attrName>style.visibility</p:attrName>
                                        </p:attrNameLst>
                                      </p:cBhvr>
                                      <p:to>
                                        <p:strVal val="visible"/>
                                      </p:to>
                                    </p:set>
                                  </p:childTnLst>
                                </p:cTn>
                              </p:par>
                              <p:par>
                                <p:cTn id="185" presetID="1" presetClass="entr" presetSubtype="0" fill="hold" grpId="1" nodeType="withEffect">
                                  <p:stCondLst>
                                    <p:cond delay="0"/>
                                  </p:stCondLst>
                                  <p:childTnLst>
                                    <p:set>
                                      <p:cBhvr>
                                        <p:cTn id="186" dur="1" fill="hold">
                                          <p:stCondLst>
                                            <p:cond delay="0"/>
                                          </p:stCondLst>
                                        </p:cTn>
                                        <p:tgtEl>
                                          <p:spTgt spid="49"/>
                                        </p:tgtEl>
                                        <p:attrNameLst>
                                          <p:attrName>style.visibility</p:attrName>
                                        </p:attrNameLst>
                                      </p:cBhvr>
                                      <p:to>
                                        <p:strVal val="visible"/>
                                      </p:to>
                                    </p:set>
                                  </p:childTnLst>
                                </p:cTn>
                              </p:par>
                              <p:par>
                                <p:cTn id="187" presetID="1" presetClass="entr" presetSubtype="0" fill="hold" grpId="1" nodeType="withEffect">
                                  <p:stCondLst>
                                    <p:cond delay="0"/>
                                  </p:stCondLst>
                                  <p:childTnLst>
                                    <p:set>
                                      <p:cBhvr>
                                        <p:cTn id="188" dur="1" fill="hold">
                                          <p:stCondLst>
                                            <p:cond delay="0"/>
                                          </p:stCondLst>
                                        </p:cTn>
                                        <p:tgtEl>
                                          <p:spTgt spid="50"/>
                                        </p:tgtEl>
                                        <p:attrNameLst>
                                          <p:attrName>style.visibility</p:attrName>
                                        </p:attrNameLst>
                                      </p:cBhvr>
                                      <p:to>
                                        <p:strVal val="visible"/>
                                      </p:to>
                                    </p:set>
                                  </p:childTnLst>
                                </p:cTn>
                              </p:par>
                              <p:par>
                                <p:cTn id="189" presetID="1" presetClass="entr" presetSubtype="0" fill="hold" grpId="1" nodeType="withEffect">
                                  <p:stCondLst>
                                    <p:cond delay="0"/>
                                  </p:stCondLst>
                                  <p:childTnLst>
                                    <p:set>
                                      <p:cBhvr>
                                        <p:cTn id="190" dur="1" fill="hold">
                                          <p:stCondLst>
                                            <p:cond delay="0"/>
                                          </p:stCondLst>
                                        </p:cTn>
                                        <p:tgtEl>
                                          <p:spTgt spid="51"/>
                                        </p:tgtEl>
                                        <p:attrNameLst>
                                          <p:attrName>style.visibility</p:attrName>
                                        </p:attrNameLst>
                                      </p:cBhvr>
                                      <p:to>
                                        <p:strVal val="visible"/>
                                      </p:to>
                                    </p:set>
                                  </p:childTnLst>
                                </p:cTn>
                              </p:par>
                              <p:par>
                                <p:cTn id="191" presetID="1" presetClass="entr" presetSubtype="0" fill="hold" grpId="1" nodeType="withEffect">
                                  <p:stCondLst>
                                    <p:cond delay="0"/>
                                  </p:stCondLst>
                                  <p:childTnLst>
                                    <p:set>
                                      <p:cBhvr>
                                        <p:cTn id="192" dur="1" fill="hold">
                                          <p:stCondLst>
                                            <p:cond delay="0"/>
                                          </p:stCondLst>
                                        </p:cTn>
                                        <p:tgtEl>
                                          <p:spTgt spid="52"/>
                                        </p:tgtEl>
                                        <p:attrNameLst>
                                          <p:attrName>style.visibility</p:attrName>
                                        </p:attrNameLst>
                                      </p:cBhvr>
                                      <p:to>
                                        <p:strVal val="visible"/>
                                      </p:to>
                                    </p:set>
                                  </p:childTnLst>
                                </p:cTn>
                              </p:par>
                              <p:par>
                                <p:cTn id="193" presetID="1" presetClass="entr" presetSubtype="0" fill="hold" grpId="1" nodeType="withEffect">
                                  <p:stCondLst>
                                    <p:cond delay="0"/>
                                  </p:stCondLst>
                                  <p:childTnLst>
                                    <p:set>
                                      <p:cBhvr>
                                        <p:cTn id="194" dur="1" fill="hold">
                                          <p:stCondLst>
                                            <p:cond delay="0"/>
                                          </p:stCondLst>
                                        </p:cTn>
                                        <p:tgtEl>
                                          <p:spTgt spid="57"/>
                                        </p:tgtEl>
                                        <p:attrNameLst>
                                          <p:attrName>style.visibility</p:attrName>
                                        </p:attrNameLst>
                                      </p:cBhvr>
                                      <p:to>
                                        <p:strVal val="visible"/>
                                      </p:to>
                                    </p:set>
                                  </p:childTnLst>
                                </p:cTn>
                              </p:par>
                              <p:par>
                                <p:cTn id="195" presetID="1" presetClass="entr" presetSubtype="0" fill="hold" grpId="1" nodeType="withEffect">
                                  <p:stCondLst>
                                    <p:cond delay="0"/>
                                  </p:stCondLst>
                                  <p:childTnLst>
                                    <p:set>
                                      <p:cBhvr>
                                        <p:cTn id="196" dur="1" fill="hold">
                                          <p:stCondLst>
                                            <p:cond delay="0"/>
                                          </p:stCondLst>
                                        </p:cTn>
                                        <p:tgtEl>
                                          <p:spTgt spid="58"/>
                                        </p:tgtEl>
                                        <p:attrNameLst>
                                          <p:attrName>style.visibility</p:attrName>
                                        </p:attrNameLst>
                                      </p:cBhvr>
                                      <p:to>
                                        <p:strVal val="visible"/>
                                      </p:to>
                                    </p:set>
                                  </p:childTnLst>
                                </p:cTn>
                              </p:par>
                              <p:par>
                                <p:cTn id="197" presetID="1" presetClass="entr" presetSubtype="0" fill="hold" grpId="1" nodeType="withEffect">
                                  <p:stCondLst>
                                    <p:cond delay="0"/>
                                  </p:stCondLst>
                                  <p:childTnLst>
                                    <p:set>
                                      <p:cBhvr>
                                        <p:cTn id="198" dur="1" fill="hold">
                                          <p:stCondLst>
                                            <p:cond delay="0"/>
                                          </p:stCondLst>
                                        </p:cTn>
                                        <p:tgtEl>
                                          <p:spTgt spid="59"/>
                                        </p:tgtEl>
                                        <p:attrNameLst>
                                          <p:attrName>style.visibility</p:attrName>
                                        </p:attrNameLst>
                                      </p:cBhvr>
                                      <p:to>
                                        <p:strVal val="visible"/>
                                      </p:to>
                                    </p:set>
                                  </p:childTnLst>
                                </p:cTn>
                              </p:par>
                              <p:par>
                                <p:cTn id="199" presetID="1" presetClass="entr" presetSubtype="0" fill="hold" grpId="1" nodeType="withEffect">
                                  <p:stCondLst>
                                    <p:cond delay="0"/>
                                  </p:stCondLst>
                                  <p:childTnLst>
                                    <p:set>
                                      <p:cBhvr>
                                        <p:cTn id="200" dur="1" fill="hold">
                                          <p:stCondLst>
                                            <p:cond delay="0"/>
                                          </p:stCondLst>
                                        </p:cTn>
                                        <p:tgtEl>
                                          <p:spTgt spid="60"/>
                                        </p:tgtEl>
                                        <p:attrNameLst>
                                          <p:attrName>style.visibility</p:attrName>
                                        </p:attrNameLst>
                                      </p:cBhvr>
                                      <p:to>
                                        <p:strVal val="visible"/>
                                      </p:to>
                                    </p:set>
                                  </p:childTnLst>
                                </p:cTn>
                              </p:par>
                              <p:par>
                                <p:cTn id="201" presetID="1" presetClass="entr" presetSubtype="0" fill="hold" grpId="3" nodeType="withEffect">
                                  <p:stCondLst>
                                    <p:cond delay="0"/>
                                  </p:stCondLst>
                                  <p:childTnLst>
                                    <p:set>
                                      <p:cBhvr>
                                        <p:cTn id="202"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rgbClr val="FF2600"/>
                                      </p:to>
                                    </p:animClr>
                                  </p:subTnLst>
                                </p:cTn>
                              </p:par>
                              <p:par>
                                <p:cTn id="203" presetID="1" presetClass="entr" presetSubtype="0" fill="hold" grpId="3" nodeType="withEffect">
                                  <p:stCondLst>
                                    <p:cond delay="0"/>
                                  </p:stCondLst>
                                  <p:childTnLst>
                                    <p:set>
                                      <p:cBhvr>
                                        <p:cTn id="204" dur="1" fill="hold">
                                          <p:stCondLst>
                                            <p:cond delay="0"/>
                                          </p:stCondLst>
                                        </p:cTn>
                                        <p:tgtEl>
                                          <p:spTgt spid="84"/>
                                        </p:tgtEl>
                                        <p:attrNameLst>
                                          <p:attrName>style.visibility</p:attrName>
                                        </p:attrNameLst>
                                      </p:cBhvr>
                                      <p:to>
                                        <p:strVal val="visible"/>
                                      </p:to>
                                    </p:set>
                                  </p:childTnLst>
                                  <p:subTnLst>
                                    <p:animClr clrSpc="rgb" dir="cw">
                                      <p:cBhvr override="childStyle">
                                        <p:cTn dur="1" fill="hold" display="0" masterRel="nextClick" afterEffect="1"/>
                                        <p:tgtEl>
                                          <p:spTgt spid="84"/>
                                        </p:tgtEl>
                                        <p:attrNameLst>
                                          <p:attrName>ppt_c</p:attrName>
                                        </p:attrNameLst>
                                      </p:cBhvr>
                                      <p:to>
                                        <a:srgbClr val="FF2600"/>
                                      </p:to>
                                    </p:animClr>
                                  </p:subTnLst>
                                </p:cTn>
                              </p:par>
                              <p:par>
                                <p:cTn id="205" presetID="1" presetClass="entr" presetSubtype="0" fill="hold" grpId="4" nodeType="withEffect">
                                  <p:stCondLst>
                                    <p:cond delay="0"/>
                                  </p:stCondLst>
                                  <p:childTnLst>
                                    <p:set>
                                      <p:cBhvr>
                                        <p:cTn id="206" dur="1" fill="hold">
                                          <p:stCondLst>
                                            <p:cond delay="0"/>
                                          </p:stCondLst>
                                        </p:cTn>
                                        <p:tgtEl>
                                          <p:spTgt spid="86"/>
                                        </p:tgtEl>
                                        <p:attrNameLst>
                                          <p:attrName>style.visibility</p:attrName>
                                        </p:attrNameLst>
                                      </p:cBhvr>
                                      <p:to>
                                        <p:strVal val="visible"/>
                                      </p:to>
                                    </p:set>
                                  </p:childTnLst>
                                </p:cTn>
                              </p:par>
                              <p:par>
                                <p:cTn id="207" presetID="1" presetClass="entr" presetSubtype="0" fill="hold" grpId="1" nodeType="withEffect">
                                  <p:stCondLst>
                                    <p:cond delay="0"/>
                                  </p:stCondLst>
                                  <p:childTnLst>
                                    <p:set>
                                      <p:cBhvr>
                                        <p:cTn id="208" dur="1" fill="hold">
                                          <p:stCondLst>
                                            <p:cond delay="0"/>
                                          </p:stCondLst>
                                        </p:cTn>
                                        <p:tgtEl>
                                          <p:spTgt spid="90"/>
                                        </p:tgtEl>
                                        <p:attrNameLst>
                                          <p:attrName>style.visibility</p:attrName>
                                        </p:attrNameLst>
                                      </p:cBhvr>
                                      <p:to>
                                        <p:strVal val="visible"/>
                                      </p:to>
                                    </p:set>
                                  </p:childTnLst>
                                </p:cTn>
                              </p:par>
                              <p:par>
                                <p:cTn id="209" presetID="1" presetClass="entr" presetSubtype="0" fill="hold" grpId="2" nodeType="withEffect">
                                  <p:stCondLst>
                                    <p:cond delay="0"/>
                                  </p:stCondLst>
                                  <p:childTnLst>
                                    <p:set>
                                      <p:cBhvr>
                                        <p:cTn id="210" dur="1" fill="hold">
                                          <p:stCondLst>
                                            <p:cond delay="0"/>
                                          </p:stCondLst>
                                        </p:cTn>
                                        <p:tgtEl>
                                          <p:spTgt spid="156"/>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85"/>
                                        </p:tgtEl>
                                        <p:attrNameLst>
                                          <p:attrName>style.visibility</p:attrName>
                                        </p:attrNameLst>
                                      </p:cBhvr>
                                      <p:to>
                                        <p:strVal val="visible"/>
                                      </p:to>
                                    </p:set>
                                  </p:childTnLst>
                                  <p:subTnLst>
                                    <p:animClr clrSpc="rgb" dir="cw">
                                      <p:cBhvr override="childStyle">
                                        <p:cTn dur="1" fill="hold" display="0" masterRel="nextClick" afterEffect="1"/>
                                        <p:tgtEl>
                                          <p:spTgt spid="85"/>
                                        </p:tgtEl>
                                        <p:attrNameLst>
                                          <p:attrName>ppt_c</p:attrName>
                                        </p:attrNameLst>
                                      </p:cBhvr>
                                      <p:to>
                                        <a:srgbClr val="FF2600"/>
                                      </p:to>
                                    </p:animClr>
                                  </p:sub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0" nodeType="clickEffect">
                                  <p:stCondLst>
                                    <p:cond delay="0"/>
                                  </p:stCondLst>
                                  <p:childTnLst>
                                    <p:set>
                                      <p:cBhvr>
                                        <p:cTn id="216" dur="1" fill="hold">
                                          <p:stCondLst>
                                            <p:cond delay="0"/>
                                          </p:stCondLst>
                                        </p:cTn>
                                        <p:tgtEl>
                                          <p:spTgt spid="127"/>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28"/>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29"/>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30"/>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31"/>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33"/>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53"/>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0" nodeType="clickEffect">
                                  <p:stCondLst>
                                    <p:cond delay="0"/>
                                  </p:stCondLst>
                                  <p:childTnLst>
                                    <p:set>
                                      <p:cBhvr>
                                        <p:cTn id="232"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49" grpId="0"/>
      <p:bldP spid="49" grpId="1"/>
      <p:bldP spid="50" grpId="0"/>
      <p:bldP spid="50" grpId="1"/>
      <p:bldP spid="51" grpId="0"/>
      <p:bldP spid="51" grpId="1"/>
      <p:bldP spid="52" grpId="0"/>
      <p:bldP spid="52" grpId="1"/>
      <p:bldP spid="57" grpId="0"/>
      <p:bldP spid="57" grpId="1"/>
      <p:bldP spid="58" grpId="0"/>
      <p:bldP spid="58" grpId="1"/>
      <p:bldP spid="59" grpId="0"/>
      <p:bldP spid="59" grpId="1"/>
      <p:bldP spid="60" grpId="0"/>
      <p:bldP spid="60" grpId="1"/>
      <p:bldP spid="3" grpId="2" animBg="1"/>
      <p:bldP spid="3" grpId="3" animBg="1"/>
      <p:bldP spid="84" grpId="2" animBg="1"/>
      <p:bldP spid="84" grpId="3" animBg="1"/>
      <p:bldP spid="85" grpId="0" animBg="1"/>
      <p:bldP spid="85" grpId="2" animBg="1"/>
      <p:bldP spid="86" grpId="0" animBg="1"/>
      <p:bldP spid="86" grpId="1" animBg="1"/>
      <p:bldP spid="86" grpId="2" animBg="1"/>
      <p:bldP spid="86" grpId="3" animBg="1"/>
      <p:bldP spid="86" grpId="4" animBg="1"/>
      <p:bldP spid="90" grpId="0" animBg="1"/>
      <p:bldP spid="90" grpId="1" animBg="1"/>
      <p:bldP spid="142" grpId="0" animBg="1"/>
      <p:bldP spid="147" grpId="0" animBg="1"/>
      <p:bldP spid="148" grpId="0" animBg="1"/>
      <p:bldP spid="149" grpId="0" animBg="1"/>
      <p:bldP spid="150" grpId="0" animBg="1"/>
      <p:bldP spid="151" grpId="0" animBg="1"/>
      <p:bldP spid="127" grpId="0" animBg="1"/>
      <p:bldP spid="128" grpId="0" animBg="1"/>
      <p:bldP spid="129" grpId="0" animBg="1"/>
      <p:bldP spid="130" grpId="0" animBg="1"/>
      <p:bldP spid="131" grpId="0" animBg="1"/>
      <p:bldP spid="133" grpId="0" animBg="1"/>
      <p:bldP spid="153" grpId="0" animBg="1"/>
      <p:bldP spid="155" grpId="0" animBg="1"/>
      <p:bldP spid="155" grpId="1" animBg="1"/>
      <p:bldP spid="156" grpId="0" animBg="1"/>
      <p:bldP spid="156" grpId="1" animBg="1"/>
      <p:bldP spid="156" grpId="2" animBg="1"/>
      <p:bldP spid="157" grpId="0" animBg="1"/>
      <p:bldP spid="157" grpId="1" animBg="1"/>
      <p:bldP spid="158" grpId="0" animBg="1"/>
      <p:bldP spid="158" grpId="1" animBg="1"/>
      <p:bldP spid="16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merican Typewriter" charset="0"/>
                <a:ea typeface="American Typewriter" charset="0"/>
                <a:cs typeface="American Typewriter" charset="0"/>
              </a:rPr>
              <a:t>Filter_Clusters</a:t>
            </a:r>
            <a:endParaRPr lang="en-US" dirty="0"/>
          </a:p>
        </p:txBody>
      </p:sp>
      <p:sp>
        <p:nvSpPr>
          <p:cNvPr id="5" name="Content Placeholder 4"/>
          <p:cNvSpPr>
            <a:spLocks noGrp="1"/>
          </p:cNvSpPr>
          <p:nvPr>
            <p:ph idx="1"/>
          </p:nvPr>
        </p:nvSpPr>
        <p:spPr/>
        <p:txBody>
          <a:bodyPr/>
          <a:lstStyle/>
          <a:p>
            <a:r>
              <a:rPr lang="en-US" dirty="0" smtClean="0"/>
              <a:t>We only delete each node once over all recursive calls</a:t>
            </a:r>
          </a:p>
          <a:p>
            <a:r>
              <a:rPr lang="en-US" dirty="0" smtClean="0"/>
              <a:t>However, a single recursive call may have O(n) insertions</a:t>
            </a:r>
          </a:p>
          <a:p>
            <a:r>
              <a:rPr lang="en-US" dirty="0" smtClean="0"/>
              <a:t>Thus we use a </a:t>
            </a:r>
            <a:r>
              <a:rPr lang="en-US" dirty="0" err="1" smtClean="0"/>
              <a:t>Brodal</a:t>
            </a:r>
            <a:r>
              <a:rPr lang="en-US" dirty="0" smtClean="0"/>
              <a:t> queue </a:t>
            </a:r>
            <a:r>
              <a:rPr lang="mr-IN" dirty="0" smtClean="0"/>
              <a:t>–</a:t>
            </a:r>
            <a:r>
              <a:rPr lang="en-US" dirty="0" smtClean="0"/>
              <a:t> O(1) inserts, O(log n) deletes</a:t>
            </a:r>
          </a:p>
          <a:p>
            <a:r>
              <a:rPr lang="en-US" dirty="0" smtClean="0"/>
              <a:t>Ignoring the cost of deletes, processing time for a single recursive call is now O(n)</a:t>
            </a:r>
          </a:p>
        </p:txBody>
      </p:sp>
    </p:spTree>
    <p:extLst>
      <p:ext uri="{BB962C8B-B14F-4D97-AF65-F5344CB8AC3E}">
        <p14:creationId xmlns:p14="http://schemas.microsoft.com/office/powerpoint/2010/main" val="879326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merican Typewriter" charset="0"/>
                <a:ea typeface="American Typewriter" charset="0"/>
                <a:cs typeface="American Typewriter" charset="0"/>
              </a:rPr>
              <a:t>Filter_Clusters</a:t>
            </a:r>
            <a:endParaRPr lang="en-US" dirty="0"/>
          </a:p>
        </p:txBody>
      </p:sp>
      <mc:AlternateContent xmlns:mc="http://schemas.openxmlformats.org/markup-compatibility/2006">
        <mc:Choice xmlns:a14="http://schemas.microsoft.com/office/drawing/2010/main" Requires="a14">
          <p:sp>
            <p:nvSpPr>
              <p:cNvPr id="4" name="Content Placeholder 2"/>
              <p:cNvSpPr>
                <a:spLocks noGrp="1"/>
              </p:cNvSpPr>
              <p:nvPr>
                <p:ph idx="1"/>
              </p:nvPr>
            </p:nvSpPr>
            <p:spPr>
              <a:xfrm>
                <a:off x="838200" y="1690688"/>
                <a:ext cx="10515600" cy="3952875"/>
              </a:xfrm>
            </p:spPr>
            <p:txBody>
              <a:bodyPr/>
              <a:lstStyle/>
              <a:p>
                <a:pPr marL="0" indent="0">
                  <a:buNone/>
                </a:pPr>
                <a:r>
                  <a:rPr lang="en-US" dirty="0" smtClean="0"/>
                  <a:t>Ignoring deletes:</a:t>
                </a:r>
                <a:endParaRPr lang="en-US" b="0" i="1" dirty="0" smtClean="0">
                  <a:latin typeface="Cambria Math"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𝑇</m:t>
                      </m:r>
                      <m:d>
                        <m:dPr>
                          <m:ctrlPr>
                            <a:rPr lang="en-US" b="0" i="1" smtClean="0">
                              <a:latin typeface="Cambria Math" charset="0"/>
                            </a:rPr>
                          </m:ctrlPr>
                        </m:dPr>
                        <m:e>
                          <m:r>
                            <a:rPr lang="en-US" b="0" i="1" smtClean="0">
                              <a:latin typeface="Cambria Math" charset="0"/>
                            </a:rPr>
                            <m:t>𝑛</m:t>
                          </m:r>
                        </m:e>
                      </m:d>
                      <m:r>
                        <a:rPr lang="en-US" b="0" i="1" smtClean="0">
                          <a:latin typeface="Cambria Math" charset="0"/>
                        </a:rPr>
                        <m:t>=</m:t>
                      </m:r>
                      <m:r>
                        <a:rPr lang="en-US" b="0" i="1" smtClean="0">
                          <a:latin typeface="Cambria Math" charset="0"/>
                        </a:rPr>
                        <m:t>𝑂</m:t>
                      </m:r>
                      <m:d>
                        <m:dPr>
                          <m:ctrlPr>
                            <a:rPr lang="en-US" b="0" i="1" smtClean="0">
                              <a:latin typeface="Cambria Math" charset="0"/>
                            </a:rPr>
                          </m:ctrlPr>
                        </m:dPr>
                        <m:e>
                          <m:r>
                            <a:rPr lang="en-US" i="1">
                              <a:latin typeface="Cambria Math" charset="0"/>
                            </a:rPr>
                            <m:t>𝑛</m:t>
                          </m:r>
                        </m:e>
                      </m:d>
                      <m:r>
                        <a:rPr lang="en-US" b="0" i="1" smtClean="0">
                          <a:latin typeface="Cambria Math" charset="0"/>
                        </a:rPr>
                        <m:t>+</m:t>
                      </m:r>
                      <m:nary>
                        <m:naryPr>
                          <m:chr m:val="∑"/>
                          <m:supHide m:val="on"/>
                          <m:ctrlPr>
                            <a:rPr lang="en-US" b="0" i="1" smtClean="0">
                              <a:latin typeface="Cambria Math" charset="0"/>
                            </a:rPr>
                          </m:ctrlPr>
                        </m:naryPr>
                        <m:sub>
                          <m:r>
                            <m:rPr>
                              <m:brk m:alnAt="7"/>
                            </m:rPr>
                            <a:rPr lang="en-US" b="0" i="1" smtClean="0">
                              <a:latin typeface="Cambria Math" charset="0"/>
                              <a:ea typeface="Cambria Math" charset="0"/>
                              <a:cs typeface="Cambria Math" charset="0"/>
                            </a:rPr>
                            <m:t>𝜏</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𝑠𝑖𝑑𝑒𝑇𝑟𝑒𝑒𝑠</m:t>
                          </m:r>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𝑇</m:t>
                              </m:r>
                            </m:e>
                            <m:sub>
                              <m:r>
                                <a:rPr lang="en-US" b="0" i="1" smtClean="0">
                                  <a:latin typeface="Cambria Math" charset="0"/>
                                  <a:ea typeface="Cambria Math" charset="0"/>
                                  <a:cs typeface="Cambria Math" charset="0"/>
                                </a:rPr>
                                <m:t>𝐴</m:t>
                              </m:r>
                            </m:sub>
                          </m:sSub>
                          <m:r>
                            <m:rPr>
                              <m:brk m:alnAt="7"/>
                            </m:rPr>
                            <a:rPr lang="en-US" b="0" i="1" smtClean="0">
                              <a:latin typeface="Cambria Math" charset="0"/>
                              <a:ea typeface="Cambria Math" charset="0"/>
                              <a:cs typeface="Cambria Math" charset="0"/>
                            </a:rPr>
                            <m:t>)</m:t>
                          </m:r>
                        </m:sub>
                        <m:sup/>
                        <m:e>
                          <m:r>
                            <a:rPr lang="en-US" b="0" i="1" smtClean="0">
                              <a:latin typeface="Cambria Math" charset="0"/>
                            </a:rPr>
                            <m:t>𝑇</m:t>
                          </m:r>
                          <m:r>
                            <a:rPr lang="en-US" b="0" i="1" smtClean="0">
                              <a:latin typeface="Cambria Math" charset="0"/>
                            </a:rPr>
                            <m:t>(</m:t>
                          </m:r>
                          <m:d>
                            <m:dPr>
                              <m:begChr m:val="|"/>
                              <m:endChr m:val="|"/>
                              <m:ctrlPr>
                                <a:rPr lang="en-US" b="0" i="1" smtClean="0">
                                  <a:latin typeface="Cambria Math" charset="0"/>
                                </a:rPr>
                              </m:ctrlPr>
                            </m:dPr>
                            <m:e>
                              <m:r>
                                <a:rPr lang="en-US" b="0" i="1" smtClean="0">
                                  <a:latin typeface="Cambria Math" charset="0"/>
                                  <a:ea typeface="Cambria Math" charset="0"/>
                                  <a:cs typeface="Cambria Math" charset="0"/>
                                </a:rPr>
                                <m:t>𝜏</m:t>
                              </m:r>
                            </m:e>
                          </m:d>
                          <m:r>
                            <a:rPr lang="en-US" b="0" i="1" smtClean="0">
                              <a:latin typeface="Cambria Math" charset="0"/>
                              <a:ea typeface="Cambria Math" charset="0"/>
                              <a:cs typeface="Cambria Math" charset="0"/>
                            </a:rPr>
                            <m:t>)</m:t>
                          </m:r>
                        </m:e>
                      </m:nary>
                    </m:oMath>
                  </m:oMathPara>
                </a14:m>
                <a:endParaRPr lang="en-US" b="0" dirty="0" smtClean="0"/>
              </a:p>
              <a:p>
                <a:pPr marL="0" indent="0">
                  <a:buNone/>
                </a:pPr>
                <a:endParaRPr lang="en-US" b="0" i="1" dirty="0" smtClean="0">
                  <a:latin typeface="Cambria Math"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𝑇</m:t>
                      </m:r>
                      <m:d>
                        <m:dPr>
                          <m:ctrlPr>
                            <a:rPr lang="en-US" b="0" i="1" smtClean="0">
                              <a:latin typeface="Cambria Math" charset="0"/>
                            </a:rPr>
                          </m:ctrlPr>
                        </m:dPr>
                        <m:e>
                          <m:r>
                            <a:rPr lang="en-US" b="0" i="1" smtClean="0">
                              <a:latin typeface="Cambria Math" charset="0"/>
                            </a:rPr>
                            <m:t>𝑛</m:t>
                          </m:r>
                        </m:e>
                      </m:d>
                      <m:r>
                        <a:rPr lang="en-US" b="0" i="1" smtClean="0">
                          <a:latin typeface="Cambria Math" charset="0"/>
                        </a:rPr>
                        <m:t>=</m:t>
                      </m:r>
                      <m:r>
                        <a:rPr lang="en-US" i="1" smtClean="0">
                          <a:latin typeface="Cambria Math" charset="0"/>
                        </a:rPr>
                        <m:t>𝑂</m:t>
                      </m:r>
                      <m:r>
                        <a:rPr lang="en-US" i="1" smtClean="0">
                          <a:latin typeface="Cambria Math" charset="0"/>
                        </a:rPr>
                        <m:t>(</m:t>
                      </m:r>
                      <m:r>
                        <a:rPr lang="en-US" i="1">
                          <a:latin typeface="Cambria Math" charset="0"/>
                        </a:rPr>
                        <m:t>𝑛</m:t>
                      </m:r>
                      <m:r>
                        <a:rPr lang="en-US" b="0" i="1" smtClean="0">
                          <a:latin typeface="Cambria Math" charset="0"/>
                        </a:rPr>
                        <m:t> </m:t>
                      </m:r>
                      <m:r>
                        <a:rPr lang="en-US" b="0" i="1" smtClean="0">
                          <a:latin typeface="Cambria Math" charset="0"/>
                        </a:rPr>
                        <m:t>𝑙𝑜𝑔</m:t>
                      </m:r>
                      <m:r>
                        <a:rPr lang="en-US" b="0" i="1" smtClean="0">
                          <a:latin typeface="Cambria Math" charset="0"/>
                        </a:rPr>
                        <m:t> </m:t>
                      </m:r>
                      <m:r>
                        <a:rPr lang="en-US" i="1">
                          <a:latin typeface="Cambria Math" charset="0"/>
                        </a:rPr>
                        <m:t>𝑛</m:t>
                      </m:r>
                      <m:r>
                        <a:rPr lang="en-US" b="0" i="1" smtClean="0">
                          <a:latin typeface="Cambria Math" charset="0"/>
                        </a:rPr>
                        <m:t>)</m:t>
                      </m:r>
                    </m:oMath>
                  </m:oMathPara>
                </a14:m>
                <a:endParaRPr lang="en-US" dirty="0" smtClean="0"/>
              </a:p>
              <a:p>
                <a:pPr marL="0" indent="0">
                  <a:buNone/>
                </a:pPr>
                <a:endParaRPr lang="en-US" sz="800" dirty="0" smtClean="0"/>
              </a:p>
              <a:p>
                <a:pPr marL="0" indent="0">
                  <a:buNone/>
                </a:pPr>
                <a:r>
                  <a:rPr lang="en-US" dirty="0" smtClean="0"/>
                  <a:t>Add in cost of deletes:</a:t>
                </a:r>
              </a:p>
              <a:p>
                <a:pPr marL="0" indent="0">
                  <a:buNone/>
                </a:pPr>
                <a:endParaRPr lang="en-US" sz="8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charset="0"/>
                        </a:rPr>
                        <m:t>𝑇</m:t>
                      </m:r>
                      <m:d>
                        <m:dPr>
                          <m:ctrlPr>
                            <a:rPr lang="en-US" i="1">
                              <a:latin typeface="Cambria Math" charset="0"/>
                            </a:rPr>
                          </m:ctrlPr>
                        </m:dPr>
                        <m:e>
                          <m:r>
                            <a:rPr lang="en-US" i="1">
                              <a:latin typeface="Cambria Math" charset="0"/>
                            </a:rPr>
                            <m:t>𝑛</m:t>
                          </m:r>
                        </m:e>
                      </m:d>
                      <m:r>
                        <a:rPr lang="en-US" i="1">
                          <a:latin typeface="Cambria Math" charset="0"/>
                        </a:rPr>
                        <m:t>=</m:t>
                      </m:r>
                      <m:r>
                        <a:rPr lang="en-US" i="1">
                          <a:latin typeface="Cambria Math" charset="0"/>
                        </a:rPr>
                        <m:t>𝑂</m:t>
                      </m:r>
                      <m:d>
                        <m:dPr>
                          <m:ctrlPr>
                            <a:rPr lang="en-US" i="1">
                              <a:latin typeface="Cambria Math" charset="0"/>
                            </a:rPr>
                          </m:ctrlPr>
                        </m:dPr>
                        <m:e>
                          <m:r>
                            <a:rPr lang="en-US" i="1">
                              <a:latin typeface="Cambria Math" charset="0"/>
                            </a:rPr>
                            <m:t>𝑛</m:t>
                          </m:r>
                          <m:r>
                            <a:rPr lang="en-US" i="1">
                              <a:latin typeface="Cambria Math" charset="0"/>
                            </a:rPr>
                            <m:t> </m:t>
                          </m:r>
                          <m:r>
                            <a:rPr lang="en-US" i="1">
                              <a:latin typeface="Cambria Math" charset="0"/>
                            </a:rPr>
                            <m:t>𝑙𝑜𝑔</m:t>
                          </m:r>
                          <m:r>
                            <a:rPr lang="en-US" i="1">
                              <a:latin typeface="Cambria Math" charset="0"/>
                            </a:rPr>
                            <m:t> </m:t>
                          </m:r>
                          <m:r>
                            <a:rPr lang="en-US" i="1">
                              <a:latin typeface="Cambria Math" charset="0"/>
                            </a:rPr>
                            <m:t>𝑛</m:t>
                          </m:r>
                        </m:e>
                      </m:d>
                      <m:r>
                        <a:rPr lang="en-US" b="0" i="1" smtClean="0">
                          <a:latin typeface="Cambria Math" charset="0"/>
                        </a:rPr>
                        <m:t>+</m:t>
                      </m:r>
                      <m:r>
                        <a:rPr lang="en-US" i="1">
                          <a:latin typeface="Cambria Math" charset="0"/>
                        </a:rPr>
                        <m:t>𝑂</m:t>
                      </m:r>
                      <m:d>
                        <m:dPr>
                          <m:ctrlPr>
                            <a:rPr lang="en-US" i="1">
                              <a:latin typeface="Cambria Math" charset="0"/>
                            </a:rPr>
                          </m:ctrlPr>
                        </m:dPr>
                        <m:e>
                          <m:r>
                            <a:rPr lang="en-US" i="1">
                              <a:latin typeface="Cambria Math" charset="0"/>
                            </a:rPr>
                            <m:t>𝑛</m:t>
                          </m:r>
                          <m:r>
                            <a:rPr lang="en-US" i="1">
                              <a:latin typeface="Cambria Math" charset="0"/>
                            </a:rPr>
                            <m:t> </m:t>
                          </m:r>
                          <m:r>
                            <a:rPr lang="en-US" i="1">
                              <a:latin typeface="Cambria Math" charset="0"/>
                            </a:rPr>
                            <m:t>𝑙𝑜𝑔</m:t>
                          </m:r>
                          <m:r>
                            <a:rPr lang="en-US" i="1">
                              <a:latin typeface="Cambria Math" charset="0"/>
                            </a:rPr>
                            <m:t> </m:t>
                          </m:r>
                          <m:r>
                            <a:rPr lang="en-US" i="1">
                              <a:latin typeface="Cambria Math" charset="0"/>
                            </a:rPr>
                            <m:t>𝑛</m:t>
                          </m:r>
                        </m:e>
                      </m:d>
                    </m:oMath>
                  </m:oMathPara>
                </a14:m>
                <a:endParaRPr lang="en-US" dirty="0" smtClean="0"/>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838200" y="1690688"/>
                <a:ext cx="10515600" cy="3952875"/>
              </a:xfrm>
              <a:blipFill rotWithShape="0">
                <a:blip r:embed="rId2"/>
                <a:stretch>
                  <a:fillRect l="-1217" t="-2465" b="-121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2"/>
              <p:cNvSpPr txBox="1">
                <a:spLocks/>
              </p:cNvSpPr>
              <p:nvPr/>
            </p:nvSpPr>
            <p:spPr>
              <a:xfrm>
                <a:off x="4400297" y="5500688"/>
                <a:ext cx="2149642" cy="6849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 typeface="Arial"/>
                  <a:buNone/>
                </a:pPr>
                <a14:m>
                  <m:oMathPara xmlns:m="http://schemas.openxmlformats.org/officeDocument/2006/math">
                    <m:oMathParaPr>
                      <m:jc m:val="centerGroup"/>
                    </m:oMathParaPr>
                    <m:oMath xmlns:m="http://schemas.openxmlformats.org/officeDocument/2006/math">
                      <m:r>
                        <a:rPr lang="en-US" i="1" smtClean="0">
                          <a:latin typeface="Cambria Math" charset="0"/>
                        </a:rPr>
                        <m:t>=</m:t>
                      </m:r>
                      <m:r>
                        <a:rPr lang="en-US" i="1" smtClean="0">
                          <a:latin typeface="Cambria Math" charset="0"/>
                        </a:rPr>
                        <m:t>𝑂</m:t>
                      </m:r>
                      <m:r>
                        <a:rPr lang="en-US" i="1" smtClean="0">
                          <a:latin typeface="Cambria Math" charset="0"/>
                        </a:rPr>
                        <m:t>(</m:t>
                      </m:r>
                      <m:r>
                        <a:rPr lang="en-US" i="1" smtClean="0">
                          <a:latin typeface="Cambria Math" charset="0"/>
                        </a:rPr>
                        <m:t>𝑛</m:t>
                      </m:r>
                      <m:r>
                        <a:rPr lang="en-US" b="0" i="1" smtClean="0">
                          <a:latin typeface="Cambria Math" charset="0"/>
                        </a:rPr>
                        <m:t> </m:t>
                      </m:r>
                      <m:r>
                        <a:rPr lang="en-US" b="0" i="1" smtClean="0">
                          <a:latin typeface="Cambria Math" charset="0"/>
                        </a:rPr>
                        <m:t>𝑙𝑜𝑔</m:t>
                      </m:r>
                      <m:r>
                        <a:rPr lang="en-US" b="0" i="1" smtClean="0">
                          <a:latin typeface="Cambria Math" charset="0"/>
                        </a:rPr>
                        <m:t> </m:t>
                      </m:r>
                      <m:r>
                        <a:rPr lang="en-US" b="0" i="1" smtClean="0">
                          <a:latin typeface="Cambria Math" charset="0"/>
                        </a:rPr>
                        <m:t>𝑛</m:t>
                      </m:r>
                      <m:r>
                        <a:rPr lang="en-US" b="0" i="1" smtClean="0">
                          <a:latin typeface="Cambria Math" charset="0"/>
                        </a:rPr>
                        <m:t>)</m:t>
                      </m:r>
                    </m:oMath>
                  </m:oMathPara>
                </a14:m>
                <a:endParaRPr lang="en-US" dirty="0"/>
              </a:p>
            </p:txBody>
          </p:sp>
        </mc:Choice>
        <mc:Fallback>
          <p:sp>
            <p:nvSpPr>
              <p:cNvPr id="5" name="Content Placeholder 2"/>
              <p:cNvSpPr txBox="1">
                <a:spLocks noRot="1" noChangeAspect="1" noMove="1" noResize="1" noEditPoints="1" noAdjustHandles="1" noChangeArrowheads="1" noChangeShapeType="1" noTextEdit="1"/>
              </p:cNvSpPr>
              <p:nvPr/>
            </p:nvSpPr>
            <p:spPr>
              <a:xfrm>
                <a:off x="4400297" y="5500688"/>
                <a:ext cx="2149642" cy="68496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83146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merican Typewriter" charset="0"/>
                <a:ea typeface="American Typewriter" charset="0"/>
                <a:cs typeface="American Typewriter" charset="0"/>
              </a:rPr>
              <a:t>Frequency_Difference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55756" y="2338969"/>
                <a:ext cx="6621382" cy="709027"/>
              </a:xfrm>
            </p:spPr>
            <p:txBody>
              <a:bodyPr>
                <a:normAutofit/>
              </a:bodyPr>
              <a:lstStyle/>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charset="0"/>
                        </a:rPr>
                        <m:t>𝑇</m:t>
                      </m:r>
                      <m:d>
                        <m:dPr>
                          <m:ctrlPr>
                            <a:rPr lang="en-US" b="0" i="1" smtClean="0">
                              <a:latin typeface="Cambria Math" charset="0"/>
                            </a:rPr>
                          </m:ctrlPr>
                        </m:dPr>
                        <m:e>
                          <m:r>
                            <a:rPr lang="en-US" b="0" i="1" smtClean="0">
                              <a:latin typeface="Cambria Math" charset="0"/>
                            </a:rPr>
                            <m:t>𝑛</m:t>
                          </m:r>
                        </m:e>
                      </m:d>
                      <m:r>
                        <a:rPr lang="en-US" b="0" i="1" smtClean="0">
                          <a:latin typeface="Cambria Math" charset="0"/>
                        </a:rPr>
                        <m:t>=</m:t>
                      </m:r>
                      <m:r>
                        <a:rPr lang="en-US" i="1" smtClean="0">
                          <a:latin typeface="Cambria Math" charset="0"/>
                        </a:rPr>
                        <m:t>𝑂</m:t>
                      </m:r>
                      <m:d>
                        <m:dPr>
                          <m:ctrlPr>
                            <a:rPr lang="en-US" i="1" smtClean="0">
                              <a:latin typeface="Cambria Math" charset="0"/>
                            </a:rPr>
                          </m:ctrlPr>
                        </m:dPr>
                        <m:e>
                          <m:r>
                            <a:rPr lang="en-US" b="0" i="1" smtClean="0">
                              <a:latin typeface="Cambria Math" charset="0"/>
                            </a:rPr>
                            <m:t>𝑘</m:t>
                          </m:r>
                          <m:r>
                            <a:rPr lang="en-US" i="1" smtClean="0">
                              <a:latin typeface="Cambria Math" charset="0"/>
                            </a:rPr>
                            <m:t>𝑛</m:t>
                          </m:r>
                          <m:func>
                            <m:funcPr>
                              <m:ctrlPr>
                                <a:rPr lang="en-US" i="1">
                                  <a:latin typeface="Cambria Math" charset="0"/>
                                </a:rPr>
                              </m:ctrlPr>
                            </m:funcPr>
                            <m:fName>
                              <m:r>
                                <m:rPr>
                                  <m:sty m:val="p"/>
                                </m:rPr>
                                <a:rPr lang="en-US">
                                  <a:latin typeface="Cambria Math" charset="0"/>
                                </a:rPr>
                                <m:t>log</m:t>
                              </m:r>
                            </m:fName>
                            <m:e>
                              <m:r>
                                <a:rPr lang="en-US" i="1">
                                  <a:latin typeface="Cambria Math" charset="0"/>
                                </a:rPr>
                                <m:t>𝑛</m:t>
                              </m:r>
                            </m:e>
                          </m:func>
                          <m:r>
                            <a:rPr lang="en-US" b="0" i="1" smtClean="0">
                              <a:latin typeface="Cambria Math" charset="0"/>
                            </a:rPr>
                            <m:t>+</m:t>
                          </m:r>
                          <m:r>
                            <a:rPr lang="en-US" b="0" i="1" smtClean="0">
                              <a:latin typeface="Cambria Math" charset="0"/>
                            </a:rPr>
                            <m:t>𝑘</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𝑛</m:t>
                          </m:r>
                          <m:func>
                            <m:funcPr>
                              <m:ctrlPr>
                                <a:rPr lang="en-US" b="0" i="1" smtClean="0">
                                  <a:latin typeface="Cambria Math" charset="0"/>
                                  <a:ea typeface="Cambria Math" charset="0"/>
                                  <a:cs typeface="Cambria Math" charset="0"/>
                                </a:rPr>
                              </m:ctrlPr>
                            </m:funcPr>
                            <m:fName>
                              <m:r>
                                <m:rPr>
                                  <m:sty m:val="p"/>
                                </m:rPr>
                                <a:rPr lang="en-US" b="0" i="0" smtClean="0">
                                  <a:latin typeface="Cambria Math" charset="0"/>
                                  <a:ea typeface="Cambria Math" charset="0"/>
                                  <a:cs typeface="Cambria Math" charset="0"/>
                                </a:rPr>
                                <m:t>log</m:t>
                              </m:r>
                            </m:fName>
                            <m:e>
                              <m:r>
                                <a:rPr lang="en-US" b="0" i="1" smtClean="0">
                                  <a:latin typeface="Cambria Math" charset="0"/>
                                  <a:ea typeface="Cambria Math" charset="0"/>
                                  <a:cs typeface="Cambria Math" charset="0"/>
                                </a:rPr>
                                <m:t>𝑛</m:t>
                              </m:r>
                            </m:e>
                          </m:func>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55756" y="2338969"/>
                <a:ext cx="6621382" cy="709027"/>
              </a:xfr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p:cNvSpPr txBox="1">
                <a:spLocks/>
              </p:cNvSpPr>
              <p:nvPr/>
            </p:nvSpPr>
            <p:spPr>
              <a:xfrm>
                <a:off x="4555955" y="3047996"/>
                <a:ext cx="2374233" cy="834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 typeface="Arial"/>
                  <a:buNone/>
                </a:pPr>
                <a14:m>
                  <m:oMathPara xmlns:m="http://schemas.openxmlformats.org/officeDocument/2006/math">
                    <m:oMathParaPr>
                      <m:jc m:val="centerGroup"/>
                    </m:oMathParaPr>
                    <m:oMath xmlns:m="http://schemas.openxmlformats.org/officeDocument/2006/math">
                      <m:r>
                        <a:rPr lang="en-US" i="1" smtClean="0">
                          <a:latin typeface="Cambria Math" charset="0"/>
                        </a:rPr>
                        <m:t>=</m:t>
                      </m:r>
                      <m:r>
                        <a:rPr lang="en-US" i="1" smtClean="0">
                          <a:latin typeface="Cambria Math" charset="0"/>
                        </a:rPr>
                        <m:t>𝑂</m:t>
                      </m:r>
                      <m:r>
                        <a:rPr lang="en-US" i="1" smtClean="0">
                          <a:latin typeface="Cambria Math" charset="0"/>
                        </a:rPr>
                        <m:t>(</m:t>
                      </m:r>
                      <m:r>
                        <a:rPr lang="en-US" b="0" i="1" smtClean="0">
                          <a:latin typeface="Cambria Math" charset="0"/>
                        </a:rPr>
                        <m:t>𝑘</m:t>
                      </m:r>
                      <m:r>
                        <a:rPr lang="en-US" i="1" smtClean="0">
                          <a:latin typeface="Cambria Math" charset="0"/>
                        </a:rPr>
                        <m:t>𝑛</m:t>
                      </m:r>
                      <m:func>
                        <m:funcPr>
                          <m:ctrlPr>
                            <a:rPr lang="en-US" i="1">
                              <a:latin typeface="Cambria Math" charset="0"/>
                            </a:rPr>
                          </m:ctrlPr>
                        </m:funcPr>
                        <m:fName>
                          <m:r>
                            <m:rPr>
                              <m:sty m:val="p"/>
                            </m:rPr>
                            <a:rPr lang="en-US">
                              <a:latin typeface="Cambria Math" charset="0"/>
                            </a:rPr>
                            <m:t>log</m:t>
                          </m:r>
                        </m:fName>
                        <m:e>
                          <m:r>
                            <a:rPr lang="en-US" i="1">
                              <a:latin typeface="Cambria Math" charset="0"/>
                            </a:rPr>
                            <m:t>𝑛</m:t>
                          </m:r>
                        </m:e>
                      </m:func>
                      <m:r>
                        <a:rPr lang="en-US" b="0" i="1" smtClean="0">
                          <a:latin typeface="Cambria Math" charset="0"/>
                        </a:rPr>
                        <m:t>)</m:t>
                      </m:r>
                    </m:oMath>
                  </m:oMathPara>
                </a14:m>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555955" y="3047996"/>
                <a:ext cx="2374233" cy="834193"/>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39596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Experimental Results</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233"/>
          <a:stretch/>
        </p:blipFill>
        <p:spPr>
          <a:xfrm>
            <a:off x="488949" y="1690688"/>
            <a:ext cx="5607051" cy="46576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87200"/>
            <a:ext cx="5634038" cy="4761159"/>
          </a:xfrm>
          <a:prstGeom prst="rect">
            <a:avLst/>
          </a:prstGeom>
        </p:spPr>
      </p:pic>
      <p:sp>
        <p:nvSpPr>
          <p:cNvPr id="7" name="Title 1"/>
          <p:cNvSpPr txBox="1">
            <a:spLocks/>
          </p:cNvSpPr>
          <p:nvPr/>
        </p:nvSpPr>
        <p:spPr>
          <a:xfrm>
            <a:off x="2467938" y="6298706"/>
            <a:ext cx="1661150" cy="5592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smtClean="0">
                <a:latin typeface="American Typewriter" charset="0"/>
                <a:ea typeface="American Typewriter" charset="0"/>
                <a:cs typeface="American Typewriter" charset="0"/>
              </a:rPr>
              <a:t>Labelling</a:t>
            </a:r>
            <a:endParaRPr lang="en-US" sz="2000" dirty="0">
              <a:latin typeface="American Typewriter" charset="0"/>
              <a:ea typeface="American Typewriter" charset="0"/>
              <a:cs typeface="American Typewriter" charset="0"/>
            </a:endParaRPr>
          </a:p>
        </p:txBody>
      </p:sp>
      <p:sp>
        <p:nvSpPr>
          <p:cNvPr id="8" name="Title 1"/>
          <p:cNvSpPr txBox="1">
            <a:spLocks/>
          </p:cNvSpPr>
          <p:nvPr/>
        </p:nvSpPr>
        <p:spPr>
          <a:xfrm>
            <a:off x="8074989" y="6298706"/>
            <a:ext cx="2180262" cy="5592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smtClean="0">
                <a:latin typeface="American Typewriter" charset="0"/>
                <a:ea typeface="American Typewriter" charset="0"/>
                <a:cs typeface="American Typewriter" charset="0"/>
              </a:rPr>
              <a:t>Filter_Clusters</a:t>
            </a:r>
            <a:endParaRPr lang="en-US" sz="2000" dirty="0">
              <a:latin typeface="American Typewriter" charset="0"/>
              <a:ea typeface="American Typewriter" charset="0"/>
              <a:cs typeface="American Typewriter" charset="0"/>
            </a:endParaRPr>
          </a:p>
        </p:txBody>
      </p:sp>
    </p:spTree>
    <p:extLst>
      <p:ext uri="{BB962C8B-B14F-4D97-AF65-F5344CB8AC3E}">
        <p14:creationId xmlns:p14="http://schemas.microsoft.com/office/powerpoint/2010/main" val="142833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Phylogenetic tree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095" y="1496443"/>
            <a:ext cx="5530908" cy="4828158"/>
          </a:xfrm>
          <a:prstGeom prst="rect">
            <a:avLst/>
          </a:prstGeom>
        </p:spPr>
      </p:pic>
    </p:spTree>
    <p:extLst>
      <p:ext uri="{BB962C8B-B14F-4D97-AF65-F5344CB8AC3E}">
        <p14:creationId xmlns:p14="http://schemas.microsoft.com/office/powerpoint/2010/main" val="1483908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
            <a:ext cx="12192000" cy="7620000"/>
          </a:xfrm>
          <a:prstGeom prst="rect">
            <a:avLst/>
          </a:prstGeom>
        </p:spPr>
      </p:pic>
    </p:spTree>
    <p:extLst>
      <p:ext uri="{BB962C8B-B14F-4D97-AF65-F5344CB8AC3E}">
        <p14:creationId xmlns:p14="http://schemas.microsoft.com/office/powerpoint/2010/main" val="1042152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err="1"/>
              <a:t>Amemiya</a:t>
            </a:r>
            <a:r>
              <a:rPr lang="en-US" dirty="0"/>
              <a:t>, Chris T., et al. "The African coelacanth genome provides insights into tetrapod evolution." </a:t>
            </a:r>
            <a:r>
              <a:rPr lang="en-US" i="1" dirty="0"/>
              <a:t>Nature</a:t>
            </a:r>
            <a:r>
              <a:rPr lang="en-US" dirty="0"/>
              <a:t> 496.7445 (2013): 311.</a:t>
            </a:r>
          </a:p>
        </p:txBody>
      </p:sp>
    </p:spTree>
    <p:extLst>
      <p:ext uri="{BB962C8B-B14F-4D97-AF65-F5344CB8AC3E}">
        <p14:creationId xmlns:p14="http://schemas.microsoft.com/office/powerpoint/2010/main" val="1857766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en-US" dirty="0"/>
          </a:p>
        </p:txBody>
      </p:sp>
      <p:grpSp>
        <p:nvGrpSpPr>
          <p:cNvPr id="4" name="Group 3"/>
          <p:cNvGrpSpPr/>
          <p:nvPr/>
        </p:nvGrpSpPr>
        <p:grpSpPr>
          <a:xfrm>
            <a:off x="2677920" y="2175119"/>
            <a:ext cx="2760347" cy="3903191"/>
            <a:chOff x="4807183" y="1798982"/>
            <a:chExt cx="1454616" cy="2326715"/>
          </a:xfrm>
        </p:grpSpPr>
        <p:cxnSp>
          <p:nvCxnSpPr>
            <p:cNvPr id="5" name="Straight Connector 4"/>
            <p:cNvCxnSpPr/>
            <p:nvPr/>
          </p:nvCxnSpPr>
          <p:spPr>
            <a:xfrm flipV="1">
              <a:off x="5108713" y="1798982"/>
              <a:ext cx="384313" cy="62947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93025" y="1798982"/>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900059" y="2428460"/>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108712" y="2428459"/>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085654" y="306787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01000" y="3054623"/>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661991" y="2428460"/>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77337" y="2428459"/>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07183" y="3123817"/>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14" name="TextBox 13"/>
            <p:cNvSpPr txBox="1"/>
            <p:nvPr/>
          </p:nvSpPr>
          <p:spPr>
            <a:xfrm>
              <a:off x="5001039" y="3787143"/>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15" name="TextBox 14"/>
            <p:cNvSpPr txBox="1"/>
            <p:nvPr/>
          </p:nvSpPr>
          <p:spPr>
            <a:xfrm>
              <a:off x="5414697" y="3755747"/>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16" name="TextBox 15"/>
            <p:cNvSpPr txBox="1"/>
            <p:nvPr/>
          </p:nvSpPr>
          <p:spPr>
            <a:xfrm>
              <a:off x="5570450" y="3126270"/>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17" name="TextBox 16"/>
            <p:cNvSpPr txBox="1"/>
            <p:nvPr/>
          </p:nvSpPr>
          <p:spPr>
            <a:xfrm>
              <a:off x="6000189" y="3099357"/>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grpSp>
      <p:grpSp>
        <p:nvGrpSpPr>
          <p:cNvPr id="21" name="Group 20"/>
          <p:cNvGrpSpPr/>
          <p:nvPr/>
        </p:nvGrpSpPr>
        <p:grpSpPr>
          <a:xfrm>
            <a:off x="7214112" y="2175118"/>
            <a:ext cx="3024180" cy="3858658"/>
            <a:chOff x="9575041" y="1798982"/>
            <a:chExt cx="1621691" cy="2335233"/>
          </a:xfrm>
        </p:grpSpPr>
        <p:cxnSp>
          <p:nvCxnSpPr>
            <p:cNvPr id="22" name="Straight Connector 21"/>
            <p:cNvCxnSpPr/>
            <p:nvPr/>
          </p:nvCxnSpPr>
          <p:spPr>
            <a:xfrm flipV="1">
              <a:off x="9649234" y="1798982"/>
              <a:ext cx="384313" cy="62947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033546" y="1798982"/>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9814883" y="3064564"/>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030229" y="3051311"/>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0030229" y="2438399"/>
              <a:ext cx="384313"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0414541" y="2438399"/>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0583508" y="3077817"/>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798854" y="3064564"/>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575041" y="2505090"/>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31" name="TextBox 30"/>
            <p:cNvSpPr txBox="1"/>
            <p:nvPr/>
          </p:nvSpPr>
          <p:spPr>
            <a:xfrm>
              <a:off x="9741008" y="3795661"/>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32" name="TextBox 31"/>
            <p:cNvSpPr txBox="1"/>
            <p:nvPr/>
          </p:nvSpPr>
          <p:spPr>
            <a:xfrm>
              <a:off x="10155082" y="3740398"/>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33" name="TextBox 32"/>
            <p:cNvSpPr txBox="1"/>
            <p:nvPr/>
          </p:nvSpPr>
          <p:spPr>
            <a:xfrm>
              <a:off x="10502580" y="3790738"/>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34" name="TextBox 33"/>
            <p:cNvSpPr txBox="1"/>
            <p:nvPr/>
          </p:nvSpPr>
          <p:spPr>
            <a:xfrm>
              <a:off x="10935122" y="3748264"/>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grpSp>
    </p:spTree>
    <p:extLst>
      <p:ext uri="{BB962C8B-B14F-4D97-AF65-F5344CB8AC3E}">
        <p14:creationId xmlns:p14="http://schemas.microsoft.com/office/powerpoint/2010/main" val="584140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difference consensus tree</a:t>
            </a:r>
            <a:endParaRPr lang="en-US" dirty="0"/>
          </a:p>
        </p:txBody>
      </p:sp>
      <p:grpSp>
        <p:nvGrpSpPr>
          <p:cNvPr id="88" name="Group 87"/>
          <p:cNvGrpSpPr/>
          <p:nvPr/>
        </p:nvGrpSpPr>
        <p:grpSpPr>
          <a:xfrm>
            <a:off x="1092364" y="1630854"/>
            <a:ext cx="1518119" cy="1689644"/>
            <a:chOff x="1092364" y="1630854"/>
            <a:chExt cx="1518119" cy="1689644"/>
          </a:xfrm>
        </p:grpSpPr>
        <p:cxnSp>
          <p:nvCxnSpPr>
            <p:cNvPr id="5" name="Straight Connector 4"/>
            <p:cNvCxnSpPr/>
            <p:nvPr/>
          </p:nvCxnSpPr>
          <p:spPr>
            <a:xfrm flipV="1">
              <a:off x="1435998" y="1630854"/>
              <a:ext cx="384313" cy="62947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820310" y="1630854"/>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220651" y="2260332"/>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35997" y="2260331"/>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989278" y="2260332"/>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204623" y="2260330"/>
              <a:ext cx="245165" cy="62947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04622" y="2260329"/>
              <a:ext cx="19880" cy="626400"/>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92364" y="2959379"/>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13" name="TextBox 12"/>
            <p:cNvSpPr txBox="1"/>
            <p:nvPr/>
          </p:nvSpPr>
          <p:spPr>
            <a:xfrm>
              <a:off x="1483088" y="2981944"/>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14" name="TextBox 13"/>
            <p:cNvSpPr txBox="1"/>
            <p:nvPr/>
          </p:nvSpPr>
          <p:spPr>
            <a:xfrm>
              <a:off x="1821017" y="2962068"/>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15" name="TextBox 14"/>
            <p:cNvSpPr txBox="1"/>
            <p:nvPr/>
          </p:nvSpPr>
          <p:spPr>
            <a:xfrm>
              <a:off x="2065284" y="2981944"/>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16" name="TextBox 15"/>
            <p:cNvSpPr txBox="1"/>
            <p:nvPr/>
          </p:nvSpPr>
          <p:spPr>
            <a:xfrm>
              <a:off x="2348873" y="2959379"/>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grpSp>
      <p:sp>
        <p:nvSpPr>
          <p:cNvPr id="17" name="TextBox 16"/>
          <p:cNvSpPr txBox="1"/>
          <p:nvPr/>
        </p:nvSpPr>
        <p:spPr>
          <a:xfrm>
            <a:off x="1104604" y="2056270"/>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18" name="TextBox 17"/>
          <p:cNvSpPr txBox="1"/>
          <p:nvPr/>
        </p:nvSpPr>
        <p:spPr>
          <a:xfrm>
            <a:off x="2238006" y="2021480"/>
            <a:ext cx="27283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1</a:t>
            </a:r>
            <a:endParaRPr lang="en-US" sz="1600" dirty="0">
              <a:solidFill>
                <a:srgbClr val="FF0000"/>
              </a:solidFill>
              <a:latin typeface="Apple Chancery" charset="0"/>
              <a:ea typeface="Apple Chancery" charset="0"/>
              <a:cs typeface="Apple Chancery" charset="0"/>
            </a:endParaRPr>
          </a:p>
        </p:txBody>
      </p:sp>
      <p:grpSp>
        <p:nvGrpSpPr>
          <p:cNvPr id="89" name="Group 88"/>
          <p:cNvGrpSpPr/>
          <p:nvPr/>
        </p:nvGrpSpPr>
        <p:grpSpPr>
          <a:xfrm>
            <a:off x="3771633" y="1646667"/>
            <a:ext cx="1494815" cy="2330310"/>
            <a:chOff x="3771633" y="1646667"/>
            <a:chExt cx="1494815" cy="2330310"/>
          </a:xfrm>
        </p:grpSpPr>
        <p:cxnSp>
          <p:nvCxnSpPr>
            <p:cNvPr id="20" name="Straight Connector 19"/>
            <p:cNvCxnSpPr/>
            <p:nvPr/>
          </p:nvCxnSpPr>
          <p:spPr>
            <a:xfrm flipV="1">
              <a:off x="4159833" y="1646667"/>
              <a:ext cx="384313" cy="62947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544145" y="1646667"/>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944486" y="2276145"/>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159832" y="2276144"/>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123390" y="2915561"/>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38736" y="2902308"/>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713111" y="2276145"/>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928457" y="2276144"/>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71633" y="2939471"/>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29" name="TextBox 28"/>
            <p:cNvSpPr txBox="1"/>
            <p:nvPr/>
          </p:nvSpPr>
          <p:spPr>
            <a:xfrm>
              <a:off x="3971858" y="3638423"/>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30" name="TextBox 29"/>
            <p:cNvSpPr txBox="1"/>
            <p:nvPr/>
          </p:nvSpPr>
          <p:spPr>
            <a:xfrm>
              <a:off x="4412538" y="3613980"/>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31" name="TextBox 30"/>
            <p:cNvSpPr txBox="1"/>
            <p:nvPr/>
          </p:nvSpPr>
          <p:spPr>
            <a:xfrm>
              <a:off x="4545601" y="2981194"/>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32" name="TextBox 31"/>
            <p:cNvSpPr txBox="1"/>
            <p:nvPr/>
          </p:nvSpPr>
          <p:spPr>
            <a:xfrm>
              <a:off x="5004838" y="2946619"/>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grpSp>
      <p:sp>
        <p:nvSpPr>
          <p:cNvPr id="33" name="TextBox 32"/>
          <p:cNvSpPr txBox="1"/>
          <p:nvPr/>
        </p:nvSpPr>
        <p:spPr>
          <a:xfrm>
            <a:off x="3849721" y="2067831"/>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34" name="TextBox 33"/>
          <p:cNvSpPr txBox="1"/>
          <p:nvPr/>
        </p:nvSpPr>
        <p:spPr>
          <a:xfrm>
            <a:off x="4321488" y="2594499"/>
            <a:ext cx="30008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2</a:t>
            </a:r>
            <a:endParaRPr lang="en-US" sz="1600" dirty="0">
              <a:solidFill>
                <a:srgbClr val="FF0000"/>
              </a:solidFill>
              <a:latin typeface="Apple Chancery" charset="0"/>
              <a:ea typeface="Apple Chancery" charset="0"/>
              <a:cs typeface="Apple Chancery" charset="0"/>
            </a:endParaRPr>
          </a:p>
        </p:txBody>
      </p:sp>
      <p:sp>
        <p:nvSpPr>
          <p:cNvPr id="35" name="TextBox 34"/>
          <p:cNvSpPr txBox="1"/>
          <p:nvPr/>
        </p:nvSpPr>
        <p:spPr>
          <a:xfrm>
            <a:off x="4979945" y="2051112"/>
            <a:ext cx="30008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2</a:t>
            </a:r>
            <a:endParaRPr lang="en-US" sz="1600" dirty="0">
              <a:solidFill>
                <a:srgbClr val="FF0000"/>
              </a:solidFill>
              <a:latin typeface="Apple Chancery" charset="0"/>
              <a:ea typeface="Apple Chancery" charset="0"/>
              <a:cs typeface="Apple Chancery" charset="0"/>
            </a:endParaRPr>
          </a:p>
        </p:txBody>
      </p:sp>
      <p:grpSp>
        <p:nvGrpSpPr>
          <p:cNvPr id="90" name="Group 89"/>
          <p:cNvGrpSpPr/>
          <p:nvPr/>
        </p:nvGrpSpPr>
        <p:grpSpPr>
          <a:xfrm>
            <a:off x="6377088" y="1646667"/>
            <a:ext cx="1438364" cy="2959156"/>
            <a:chOff x="6377088" y="1646667"/>
            <a:chExt cx="1438364" cy="2959156"/>
          </a:xfrm>
        </p:grpSpPr>
        <p:cxnSp>
          <p:nvCxnSpPr>
            <p:cNvPr id="37" name="Straight Connector 36"/>
            <p:cNvCxnSpPr/>
            <p:nvPr/>
          </p:nvCxnSpPr>
          <p:spPr>
            <a:xfrm flipV="1">
              <a:off x="6973064" y="227614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88410" y="2276145"/>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757718" y="2915562"/>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973064" y="2915561"/>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529120" y="3554979"/>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757718" y="3554978"/>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188410" y="1646668"/>
              <a:ext cx="215346" cy="629476"/>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403756" y="1646667"/>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77088" y="4245433"/>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46" name="TextBox 45"/>
            <p:cNvSpPr txBox="1"/>
            <p:nvPr/>
          </p:nvSpPr>
          <p:spPr>
            <a:xfrm>
              <a:off x="6831038" y="4267269"/>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47" name="TextBox 46"/>
            <p:cNvSpPr txBox="1"/>
            <p:nvPr/>
          </p:nvSpPr>
          <p:spPr>
            <a:xfrm>
              <a:off x="7086622" y="3567599"/>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48" name="TextBox 47"/>
            <p:cNvSpPr txBox="1"/>
            <p:nvPr/>
          </p:nvSpPr>
          <p:spPr>
            <a:xfrm>
              <a:off x="7296083" y="2973124"/>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49" name="TextBox 48"/>
            <p:cNvSpPr txBox="1"/>
            <p:nvPr/>
          </p:nvSpPr>
          <p:spPr>
            <a:xfrm>
              <a:off x="7553842" y="2288773"/>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grpSp>
      <p:sp>
        <p:nvSpPr>
          <p:cNvPr id="50" name="TextBox 49"/>
          <p:cNvSpPr txBox="1"/>
          <p:nvPr/>
        </p:nvSpPr>
        <p:spPr>
          <a:xfrm>
            <a:off x="6432299" y="3326374"/>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51" name="TextBox 50"/>
          <p:cNvSpPr txBox="1"/>
          <p:nvPr/>
        </p:nvSpPr>
        <p:spPr>
          <a:xfrm>
            <a:off x="6664568" y="2657554"/>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52" name="TextBox 51"/>
          <p:cNvSpPr txBox="1"/>
          <p:nvPr/>
        </p:nvSpPr>
        <p:spPr>
          <a:xfrm>
            <a:off x="6883028" y="2046615"/>
            <a:ext cx="27283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1</a:t>
            </a:r>
            <a:endParaRPr lang="en-US" sz="1600" dirty="0">
              <a:solidFill>
                <a:srgbClr val="FF0000"/>
              </a:solidFill>
              <a:latin typeface="Apple Chancery" charset="0"/>
              <a:ea typeface="Apple Chancery" charset="0"/>
              <a:cs typeface="Apple Chancery" charset="0"/>
            </a:endParaRPr>
          </a:p>
        </p:txBody>
      </p:sp>
      <p:grpSp>
        <p:nvGrpSpPr>
          <p:cNvPr id="91" name="Group 90"/>
          <p:cNvGrpSpPr/>
          <p:nvPr/>
        </p:nvGrpSpPr>
        <p:grpSpPr>
          <a:xfrm>
            <a:off x="9318987" y="1626698"/>
            <a:ext cx="1655857" cy="2330310"/>
            <a:chOff x="9318987" y="1626698"/>
            <a:chExt cx="1655857" cy="2330310"/>
          </a:xfrm>
        </p:grpSpPr>
        <p:cxnSp>
          <p:nvCxnSpPr>
            <p:cNvPr id="54" name="Straight Connector 53"/>
            <p:cNvCxnSpPr/>
            <p:nvPr/>
          </p:nvCxnSpPr>
          <p:spPr>
            <a:xfrm flipV="1">
              <a:off x="9467536" y="1626698"/>
              <a:ext cx="384313" cy="62947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851848" y="1626698"/>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9633185" y="2892280"/>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848531" y="2879027"/>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9848531" y="2266115"/>
              <a:ext cx="384313"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0232843" y="2266115"/>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0401810" y="2905533"/>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0617156" y="2892280"/>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318987" y="2279367"/>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63" name="TextBox 62"/>
            <p:cNvSpPr txBox="1"/>
            <p:nvPr/>
          </p:nvSpPr>
          <p:spPr>
            <a:xfrm>
              <a:off x="9491159" y="3594011"/>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64" name="TextBox 63"/>
            <p:cNvSpPr txBox="1"/>
            <p:nvPr/>
          </p:nvSpPr>
          <p:spPr>
            <a:xfrm>
              <a:off x="9909080" y="3568114"/>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65" name="TextBox 64"/>
            <p:cNvSpPr txBox="1"/>
            <p:nvPr/>
          </p:nvSpPr>
          <p:spPr>
            <a:xfrm>
              <a:off x="10256578" y="3618454"/>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66" name="TextBox 65"/>
            <p:cNvSpPr txBox="1"/>
            <p:nvPr/>
          </p:nvSpPr>
          <p:spPr>
            <a:xfrm>
              <a:off x="10713234" y="3575980"/>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grpSp>
      <p:sp>
        <p:nvSpPr>
          <p:cNvPr id="67" name="TextBox 66"/>
          <p:cNvSpPr txBox="1"/>
          <p:nvPr/>
        </p:nvSpPr>
        <p:spPr>
          <a:xfrm>
            <a:off x="9567285" y="2650748"/>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68" name="TextBox 67"/>
          <p:cNvSpPr txBox="1"/>
          <p:nvPr/>
        </p:nvSpPr>
        <p:spPr>
          <a:xfrm>
            <a:off x="10636082" y="2650748"/>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69" name="TextBox 68"/>
          <p:cNvSpPr txBox="1"/>
          <p:nvPr/>
        </p:nvSpPr>
        <p:spPr>
          <a:xfrm>
            <a:off x="10274210" y="2000141"/>
            <a:ext cx="27283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1</a:t>
            </a:r>
            <a:endParaRPr lang="en-US" sz="1600" dirty="0">
              <a:solidFill>
                <a:srgbClr val="FF0000"/>
              </a:solidFill>
              <a:latin typeface="Apple Chancery" charset="0"/>
              <a:ea typeface="Apple Chancery" charset="0"/>
              <a:cs typeface="Apple Chancery" charset="0"/>
            </a:endParaRPr>
          </a:p>
        </p:txBody>
      </p:sp>
      <p:grpSp>
        <p:nvGrpSpPr>
          <p:cNvPr id="70" name="Group 69"/>
          <p:cNvGrpSpPr/>
          <p:nvPr/>
        </p:nvGrpSpPr>
        <p:grpSpPr>
          <a:xfrm>
            <a:off x="4882273" y="4644965"/>
            <a:ext cx="1494815" cy="1673081"/>
            <a:chOff x="4664191" y="4709797"/>
            <a:chExt cx="1494815" cy="1673081"/>
          </a:xfrm>
        </p:grpSpPr>
        <p:cxnSp>
          <p:nvCxnSpPr>
            <p:cNvPr id="71" name="Straight Connector 70"/>
            <p:cNvCxnSpPr/>
            <p:nvPr/>
          </p:nvCxnSpPr>
          <p:spPr>
            <a:xfrm flipV="1">
              <a:off x="5052391" y="4709797"/>
              <a:ext cx="384313" cy="62947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436703" y="4709797"/>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605669" y="5339275"/>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821015" y="5339274"/>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664191" y="6002601"/>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76" name="TextBox 75"/>
            <p:cNvSpPr txBox="1"/>
            <p:nvPr/>
          </p:nvSpPr>
          <p:spPr>
            <a:xfrm>
              <a:off x="4919080" y="6038504"/>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77" name="TextBox 76"/>
            <p:cNvSpPr txBox="1"/>
            <p:nvPr/>
          </p:nvSpPr>
          <p:spPr>
            <a:xfrm>
              <a:off x="5159495" y="6002601"/>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78" name="TextBox 77"/>
            <p:cNvSpPr txBox="1"/>
            <p:nvPr/>
          </p:nvSpPr>
          <p:spPr>
            <a:xfrm>
              <a:off x="5438159" y="6044324"/>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79" name="TextBox 78"/>
            <p:cNvSpPr txBox="1"/>
            <p:nvPr/>
          </p:nvSpPr>
          <p:spPr>
            <a:xfrm>
              <a:off x="5897396" y="6009749"/>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cxnSp>
          <p:nvCxnSpPr>
            <p:cNvPr id="80" name="Straight Connector 79"/>
            <p:cNvCxnSpPr/>
            <p:nvPr/>
          </p:nvCxnSpPr>
          <p:spPr>
            <a:xfrm flipV="1">
              <a:off x="4837046" y="5339275"/>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052391" y="5339273"/>
              <a:ext cx="245165" cy="62947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052390" y="5339272"/>
              <a:ext cx="19880" cy="629478"/>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733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1"/>
                                      </p:to>
                                    </p:animClr>
                                  </p:sub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subTnLst>
                                    <p:animClr clrSpc="rgb" dir="cw">
                                      <p:cBhvr override="childStyle">
                                        <p:cTn dur="1" fill="hold" display="0" masterRel="nextClick" afterEffect="1"/>
                                        <p:tgtEl>
                                          <p:spTgt spid="50"/>
                                        </p:tgtEl>
                                        <p:attrNameLst>
                                          <p:attrName>ppt_c</p:attrName>
                                        </p:attrNameLst>
                                      </p:cBhvr>
                                      <p:to>
                                        <a:schemeClr val="tx1"/>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subTnLst>
                                    <p:animClr clrSpc="rgb" dir="cw">
                                      <p:cBhvr override="childStyle">
                                        <p:cTn dur="1" fill="hold" display="0" masterRel="nextClick" afterEffect="1"/>
                                        <p:tgtEl>
                                          <p:spTgt spid="18"/>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subTnLst>
                                    <p:animClr clrSpc="rgb" dir="cw">
                                      <p:cBhvr override="childStyle">
                                        <p:cTn dur="1" fill="hold" display="0" masterRel="nextClick" afterEffect="1"/>
                                        <p:tgtEl>
                                          <p:spTgt spid="67"/>
                                        </p:tgtEl>
                                        <p:attrNameLst>
                                          <p:attrName>ppt_c</p:attrName>
                                        </p:attrNameLst>
                                      </p:cBhvr>
                                      <p:to>
                                        <a:schemeClr val="tx1"/>
                                      </p:to>
                                    </p:animClr>
                                  </p:sub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subTnLst>
                                    <p:animClr clrSpc="rgb" dir="cw">
                                      <p:cBhvr override="childStyle">
                                        <p:cTn dur="1" fill="hold" display="0" masterRel="nextClick" afterEffect="1"/>
                                        <p:tgtEl>
                                          <p:spTgt spid="34"/>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subTnLst>
                                    <p:animClr clrSpc="rgb" dir="cw">
                                      <p:cBhvr override="childStyle">
                                        <p:cTn dur="1" fill="hold" display="0" masterRel="nextClick" afterEffect="1"/>
                                        <p:tgtEl>
                                          <p:spTgt spid="33"/>
                                        </p:tgtEl>
                                        <p:attrNameLst>
                                          <p:attrName>ppt_c</p:attrName>
                                        </p:attrNameLst>
                                      </p:cBhvr>
                                      <p:to>
                                        <a:schemeClr val="tx1"/>
                                      </p:to>
                                    </p:animClr>
                                  </p:sub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subTnLst>
                                    <p:animClr clrSpc="rgb" dir="cw">
                                      <p:cBhvr override="childStyle">
                                        <p:cTn dur="1" fill="hold" display="0" masterRel="nextClick" afterEffect="1"/>
                                        <p:tgtEl>
                                          <p:spTgt spid="51"/>
                                        </p:tgtEl>
                                        <p:attrNameLst>
                                          <p:attrName>ppt_c</p:attrName>
                                        </p:attrNameLst>
                                      </p:cBhvr>
                                      <p:to>
                                        <a:schemeClr val="tx1"/>
                                      </p:to>
                                    </p:animClr>
                                  </p:sub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subTnLst>
                                    <p:animClr clrSpc="rgb" dir="cw">
                                      <p:cBhvr override="childStyle">
                                        <p:cTn dur="1" fill="hold" display="0" masterRel="nextClick" afterEffect="1"/>
                                        <p:tgtEl>
                                          <p:spTgt spid="35"/>
                                        </p:tgtEl>
                                        <p:attrNameLst>
                                          <p:attrName>ppt_c</p:attrName>
                                        </p:attrNameLst>
                                      </p:cBhvr>
                                      <p:to>
                                        <a:schemeClr val="tx1"/>
                                      </p:to>
                                    </p:animClr>
                                  </p:sub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subTnLst>
                                    <p:animClr clrSpc="rgb" dir="cw">
                                      <p:cBhvr override="childStyle">
                                        <p:cTn dur="1" fill="hold" display="0" masterRel="nextClick" afterEffect="1"/>
                                        <p:tgtEl>
                                          <p:spTgt spid="52"/>
                                        </p:tgtEl>
                                        <p:attrNameLst>
                                          <p:attrName>ppt_c</p:attrName>
                                        </p:attrNameLst>
                                      </p:cBhvr>
                                      <p:to>
                                        <a:schemeClr val="tx1"/>
                                      </p:to>
                                    </p:animClr>
                                  </p:subTnLst>
                                </p:cTn>
                              </p:par>
                              <p:par>
                                <p:cTn id="29" presetID="1" presetClass="entr" presetSubtype="0"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subTnLst>
                                    <p:animClr clrSpc="rgb" dir="cw">
                                      <p:cBhvr override="childStyle">
                                        <p:cTn dur="1" fill="hold" display="0" masterRel="nextClick" afterEffect="1"/>
                                        <p:tgtEl>
                                          <p:spTgt spid="69"/>
                                        </p:tgtEl>
                                        <p:attrNameLst>
                                          <p:attrName>ppt_c</p:attrName>
                                        </p:attrNameLst>
                                      </p:cBhvr>
                                      <p:to>
                                        <a:schemeClr val="tx1"/>
                                      </p:to>
                                    </p:animClr>
                                  </p:sub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subTnLst>
                                    <p:animClr clrSpc="rgb" dir="cw">
                                      <p:cBhvr override="childStyle">
                                        <p:cTn dur="1" fill="hold" display="0" masterRel="nextClick" afterEffect="1"/>
                                        <p:tgtEl>
                                          <p:spTgt spid="68"/>
                                        </p:tgtEl>
                                        <p:attrNameLst>
                                          <p:attrName>ppt_c</p:attrName>
                                        </p:attrNameLst>
                                      </p:cBhvr>
                                      <p:to>
                                        <a:schemeClr val="tx1"/>
                                      </p:to>
                                    </p:animClr>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33" grpId="0"/>
      <p:bldP spid="34" grpId="0"/>
      <p:bldP spid="35" grpId="0"/>
      <p:bldP spid="50" grpId="0"/>
      <p:bldP spid="51" grpId="0"/>
      <p:bldP spid="52" grpId="0"/>
      <p:bldP spid="67" grpId="0"/>
      <p:bldP spid="68" grpId="0"/>
      <p:bldP spid="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latin typeface="American Typewriter" charset="0"/>
                <a:ea typeface="American Typewriter" charset="0"/>
                <a:cs typeface="American Typewriter" charset="0"/>
              </a:rPr>
              <a:t>Frequency_Difference</a:t>
            </a:r>
            <a:endParaRPr lang="en-US" dirty="0">
              <a:latin typeface="American Typewriter" charset="0"/>
              <a:ea typeface="American Typewriter" charset="0"/>
              <a:cs typeface="American Typewriter" charset="0"/>
            </a:endParaRPr>
          </a:p>
        </p:txBody>
      </p:sp>
      <p:sp>
        <p:nvSpPr>
          <p:cNvPr id="4" name="Title 1"/>
          <p:cNvSpPr txBox="1">
            <a:spLocks/>
          </p:cNvSpPr>
          <p:nvPr/>
        </p:nvSpPr>
        <p:spPr>
          <a:xfrm>
            <a:off x="1260423" y="3050862"/>
            <a:ext cx="35064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latin typeface="American Typewriter" charset="0"/>
                <a:ea typeface="American Typewriter" charset="0"/>
                <a:cs typeface="American Typewriter" charset="0"/>
              </a:rPr>
              <a:t>Labelling</a:t>
            </a:r>
            <a:endParaRPr lang="en-US" dirty="0">
              <a:latin typeface="American Typewriter" charset="0"/>
              <a:ea typeface="American Typewriter" charset="0"/>
              <a:cs typeface="American Typewriter" charset="0"/>
            </a:endParaRPr>
          </a:p>
        </p:txBody>
      </p:sp>
      <p:sp>
        <p:nvSpPr>
          <p:cNvPr id="5" name="Title 1"/>
          <p:cNvSpPr txBox="1">
            <a:spLocks/>
          </p:cNvSpPr>
          <p:nvPr/>
        </p:nvSpPr>
        <p:spPr>
          <a:xfrm>
            <a:off x="6773407" y="3050862"/>
            <a:ext cx="435768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mtClean="0">
                <a:latin typeface="American Typewriter" charset="0"/>
                <a:ea typeface="American Typewriter" charset="0"/>
                <a:cs typeface="American Typewriter" charset="0"/>
              </a:rPr>
              <a:t>Filter_Clusters</a:t>
            </a:r>
            <a:endParaRPr lang="en-US" dirty="0">
              <a:latin typeface="American Typewriter" charset="0"/>
              <a:ea typeface="American Typewriter" charset="0"/>
              <a:cs typeface="American Typewriter" charset="0"/>
            </a:endParaRPr>
          </a:p>
        </p:txBody>
      </p:sp>
      <mc:AlternateContent xmlns:mc="http://schemas.openxmlformats.org/markup-compatibility/2006" xmlns:a14="http://schemas.microsoft.com/office/drawing/2010/main">
        <mc:Choice Requires="a14">
          <p:sp>
            <p:nvSpPr>
              <p:cNvPr id="6" name="TextBox 5"/>
              <p:cNvSpPr txBox="1"/>
              <p:nvPr/>
            </p:nvSpPr>
            <p:spPr>
              <a:xfrm>
                <a:off x="2052100" y="4750408"/>
                <a:ext cx="192309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𝑂</m:t>
                      </m:r>
                      <m:r>
                        <a:rPr lang="en-US" sz="2400" b="0" i="1" smtClean="0">
                          <a:latin typeface="Cambria Math" charset="0"/>
                        </a:rPr>
                        <m:t>(</m:t>
                      </m:r>
                      <m:r>
                        <a:rPr lang="en-US" sz="2400" b="0" i="1" smtClean="0">
                          <a:latin typeface="Cambria Math" charset="0"/>
                        </a:rPr>
                        <m:t>𝑘𝑛</m:t>
                      </m:r>
                      <m:r>
                        <a:rPr lang="en-US" sz="2400" b="0" i="1" smtClean="0">
                          <a:latin typeface="Cambria Math" charset="0"/>
                        </a:rPr>
                        <m:t> </m:t>
                      </m:r>
                      <m:sSup>
                        <m:sSupPr>
                          <m:ctrlPr>
                            <a:rPr lang="en-US" sz="2400" b="0" i="1" smtClean="0">
                              <a:latin typeface="Cambria Math" charset="0"/>
                            </a:rPr>
                          </m:ctrlPr>
                        </m:sSupPr>
                        <m:e>
                          <m:r>
                            <a:rPr lang="en-US" sz="2400" b="0" i="1" smtClean="0">
                              <a:latin typeface="Cambria Math" charset="0"/>
                            </a:rPr>
                            <m:t>𝑙𝑜𝑔</m:t>
                          </m:r>
                        </m:e>
                        <m:sup>
                          <m:r>
                            <a:rPr lang="en-US" sz="2400" b="0" i="1" smtClean="0">
                              <a:latin typeface="Cambria Math" charset="0"/>
                            </a:rPr>
                            <m:t>2</m:t>
                          </m:r>
                        </m:sup>
                      </m:sSup>
                      <m:r>
                        <a:rPr lang="en-US" sz="2400" b="0" i="1" smtClean="0">
                          <a:latin typeface="Cambria Math" charset="0"/>
                        </a:rPr>
                        <m:t>𝑛</m:t>
                      </m:r>
                      <m:r>
                        <a:rPr lang="en-US" sz="2400" b="0" i="1" smtClean="0">
                          <a:latin typeface="Cambria Math" charset="0"/>
                          <a:ea typeface="Cambria Math" charset="0"/>
                          <a:cs typeface="Cambria Math" charset="0"/>
                        </a:rPr>
                        <m:t>)</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052100" y="4750408"/>
                <a:ext cx="1923091" cy="461665"/>
              </a:xfrm>
              <a:prstGeom prst="rect">
                <a:avLst/>
              </a:prstGeom>
              <a:blipFill rotWithShape="0">
                <a:blip r:embed="rId3"/>
                <a:stretch>
                  <a:fillRect t="-102632" r="-635" b="-1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075664" y="4750408"/>
                <a:ext cx="175317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𝑂</m:t>
                      </m:r>
                      <m:r>
                        <a:rPr lang="en-US" sz="2400" b="0" i="1" smtClean="0">
                          <a:latin typeface="Cambria Math" charset="0"/>
                        </a:rPr>
                        <m:t>(</m:t>
                      </m:r>
                      <m:r>
                        <a:rPr lang="en-US" sz="2400" b="0" i="1" smtClean="0">
                          <a:latin typeface="Cambria Math" charset="0"/>
                        </a:rPr>
                        <m:t>𝑛</m:t>
                      </m:r>
                      <m:r>
                        <a:rPr lang="en-US" sz="2400" b="0" i="1" smtClean="0">
                          <a:latin typeface="Cambria Math" charset="0"/>
                        </a:rPr>
                        <m:t> </m:t>
                      </m:r>
                      <m:sSup>
                        <m:sSupPr>
                          <m:ctrlPr>
                            <a:rPr lang="en-US" sz="2400" b="0" i="1" smtClean="0">
                              <a:latin typeface="Cambria Math" charset="0"/>
                            </a:rPr>
                          </m:ctrlPr>
                        </m:sSupPr>
                        <m:e>
                          <m:r>
                            <a:rPr lang="en-US" sz="2400" b="0" i="1" smtClean="0">
                              <a:latin typeface="Cambria Math" charset="0"/>
                            </a:rPr>
                            <m:t>𝑙𝑜𝑔</m:t>
                          </m:r>
                        </m:e>
                        <m:sup>
                          <m:r>
                            <a:rPr lang="en-US" sz="2400" b="0" i="1" smtClean="0">
                              <a:latin typeface="Cambria Math" charset="0"/>
                            </a:rPr>
                            <m:t>2</m:t>
                          </m:r>
                        </m:sup>
                      </m:sSup>
                      <m:r>
                        <a:rPr lang="en-US" sz="2400" b="0" i="1" smtClean="0">
                          <a:latin typeface="Cambria Math" charset="0"/>
                        </a:rPr>
                        <m:t>𝑛</m:t>
                      </m:r>
                      <m:r>
                        <a:rPr lang="en-US" sz="2400" b="0" i="1" smtClean="0">
                          <a:latin typeface="Cambria Math" charset="0"/>
                          <a:ea typeface="Cambria Math" charset="0"/>
                          <a:cs typeface="Cambria Math" charset="0"/>
                        </a:rPr>
                        <m:t>)</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8075664" y="4750408"/>
                <a:ext cx="1753172" cy="461665"/>
              </a:xfrm>
              <a:prstGeom prst="rect">
                <a:avLst/>
              </a:prstGeom>
              <a:blipFill rotWithShape="0">
                <a:blip r:embed="rId4"/>
                <a:stretch>
                  <a:fillRect t="-102632" r="-697" b="-130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2432460" y="4165858"/>
                <a:ext cx="11623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𝑓</m:t>
                      </m:r>
                      <m:d>
                        <m:dPr>
                          <m:ctrlPr>
                            <a:rPr lang="en-US" sz="2400" b="0" i="1" smtClean="0">
                              <a:latin typeface="Cambria Math" charset="0"/>
                            </a:rPr>
                          </m:ctrlPr>
                        </m:dPr>
                        <m:e>
                          <m:r>
                            <a:rPr lang="en-US" sz="2400" b="0" i="1" smtClean="0">
                              <a:latin typeface="Cambria Math" charset="0"/>
                            </a:rPr>
                            <m:t>𝑛</m:t>
                          </m:r>
                          <m:r>
                            <a:rPr lang="en-US" sz="2400" b="0" i="1" smtClean="0">
                              <a:latin typeface="Cambria Math" charset="0"/>
                            </a:rPr>
                            <m:t>,</m:t>
                          </m:r>
                          <m:r>
                            <a:rPr lang="en-US" sz="2400" b="0" i="1" smtClean="0">
                              <a:latin typeface="Cambria Math" charset="0"/>
                            </a:rPr>
                            <m:t>𝑘</m:t>
                          </m:r>
                        </m:e>
                      </m:d>
                    </m:oMath>
                  </m:oMathPara>
                </a14:m>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2432460" y="4165858"/>
                <a:ext cx="1162369" cy="461665"/>
              </a:xfrm>
              <a:prstGeom prst="rect">
                <a:avLst/>
              </a:prstGeom>
              <a:blipFill rotWithShape="0">
                <a:blip r:embed="rId5"/>
                <a:stretch>
                  <a:fillRect l="-52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510527" y="4165858"/>
                <a:ext cx="8834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ea typeface="Cambria Math" charset="0"/>
                          <a:cs typeface="Cambria Math" charset="0"/>
                        </a:rPr>
                        <m:t>𝑔</m:t>
                      </m:r>
                      <m:d>
                        <m:dPr>
                          <m:ctrlPr>
                            <a:rPr lang="en-US" sz="2400" b="0" i="1" smtClean="0">
                              <a:latin typeface="Cambria Math" charset="0"/>
                              <a:ea typeface="Cambria Math" charset="0"/>
                              <a:cs typeface="Cambria Math" charset="0"/>
                            </a:rPr>
                          </m:ctrlPr>
                        </m:dPr>
                        <m:e>
                          <m:r>
                            <a:rPr lang="en-US" sz="2400" b="0" i="1" smtClean="0">
                              <a:latin typeface="Cambria Math" charset="0"/>
                              <a:ea typeface="Cambria Math" charset="0"/>
                              <a:cs typeface="Cambria Math" charset="0"/>
                            </a:rPr>
                            <m:t>𝑛</m:t>
                          </m:r>
                        </m:e>
                      </m:d>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8510527" y="4165858"/>
                <a:ext cx="883447" cy="461665"/>
              </a:xfrm>
              <a:prstGeom prst="rect">
                <a:avLst/>
              </a:prstGeom>
              <a:blipFill rotWithShape="0">
                <a:blip r:embed="rId6"/>
                <a:stretch>
                  <a:fillRect b="-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579493" y="1605404"/>
                <a:ext cx="30330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𝑂</m:t>
                      </m:r>
                      <m:r>
                        <a:rPr lang="en-US" sz="2400" b="0" i="1" smtClean="0">
                          <a:latin typeface="Cambria Math" charset="0"/>
                        </a:rPr>
                        <m:t>(</m:t>
                      </m:r>
                      <m:r>
                        <a:rPr lang="en-US" sz="2400" b="0" i="1" smtClean="0">
                          <a:latin typeface="Cambria Math" charset="0"/>
                        </a:rPr>
                        <m:t>𝑓</m:t>
                      </m:r>
                      <m:d>
                        <m:dPr>
                          <m:ctrlPr>
                            <a:rPr lang="en-US" sz="2400" b="0" i="1" smtClean="0">
                              <a:latin typeface="Cambria Math" charset="0"/>
                            </a:rPr>
                          </m:ctrlPr>
                        </m:dPr>
                        <m:e>
                          <m:r>
                            <a:rPr lang="en-US" sz="2400" b="0" i="1" smtClean="0">
                              <a:latin typeface="Cambria Math" charset="0"/>
                            </a:rPr>
                            <m:t>𝑛</m:t>
                          </m:r>
                          <m:r>
                            <a:rPr lang="en-US" sz="2400" b="0" i="1" smtClean="0">
                              <a:latin typeface="Cambria Math" charset="0"/>
                            </a:rPr>
                            <m:t>,</m:t>
                          </m:r>
                          <m:r>
                            <a:rPr lang="en-US" sz="2400" b="0" i="1" smtClean="0">
                              <a:latin typeface="Cambria Math" charset="0"/>
                            </a:rPr>
                            <m:t>𝑘</m:t>
                          </m:r>
                        </m:e>
                      </m:d>
                      <m:r>
                        <a:rPr lang="en-US" sz="2400" b="0" i="1" smtClean="0">
                          <a:latin typeface="Cambria Math" charset="0"/>
                        </a:rPr>
                        <m:t>+</m:t>
                      </m:r>
                      <m:r>
                        <a:rPr lang="en-US" sz="2400" b="0" i="1" smtClean="0">
                          <a:latin typeface="Cambria Math" charset="0"/>
                        </a:rPr>
                        <m:t>𝑘</m:t>
                      </m:r>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𝑔</m:t>
                      </m:r>
                      <m:d>
                        <m:dPr>
                          <m:ctrlPr>
                            <a:rPr lang="en-US" sz="2400" b="0" i="1" smtClean="0">
                              <a:latin typeface="Cambria Math" charset="0"/>
                              <a:ea typeface="Cambria Math" charset="0"/>
                              <a:cs typeface="Cambria Math" charset="0"/>
                            </a:rPr>
                          </m:ctrlPr>
                        </m:dPr>
                        <m:e>
                          <m:r>
                            <a:rPr lang="en-US" sz="2400" b="0" i="1" smtClean="0">
                              <a:latin typeface="Cambria Math" charset="0"/>
                              <a:ea typeface="Cambria Math" charset="0"/>
                              <a:cs typeface="Cambria Math" charset="0"/>
                            </a:rPr>
                            <m:t>𝑛</m:t>
                          </m:r>
                        </m:e>
                      </m:d>
                      <m:r>
                        <a:rPr lang="en-US" sz="2400" b="0" i="1" smtClean="0">
                          <a:latin typeface="Cambria Math" charset="0"/>
                          <a:ea typeface="Cambria Math" charset="0"/>
                          <a:cs typeface="Cambria Math" charset="0"/>
                        </a:rPr>
                        <m:t>)</m:t>
                      </m:r>
                    </m:oMath>
                  </m:oMathPara>
                </a14:m>
                <a:endParaRPr lang="en-US" sz="2400" dirty="0"/>
              </a:p>
            </p:txBody>
          </p:sp>
        </mc:Choice>
        <mc:Fallback>
          <p:sp>
            <p:nvSpPr>
              <p:cNvPr id="10" name="TextBox 9"/>
              <p:cNvSpPr txBox="1">
                <a:spLocks noRot="1" noChangeAspect="1" noMove="1" noResize="1" noEditPoints="1" noAdjustHandles="1" noChangeArrowheads="1" noChangeShapeType="1" noTextEdit="1"/>
              </p:cNvSpPr>
              <p:nvPr/>
            </p:nvSpPr>
            <p:spPr>
              <a:xfrm>
                <a:off x="4579493" y="1605404"/>
                <a:ext cx="3033010" cy="461665"/>
              </a:xfrm>
              <a:prstGeom prst="rect">
                <a:avLst/>
              </a:prstGeom>
              <a:blipFill rotWithShape="0">
                <a:blip r:embed="rId7"/>
                <a:stretch>
                  <a:fillRect r="-201"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134453" y="2321350"/>
                <a:ext cx="192309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𝑂</m:t>
                      </m:r>
                      <m:r>
                        <a:rPr lang="en-US" sz="2400" b="0" i="1" smtClean="0">
                          <a:latin typeface="Cambria Math" charset="0"/>
                        </a:rPr>
                        <m:t>(</m:t>
                      </m:r>
                      <m:r>
                        <a:rPr lang="en-US" sz="2400" b="0" i="1" smtClean="0">
                          <a:latin typeface="Cambria Math" charset="0"/>
                        </a:rPr>
                        <m:t>𝑘𝑛</m:t>
                      </m:r>
                      <m:r>
                        <a:rPr lang="en-US" sz="2400" b="0" i="1" smtClean="0">
                          <a:latin typeface="Cambria Math" charset="0"/>
                        </a:rPr>
                        <m:t> </m:t>
                      </m:r>
                      <m:sSup>
                        <m:sSupPr>
                          <m:ctrlPr>
                            <a:rPr lang="en-US" sz="2400" b="0" i="1" smtClean="0">
                              <a:latin typeface="Cambria Math" charset="0"/>
                            </a:rPr>
                          </m:ctrlPr>
                        </m:sSupPr>
                        <m:e>
                          <m:r>
                            <a:rPr lang="en-US" sz="2400" b="0" i="1" smtClean="0">
                              <a:latin typeface="Cambria Math" charset="0"/>
                            </a:rPr>
                            <m:t>𝑙𝑜𝑔</m:t>
                          </m:r>
                        </m:e>
                        <m:sup>
                          <m:r>
                            <a:rPr lang="en-US" sz="2400" b="0" i="1" smtClean="0">
                              <a:latin typeface="Cambria Math" charset="0"/>
                            </a:rPr>
                            <m:t>2</m:t>
                          </m:r>
                        </m:sup>
                      </m:sSup>
                      <m:r>
                        <a:rPr lang="en-US" sz="2400" b="0" i="1" smtClean="0">
                          <a:latin typeface="Cambria Math" charset="0"/>
                        </a:rPr>
                        <m:t>𝑛</m:t>
                      </m:r>
                      <m:r>
                        <a:rPr lang="en-US" sz="2400" b="0" i="1" smtClean="0">
                          <a:latin typeface="Cambria Math" charset="0"/>
                          <a:ea typeface="Cambria Math" charset="0"/>
                          <a:cs typeface="Cambria Math" charset="0"/>
                        </a:rPr>
                        <m:t>)</m:t>
                      </m:r>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134453" y="2321350"/>
                <a:ext cx="1923091" cy="461665"/>
              </a:xfrm>
              <a:prstGeom prst="rect">
                <a:avLst/>
              </a:prstGeom>
              <a:blipFill rotWithShape="0">
                <a:blip r:embed="rId8"/>
                <a:stretch>
                  <a:fillRect t="-103947" r="-633" b="-130263"/>
                </a:stretch>
              </a:blipFill>
            </p:spPr>
            <p:txBody>
              <a:bodyPr/>
              <a:lstStyle/>
              <a:p>
                <a:r>
                  <a:rPr lang="en-US">
                    <a:noFill/>
                  </a:rPr>
                  <a:t> </a:t>
                </a:r>
              </a:p>
            </p:txBody>
          </p:sp>
        </mc:Fallback>
      </mc:AlternateContent>
    </p:spTree>
    <p:extLst>
      <p:ext uri="{BB962C8B-B14F-4D97-AF65-F5344CB8AC3E}">
        <p14:creationId xmlns:p14="http://schemas.microsoft.com/office/powerpoint/2010/main" val="1062388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charset="0"/>
                <a:ea typeface="American Typewriter" charset="0"/>
                <a:cs typeface="American Typewriter" charset="0"/>
              </a:rPr>
              <a:t>Labelling</a:t>
            </a:r>
            <a:endParaRPr lang="en-US" dirty="0">
              <a:latin typeface="American Typewriter" charset="0"/>
              <a:ea typeface="American Typewriter" charset="0"/>
              <a:cs typeface="American Typewriter" charset="0"/>
            </a:endParaRPr>
          </a:p>
        </p:txBody>
      </p:sp>
      <p:sp>
        <p:nvSpPr>
          <p:cNvPr id="3" name="Content Placeholder 2"/>
          <p:cNvSpPr>
            <a:spLocks noGrp="1"/>
          </p:cNvSpPr>
          <p:nvPr>
            <p:ph idx="1"/>
          </p:nvPr>
        </p:nvSpPr>
        <p:spPr/>
        <p:txBody>
          <a:bodyPr/>
          <a:lstStyle/>
          <a:p>
            <a:pPr marL="0" indent="0">
              <a:buNone/>
            </a:pPr>
            <a:r>
              <a:rPr lang="en-US" dirty="0" smtClean="0"/>
              <a:t>Input: A set of trees {T</a:t>
            </a:r>
            <a:r>
              <a:rPr lang="en-US" baseline="-25000" dirty="0" smtClean="0"/>
              <a:t>1</a:t>
            </a:r>
            <a:r>
              <a:rPr lang="en-US" dirty="0" smtClean="0"/>
              <a:t>, T</a:t>
            </a:r>
            <a:r>
              <a:rPr lang="en-US" baseline="-25000" dirty="0" smtClean="0"/>
              <a:t>2</a:t>
            </a:r>
            <a:r>
              <a:rPr lang="en-US" dirty="0" smtClean="0"/>
              <a:t>, ..., </a:t>
            </a:r>
            <a:r>
              <a:rPr lang="en-US" dirty="0" err="1" smtClean="0"/>
              <a:t>T</a:t>
            </a:r>
            <a:r>
              <a:rPr lang="en-US" baseline="-25000" dirty="0" err="1" smtClean="0"/>
              <a:t>k</a:t>
            </a:r>
            <a:r>
              <a:rPr lang="en-US" dirty="0" smtClean="0"/>
              <a:t>} with identical </a:t>
            </a:r>
            <a:r>
              <a:rPr lang="en-US" dirty="0" err="1" smtClean="0"/>
              <a:t>leafsets</a:t>
            </a:r>
            <a:endParaRPr lang="en-US" dirty="0" smtClean="0"/>
          </a:p>
          <a:p>
            <a:pPr marL="0" indent="0">
              <a:buNone/>
            </a:pPr>
            <a:endParaRPr lang="en-US" dirty="0"/>
          </a:p>
          <a:p>
            <a:pPr marL="0" indent="0">
              <a:buNone/>
            </a:pPr>
            <a:r>
              <a:rPr lang="en-US" dirty="0" smtClean="0"/>
              <a:t>Output: Every node is labelled such that nodes associated with the same cluster have the same labels and for any node u, id(u) is in the range [1, 2k |leafset|]</a:t>
            </a:r>
            <a:endParaRPr lang="en-US" dirty="0"/>
          </a:p>
        </p:txBody>
      </p:sp>
    </p:spTree>
    <p:extLst>
      <p:ext uri="{BB962C8B-B14F-4D97-AF65-F5344CB8AC3E}">
        <p14:creationId xmlns:p14="http://schemas.microsoft.com/office/powerpoint/2010/main" val="751250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852767" y="494413"/>
            <a:ext cx="447558"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7,6</a:t>
            </a:r>
            <a:endParaRPr lang="en-US" sz="1600" dirty="0">
              <a:solidFill>
                <a:srgbClr val="FF0000"/>
              </a:solidFill>
              <a:latin typeface="Apple Chancery" charset="0"/>
              <a:ea typeface="Apple Chancery" charset="0"/>
              <a:cs typeface="Apple Chancery" charset="0"/>
            </a:endParaRPr>
          </a:p>
        </p:txBody>
      </p:sp>
      <p:sp>
        <p:nvSpPr>
          <p:cNvPr id="27" name="TextBox 26"/>
          <p:cNvSpPr txBox="1"/>
          <p:nvPr/>
        </p:nvSpPr>
        <p:spPr>
          <a:xfrm>
            <a:off x="2535048" y="1801765"/>
            <a:ext cx="431528" cy="338554"/>
          </a:xfrm>
          <a:prstGeom prst="rect">
            <a:avLst/>
          </a:prstGeom>
          <a:noFill/>
        </p:spPr>
        <p:txBody>
          <a:bodyPr wrap="none" rtlCol="0">
            <a:spAutoFit/>
          </a:bodyPr>
          <a:lstStyle/>
          <a:p>
            <a:r>
              <a:rPr lang="en-US" sz="1600" smtClean="0">
                <a:solidFill>
                  <a:srgbClr val="FF0000"/>
                </a:solidFill>
                <a:latin typeface="Apple Chancery" charset="0"/>
                <a:ea typeface="Apple Chancery" charset="0"/>
                <a:cs typeface="Apple Chancery" charset="0"/>
              </a:rPr>
              <a:t>5,0</a:t>
            </a:r>
            <a:endParaRPr lang="en-US" sz="1600" dirty="0">
              <a:solidFill>
                <a:srgbClr val="FF0000"/>
              </a:solidFill>
              <a:latin typeface="Apple Chancery" charset="0"/>
              <a:ea typeface="Apple Chancery" charset="0"/>
              <a:cs typeface="Apple Chancery" charset="0"/>
            </a:endParaRPr>
          </a:p>
        </p:txBody>
      </p:sp>
      <p:sp>
        <p:nvSpPr>
          <p:cNvPr id="28" name="TextBox 27"/>
          <p:cNvSpPr txBox="1"/>
          <p:nvPr/>
        </p:nvSpPr>
        <p:spPr>
          <a:xfrm>
            <a:off x="2781390" y="1159866"/>
            <a:ext cx="413896" cy="338554"/>
          </a:xfrm>
          <a:prstGeom prst="rect">
            <a:avLst/>
          </a:prstGeom>
          <a:noFill/>
        </p:spPr>
        <p:txBody>
          <a:bodyPr wrap="none" rtlCol="0">
            <a:spAutoFit/>
          </a:bodyPr>
          <a:lstStyle/>
          <a:p>
            <a:r>
              <a:rPr lang="en-US" sz="1600" smtClean="0">
                <a:solidFill>
                  <a:srgbClr val="FF0000"/>
                </a:solidFill>
                <a:latin typeface="Apple Chancery" charset="0"/>
                <a:ea typeface="Apple Chancery" charset="0"/>
                <a:cs typeface="Apple Chancery" charset="0"/>
              </a:rPr>
              <a:t>5,1</a:t>
            </a:r>
            <a:endParaRPr lang="en-US" sz="1600" dirty="0">
              <a:solidFill>
                <a:srgbClr val="FF0000"/>
              </a:solidFill>
              <a:latin typeface="Apple Chancery" charset="0"/>
              <a:ea typeface="Apple Chancery" charset="0"/>
              <a:cs typeface="Apple Chancery" charset="0"/>
            </a:endParaRPr>
          </a:p>
        </p:txBody>
      </p:sp>
      <p:sp>
        <p:nvSpPr>
          <p:cNvPr id="29" name="TextBox 28"/>
          <p:cNvSpPr txBox="1"/>
          <p:nvPr/>
        </p:nvSpPr>
        <p:spPr>
          <a:xfrm>
            <a:off x="4430356" y="1126147"/>
            <a:ext cx="442750"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6,5</a:t>
            </a:r>
            <a:endParaRPr lang="en-US" sz="1600" dirty="0">
              <a:solidFill>
                <a:srgbClr val="FF0000"/>
              </a:solidFill>
              <a:latin typeface="Apple Chancery" charset="0"/>
              <a:ea typeface="Apple Chancery" charset="0"/>
              <a:cs typeface="Apple Chancery" charset="0"/>
            </a:endParaRPr>
          </a:p>
        </p:txBody>
      </p:sp>
      <p:sp>
        <p:nvSpPr>
          <p:cNvPr id="30" name="TextBox 29"/>
          <p:cNvSpPr txBox="1"/>
          <p:nvPr/>
        </p:nvSpPr>
        <p:spPr>
          <a:xfrm>
            <a:off x="3627989" y="1805021"/>
            <a:ext cx="436338"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3,2</a:t>
            </a:r>
            <a:endParaRPr lang="en-US" sz="1600" dirty="0">
              <a:solidFill>
                <a:srgbClr val="FF0000"/>
              </a:solidFill>
              <a:latin typeface="Apple Chancery" charset="0"/>
              <a:ea typeface="Apple Chancery" charset="0"/>
              <a:cs typeface="Apple Chancery" charset="0"/>
            </a:endParaRPr>
          </a:p>
        </p:txBody>
      </p:sp>
      <p:sp>
        <p:nvSpPr>
          <p:cNvPr id="31" name="TextBox 30"/>
          <p:cNvSpPr txBox="1"/>
          <p:nvPr/>
        </p:nvSpPr>
        <p:spPr>
          <a:xfrm>
            <a:off x="4827468" y="1784770"/>
            <a:ext cx="479618"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4,4</a:t>
            </a:r>
            <a:endParaRPr lang="en-US" sz="1600" dirty="0">
              <a:solidFill>
                <a:srgbClr val="FF0000"/>
              </a:solidFill>
              <a:latin typeface="Apple Chancery" charset="0"/>
              <a:ea typeface="Apple Chancery" charset="0"/>
              <a:cs typeface="Apple Chancery" charset="0"/>
            </a:endParaRPr>
          </a:p>
        </p:txBody>
      </p:sp>
      <p:cxnSp>
        <p:nvCxnSpPr>
          <p:cNvPr id="46" name="Straight Connector 45"/>
          <p:cNvCxnSpPr/>
          <p:nvPr/>
        </p:nvCxnSpPr>
        <p:spPr>
          <a:xfrm>
            <a:off x="8744022" y="1248945"/>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168698" y="391494"/>
            <a:ext cx="447558"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7,6</a:t>
            </a:r>
            <a:endParaRPr lang="en-US" sz="1600" dirty="0">
              <a:solidFill>
                <a:srgbClr val="FF0000"/>
              </a:solidFill>
              <a:latin typeface="Apple Chancery" charset="0"/>
              <a:ea typeface="Apple Chancery" charset="0"/>
              <a:cs typeface="Apple Chancery" charset="0"/>
            </a:endParaRPr>
          </a:p>
        </p:txBody>
      </p:sp>
      <p:sp>
        <p:nvSpPr>
          <p:cNvPr id="55" name="TextBox 54"/>
          <p:cNvSpPr txBox="1"/>
          <p:nvPr/>
        </p:nvSpPr>
        <p:spPr>
          <a:xfrm>
            <a:off x="6433733" y="2324521"/>
            <a:ext cx="40267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1,1</a:t>
            </a:r>
            <a:endParaRPr lang="en-US" sz="1600" dirty="0">
              <a:solidFill>
                <a:srgbClr val="FF0000"/>
              </a:solidFill>
              <a:latin typeface="Apple Chancery" charset="0"/>
              <a:ea typeface="Apple Chancery" charset="0"/>
              <a:cs typeface="Apple Chancery" charset="0"/>
            </a:endParaRPr>
          </a:p>
        </p:txBody>
      </p:sp>
      <p:sp>
        <p:nvSpPr>
          <p:cNvPr id="56" name="TextBox 55"/>
          <p:cNvSpPr txBox="1"/>
          <p:nvPr/>
        </p:nvSpPr>
        <p:spPr>
          <a:xfrm>
            <a:off x="6707550" y="1682641"/>
            <a:ext cx="413896"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5</a:t>
            </a:r>
            <a:r>
              <a:rPr lang="en-US" sz="1600" dirty="0" smtClean="0">
                <a:solidFill>
                  <a:srgbClr val="FF0000"/>
                </a:solidFill>
                <a:latin typeface="Apple Chancery" charset="0"/>
                <a:ea typeface="Apple Chancery" charset="0"/>
                <a:cs typeface="Apple Chancery" charset="0"/>
              </a:rPr>
              <a:t>,1</a:t>
            </a:r>
            <a:endParaRPr lang="en-US" sz="1600" dirty="0">
              <a:solidFill>
                <a:srgbClr val="FF0000"/>
              </a:solidFill>
              <a:latin typeface="Apple Chancery" charset="0"/>
              <a:ea typeface="Apple Chancery" charset="0"/>
              <a:cs typeface="Apple Chancery" charset="0"/>
            </a:endParaRPr>
          </a:p>
        </p:txBody>
      </p:sp>
      <p:sp>
        <p:nvSpPr>
          <p:cNvPr id="57" name="TextBox 56"/>
          <p:cNvSpPr txBox="1"/>
          <p:nvPr/>
        </p:nvSpPr>
        <p:spPr>
          <a:xfrm>
            <a:off x="7098080" y="1039648"/>
            <a:ext cx="436338"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8,7</a:t>
            </a:r>
            <a:endParaRPr lang="en-US" sz="1600" dirty="0">
              <a:solidFill>
                <a:srgbClr val="FF0000"/>
              </a:solidFill>
              <a:latin typeface="Apple Chancery" charset="0"/>
              <a:ea typeface="Apple Chancery" charset="0"/>
              <a:cs typeface="Apple Chancery" charset="0"/>
            </a:endParaRPr>
          </a:p>
        </p:txBody>
      </p:sp>
      <p:sp>
        <p:nvSpPr>
          <p:cNvPr id="58" name="TextBox 57"/>
          <p:cNvSpPr txBox="1"/>
          <p:nvPr/>
        </p:nvSpPr>
        <p:spPr>
          <a:xfrm>
            <a:off x="8760272" y="992136"/>
            <a:ext cx="458780" cy="338554"/>
          </a:xfrm>
          <a:prstGeom prst="rect">
            <a:avLst/>
          </a:prstGeom>
          <a:noFill/>
        </p:spPr>
        <p:txBody>
          <a:bodyPr wrap="none" rtlCol="0">
            <a:spAutoFit/>
          </a:bodyPr>
          <a:lstStyle/>
          <a:p>
            <a:r>
              <a:rPr lang="en-US" sz="1600" smtClean="0">
                <a:solidFill>
                  <a:srgbClr val="FF0000"/>
                </a:solidFill>
                <a:latin typeface="Apple Chancery" charset="0"/>
                <a:ea typeface="Apple Chancery" charset="0"/>
                <a:cs typeface="Apple Chancery" charset="0"/>
              </a:rPr>
              <a:t>4,8</a:t>
            </a:r>
            <a:endParaRPr lang="en-US" sz="1600" dirty="0">
              <a:solidFill>
                <a:srgbClr val="FF0000"/>
              </a:solidFill>
              <a:latin typeface="Apple Chancery" charset="0"/>
              <a:ea typeface="Apple Chancery" charset="0"/>
              <a:cs typeface="Apple Chancery" charset="0"/>
            </a:endParaRPr>
          </a:p>
        </p:txBody>
      </p:sp>
      <p:sp>
        <p:nvSpPr>
          <p:cNvPr id="59" name="TextBox 58"/>
          <p:cNvSpPr txBox="1"/>
          <p:nvPr/>
        </p:nvSpPr>
        <p:spPr>
          <a:xfrm>
            <a:off x="9147811" y="1636991"/>
            <a:ext cx="479618"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4,4</a:t>
            </a:r>
            <a:endParaRPr lang="en-US" sz="1600" dirty="0">
              <a:solidFill>
                <a:srgbClr val="FF0000"/>
              </a:solidFill>
              <a:latin typeface="Apple Chancery" charset="0"/>
              <a:ea typeface="Apple Chancery" charset="0"/>
              <a:cs typeface="Apple Chancery" charset="0"/>
            </a:endParaRPr>
          </a:p>
        </p:txBody>
      </p:sp>
      <p:sp>
        <p:nvSpPr>
          <p:cNvPr id="67" name="TextBox 66"/>
          <p:cNvSpPr txBox="1"/>
          <p:nvPr/>
        </p:nvSpPr>
        <p:spPr>
          <a:xfrm>
            <a:off x="2494237" y="5052605"/>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68" name="TextBox 67"/>
          <p:cNvSpPr txBox="1"/>
          <p:nvPr/>
        </p:nvSpPr>
        <p:spPr>
          <a:xfrm>
            <a:off x="2898403" y="5046279"/>
            <a:ext cx="27924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3</a:t>
            </a:r>
            <a:endParaRPr lang="en-US" sz="1600" dirty="0">
              <a:solidFill>
                <a:srgbClr val="FF0000"/>
              </a:solidFill>
              <a:latin typeface="Apple Chancery" charset="0"/>
              <a:ea typeface="Apple Chancery" charset="0"/>
              <a:cs typeface="Apple Chancery" charset="0"/>
            </a:endParaRPr>
          </a:p>
        </p:txBody>
      </p:sp>
      <p:sp>
        <p:nvSpPr>
          <p:cNvPr id="69" name="TextBox 68"/>
          <p:cNvSpPr txBox="1"/>
          <p:nvPr/>
        </p:nvSpPr>
        <p:spPr>
          <a:xfrm>
            <a:off x="2073568" y="5058919"/>
            <a:ext cx="27283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1</a:t>
            </a:r>
            <a:endParaRPr lang="en-US" sz="1600" dirty="0">
              <a:solidFill>
                <a:srgbClr val="FF0000"/>
              </a:solidFill>
              <a:latin typeface="Apple Chancery" charset="0"/>
              <a:ea typeface="Apple Chancery" charset="0"/>
              <a:cs typeface="Apple Chancery" charset="0"/>
            </a:endParaRPr>
          </a:p>
        </p:txBody>
      </p:sp>
      <p:sp>
        <p:nvSpPr>
          <p:cNvPr id="70" name="TextBox 69"/>
          <p:cNvSpPr txBox="1"/>
          <p:nvPr/>
        </p:nvSpPr>
        <p:spPr>
          <a:xfrm>
            <a:off x="2280340" y="4427914"/>
            <a:ext cx="28405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5</a:t>
            </a:r>
          </a:p>
        </p:txBody>
      </p:sp>
      <p:sp>
        <p:nvSpPr>
          <p:cNvPr id="71" name="TextBox 70"/>
          <p:cNvSpPr txBox="1"/>
          <p:nvPr/>
        </p:nvSpPr>
        <p:spPr>
          <a:xfrm>
            <a:off x="3533559" y="5036543"/>
            <a:ext cx="31130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4</a:t>
            </a:r>
            <a:endParaRPr lang="en-US" sz="1600" dirty="0">
              <a:solidFill>
                <a:srgbClr val="FF0000"/>
              </a:solidFill>
              <a:latin typeface="Apple Chancery" charset="0"/>
              <a:ea typeface="Apple Chancery" charset="0"/>
              <a:cs typeface="Apple Chancery" charset="0"/>
            </a:endParaRPr>
          </a:p>
        </p:txBody>
      </p:sp>
      <p:sp>
        <p:nvSpPr>
          <p:cNvPr id="72" name="TextBox 71"/>
          <p:cNvSpPr txBox="1"/>
          <p:nvPr/>
        </p:nvSpPr>
        <p:spPr>
          <a:xfrm>
            <a:off x="3414885" y="4427914"/>
            <a:ext cx="301686"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6</a:t>
            </a:r>
            <a:endParaRPr lang="en-US" sz="1600" dirty="0">
              <a:solidFill>
                <a:srgbClr val="FF0000"/>
              </a:solidFill>
              <a:latin typeface="Apple Chancery" charset="0"/>
              <a:ea typeface="Apple Chancery" charset="0"/>
              <a:cs typeface="Apple Chancery" charset="0"/>
            </a:endParaRPr>
          </a:p>
        </p:txBody>
      </p:sp>
      <p:sp>
        <p:nvSpPr>
          <p:cNvPr id="73" name="TextBox 72"/>
          <p:cNvSpPr txBox="1"/>
          <p:nvPr/>
        </p:nvSpPr>
        <p:spPr>
          <a:xfrm>
            <a:off x="3020279" y="3820295"/>
            <a:ext cx="28886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7</a:t>
            </a:r>
          </a:p>
        </p:txBody>
      </p:sp>
      <p:sp>
        <p:nvSpPr>
          <p:cNvPr id="87" name="TextBox 86"/>
          <p:cNvSpPr txBox="1"/>
          <p:nvPr/>
        </p:nvSpPr>
        <p:spPr>
          <a:xfrm>
            <a:off x="7047447" y="5757692"/>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88" name="TextBox 87"/>
          <p:cNvSpPr txBox="1"/>
          <p:nvPr/>
        </p:nvSpPr>
        <p:spPr>
          <a:xfrm>
            <a:off x="7265542" y="5109789"/>
            <a:ext cx="27924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3</a:t>
            </a:r>
            <a:endParaRPr lang="en-US" sz="1600" dirty="0">
              <a:solidFill>
                <a:srgbClr val="FF0000"/>
              </a:solidFill>
              <a:latin typeface="Apple Chancery" charset="0"/>
              <a:ea typeface="Apple Chancery" charset="0"/>
              <a:cs typeface="Apple Chancery" charset="0"/>
            </a:endParaRPr>
          </a:p>
        </p:txBody>
      </p:sp>
      <p:sp>
        <p:nvSpPr>
          <p:cNvPr id="89" name="TextBox 88"/>
          <p:cNvSpPr txBox="1"/>
          <p:nvPr/>
        </p:nvSpPr>
        <p:spPr>
          <a:xfrm>
            <a:off x="6312597" y="5757692"/>
            <a:ext cx="27283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1</a:t>
            </a:r>
            <a:endParaRPr lang="en-US" sz="1600" dirty="0">
              <a:solidFill>
                <a:srgbClr val="FF0000"/>
              </a:solidFill>
              <a:latin typeface="Apple Chancery" charset="0"/>
              <a:ea typeface="Apple Chancery" charset="0"/>
              <a:cs typeface="Apple Chancery" charset="0"/>
            </a:endParaRPr>
          </a:p>
        </p:txBody>
      </p:sp>
      <p:sp>
        <p:nvSpPr>
          <p:cNvPr id="90" name="TextBox 89"/>
          <p:cNvSpPr txBox="1"/>
          <p:nvPr/>
        </p:nvSpPr>
        <p:spPr>
          <a:xfrm>
            <a:off x="7474550" y="4478791"/>
            <a:ext cx="31130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4</a:t>
            </a:r>
            <a:endParaRPr lang="en-US" sz="1600" dirty="0">
              <a:solidFill>
                <a:srgbClr val="FF0000"/>
              </a:solidFill>
              <a:latin typeface="Apple Chancery" charset="0"/>
              <a:ea typeface="Apple Chancery" charset="0"/>
              <a:cs typeface="Apple Chancery" charset="0"/>
            </a:endParaRPr>
          </a:p>
        </p:txBody>
      </p:sp>
      <p:sp>
        <p:nvSpPr>
          <p:cNvPr id="91" name="TextBox 90"/>
          <p:cNvSpPr txBox="1"/>
          <p:nvPr/>
        </p:nvSpPr>
        <p:spPr>
          <a:xfrm>
            <a:off x="6510981" y="5085951"/>
            <a:ext cx="28405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5</a:t>
            </a:r>
            <a:endParaRPr lang="en-US" sz="1600" dirty="0">
              <a:solidFill>
                <a:srgbClr val="FF0000"/>
              </a:solidFill>
              <a:latin typeface="Apple Chancery" charset="0"/>
              <a:ea typeface="Apple Chancery" charset="0"/>
              <a:cs typeface="Apple Chancery" charset="0"/>
            </a:endParaRPr>
          </a:p>
        </p:txBody>
      </p:sp>
      <p:sp>
        <p:nvSpPr>
          <p:cNvPr id="92" name="TextBox 91"/>
          <p:cNvSpPr txBox="1"/>
          <p:nvPr/>
        </p:nvSpPr>
        <p:spPr>
          <a:xfrm>
            <a:off x="7326865" y="3814372"/>
            <a:ext cx="28886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7</a:t>
            </a:r>
          </a:p>
        </p:txBody>
      </p:sp>
      <p:sp>
        <p:nvSpPr>
          <p:cNvPr id="93" name="TextBox 92"/>
          <p:cNvSpPr txBox="1"/>
          <p:nvPr/>
        </p:nvSpPr>
        <p:spPr>
          <a:xfrm>
            <a:off x="6732991" y="4478791"/>
            <a:ext cx="29046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8</a:t>
            </a:r>
            <a:endParaRPr lang="en-US" sz="1600" dirty="0">
              <a:solidFill>
                <a:srgbClr val="FF0000"/>
              </a:solidFill>
              <a:latin typeface="Apple Chancery" charset="0"/>
              <a:ea typeface="Apple Chancery" charset="0"/>
              <a:cs typeface="Apple Chancery" charset="0"/>
            </a:endParaRPr>
          </a:p>
        </p:txBody>
      </p:sp>
      <p:sp>
        <p:nvSpPr>
          <p:cNvPr id="104" name="TextBox 103"/>
          <p:cNvSpPr txBox="1"/>
          <p:nvPr/>
        </p:nvSpPr>
        <p:spPr>
          <a:xfrm>
            <a:off x="8780908" y="5078598"/>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105" name="TextBox 104"/>
          <p:cNvSpPr txBox="1"/>
          <p:nvPr/>
        </p:nvSpPr>
        <p:spPr>
          <a:xfrm>
            <a:off x="9167555" y="5039903"/>
            <a:ext cx="27924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3</a:t>
            </a:r>
            <a:endParaRPr lang="en-US" sz="1600" dirty="0">
              <a:solidFill>
                <a:srgbClr val="FF0000"/>
              </a:solidFill>
              <a:latin typeface="Apple Chancery" charset="0"/>
              <a:ea typeface="Apple Chancery" charset="0"/>
              <a:cs typeface="Apple Chancery" charset="0"/>
            </a:endParaRPr>
          </a:p>
        </p:txBody>
      </p:sp>
      <p:sp>
        <p:nvSpPr>
          <p:cNvPr id="106" name="TextBox 105"/>
          <p:cNvSpPr txBox="1"/>
          <p:nvPr/>
        </p:nvSpPr>
        <p:spPr>
          <a:xfrm>
            <a:off x="8383614" y="5087927"/>
            <a:ext cx="27283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1</a:t>
            </a:r>
            <a:endParaRPr lang="en-US" sz="1600" dirty="0">
              <a:solidFill>
                <a:srgbClr val="FF0000"/>
              </a:solidFill>
              <a:latin typeface="Apple Chancery" charset="0"/>
              <a:ea typeface="Apple Chancery" charset="0"/>
              <a:cs typeface="Apple Chancery" charset="0"/>
            </a:endParaRPr>
          </a:p>
        </p:txBody>
      </p:sp>
      <p:sp>
        <p:nvSpPr>
          <p:cNvPr id="107" name="TextBox 106"/>
          <p:cNvSpPr txBox="1"/>
          <p:nvPr/>
        </p:nvSpPr>
        <p:spPr>
          <a:xfrm>
            <a:off x="9840552" y="5046782"/>
            <a:ext cx="31130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4</a:t>
            </a:r>
            <a:endParaRPr lang="en-US" sz="1600" dirty="0">
              <a:solidFill>
                <a:srgbClr val="FF0000"/>
              </a:solidFill>
              <a:latin typeface="Apple Chancery" charset="0"/>
              <a:ea typeface="Apple Chancery" charset="0"/>
              <a:cs typeface="Apple Chancery" charset="0"/>
            </a:endParaRPr>
          </a:p>
        </p:txBody>
      </p:sp>
      <p:sp>
        <p:nvSpPr>
          <p:cNvPr id="108" name="TextBox 107"/>
          <p:cNvSpPr txBox="1"/>
          <p:nvPr/>
        </p:nvSpPr>
        <p:spPr>
          <a:xfrm>
            <a:off x="9297856" y="3800929"/>
            <a:ext cx="301686" cy="338554"/>
          </a:xfrm>
          <a:prstGeom prst="rect">
            <a:avLst/>
          </a:prstGeom>
          <a:noFill/>
        </p:spPr>
        <p:txBody>
          <a:bodyPr wrap="none" rtlCol="0">
            <a:spAutoFit/>
          </a:bodyPr>
          <a:lstStyle/>
          <a:p>
            <a:r>
              <a:rPr lang="en-US" sz="1600" smtClean="0">
                <a:solidFill>
                  <a:srgbClr val="FF0000"/>
                </a:solidFill>
                <a:latin typeface="Apple Chancery" charset="0"/>
                <a:ea typeface="Apple Chancery" charset="0"/>
                <a:cs typeface="Apple Chancery" charset="0"/>
              </a:rPr>
              <a:t>6</a:t>
            </a:r>
            <a:endParaRPr lang="en-US" sz="1600" dirty="0">
              <a:solidFill>
                <a:srgbClr val="FF0000"/>
              </a:solidFill>
              <a:latin typeface="Apple Chancery" charset="0"/>
              <a:ea typeface="Apple Chancery" charset="0"/>
              <a:cs typeface="Apple Chancery" charset="0"/>
            </a:endParaRPr>
          </a:p>
        </p:txBody>
      </p:sp>
      <p:sp>
        <p:nvSpPr>
          <p:cNvPr id="109" name="TextBox 108"/>
          <p:cNvSpPr txBox="1"/>
          <p:nvPr/>
        </p:nvSpPr>
        <p:spPr>
          <a:xfrm>
            <a:off x="8550306" y="4443732"/>
            <a:ext cx="28886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7</a:t>
            </a:r>
          </a:p>
        </p:txBody>
      </p:sp>
      <p:sp>
        <p:nvSpPr>
          <p:cNvPr id="110" name="TextBox 109"/>
          <p:cNvSpPr txBox="1"/>
          <p:nvPr/>
        </p:nvSpPr>
        <p:spPr>
          <a:xfrm>
            <a:off x="9703008" y="4463905"/>
            <a:ext cx="29046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8</a:t>
            </a:r>
            <a:endParaRPr lang="en-US" sz="1600" dirty="0">
              <a:solidFill>
                <a:srgbClr val="FF0000"/>
              </a:solidFill>
              <a:latin typeface="Apple Chancery" charset="0"/>
              <a:ea typeface="Apple Chancery" charset="0"/>
              <a:cs typeface="Apple Chancery" charset="0"/>
            </a:endParaRPr>
          </a:p>
        </p:txBody>
      </p:sp>
      <p:grpSp>
        <p:nvGrpSpPr>
          <p:cNvPr id="143" name="Group 142"/>
          <p:cNvGrpSpPr/>
          <p:nvPr/>
        </p:nvGrpSpPr>
        <p:grpSpPr>
          <a:xfrm>
            <a:off x="2573387" y="501803"/>
            <a:ext cx="2575398" cy="2588551"/>
            <a:chOff x="2573387" y="501803"/>
            <a:chExt cx="2575398" cy="2588551"/>
          </a:xfrm>
        </p:grpSpPr>
        <p:grpSp>
          <p:nvGrpSpPr>
            <p:cNvPr id="137" name="Group 136"/>
            <p:cNvGrpSpPr/>
            <p:nvPr/>
          </p:nvGrpSpPr>
          <p:grpSpPr>
            <a:xfrm>
              <a:off x="2645790" y="722534"/>
              <a:ext cx="2502995" cy="2367820"/>
              <a:chOff x="2645790" y="722534"/>
              <a:chExt cx="2502995" cy="2367820"/>
            </a:xfrm>
          </p:grpSpPr>
          <p:cxnSp>
            <p:nvCxnSpPr>
              <p:cNvPr id="5" name="Straight Connector 4"/>
              <p:cNvCxnSpPr/>
              <p:nvPr/>
            </p:nvCxnSpPr>
            <p:spPr>
              <a:xfrm flipV="1">
                <a:off x="3230575" y="722534"/>
                <a:ext cx="573156" cy="635492"/>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816982" y="722534"/>
                <a:ext cx="611245" cy="639842"/>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799883" y="2010067"/>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15229" y="2010066"/>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043915" y="1352010"/>
                <a:ext cx="384313"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28227" y="1352010"/>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015229" y="1371889"/>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230575" y="1371888"/>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813690" y="200136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29036" y="2001365"/>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599058" y="1981488"/>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814404" y="1981487"/>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431257" y="1391622"/>
                <a:ext cx="0" cy="589865"/>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45790" y="2678568"/>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20" name="TextBox 19"/>
              <p:cNvSpPr txBox="1"/>
              <p:nvPr/>
            </p:nvSpPr>
            <p:spPr>
              <a:xfrm>
                <a:off x="3046209" y="2729999"/>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21" name="TextBox 20"/>
              <p:cNvSpPr txBox="1"/>
              <p:nvPr/>
            </p:nvSpPr>
            <p:spPr>
              <a:xfrm>
                <a:off x="4098467" y="2678568"/>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22" name="TextBox 21"/>
              <p:cNvSpPr txBox="1"/>
              <p:nvPr/>
            </p:nvSpPr>
            <p:spPr>
              <a:xfrm>
                <a:off x="4858321" y="2729999"/>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23" name="TextBox 22"/>
              <p:cNvSpPr txBox="1"/>
              <p:nvPr/>
            </p:nvSpPr>
            <p:spPr>
              <a:xfrm>
                <a:off x="3304495" y="2057712"/>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sp>
            <p:nvSpPr>
              <p:cNvPr id="24" name="TextBox 23"/>
              <p:cNvSpPr txBox="1"/>
              <p:nvPr/>
            </p:nvSpPr>
            <p:spPr>
              <a:xfrm>
                <a:off x="3679338" y="2751800"/>
                <a:ext cx="248786"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f</a:t>
                </a:r>
              </a:p>
            </p:txBody>
          </p:sp>
          <p:sp>
            <p:nvSpPr>
              <p:cNvPr id="25" name="TextBox 24"/>
              <p:cNvSpPr txBox="1"/>
              <p:nvPr/>
            </p:nvSpPr>
            <p:spPr>
              <a:xfrm>
                <a:off x="4286170" y="1991852"/>
                <a:ext cx="280846"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g</a:t>
                </a:r>
                <a:endParaRPr lang="en-US" sz="1600" dirty="0">
                  <a:latin typeface="Apple Chancery" charset="0"/>
                  <a:ea typeface="Apple Chancery" charset="0"/>
                  <a:cs typeface="Apple Chancery" charset="0"/>
                </a:endParaRPr>
              </a:p>
            </p:txBody>
          </p:sp>
          <p:sp>
            <p:nvSpPr>
              <p:cNvPr id="26" name="TextBox 25"/>
              <p:cNvSpPr txBox="1"/>
              <p:nvPr/>
            </p:nvSpPr>
            <p:spPr>
              <a:xfrm>
                <a:off x="4473548" y="2743552"/>
                <a:ext cx="29367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h</a:t>
                </a:r>
              </a:p>
            </p:txBody>
          </p:sp>
        </p:grpSp>
        <p:sp>
          <p:nvSpPr>
            <p:cNvPr id="115" name="TextBox 114"/>
            <p:cNvSpPr txBox="1"/>
            <p:nvPr/>
          </p:nvSpPr>
          <p:spPr>
            <a:xfrm>
              <a:off x="2573387" y="501803"/>
              <a:ext cx="437940" cy="369332"/>
            </a:xfrm>
            <a:prstGeom prst="rect">
              <a:avLst/>
            </a:prstGeom>
            <a:noFill/>
          </p:spPr>
          <p:txBody>
            <a:bodyPr wrap="none" rtlCol="0">
              <a:spAutoFit/>
            </a:bodyPr>
            <a:lstStyle/>
            <a:p>
              <a:r>
                <a:rPr lang="en-US" smtClean="0"/>
                <a:t>T</a:t>
              </a:r>
              <a:r>
                <a:rPr lang="en-US" baseline="-25000" smtClean="0"/>
                <a:t>1</a:t>
              </a:r>
              <a:r>
                <a:rPr lang="en-US" smtClean="0"/>
                <a:t>:</a:t>
              </a:r>
              <a:endParaRPr lang="en-US" dirty="0"/>
            </a:p>
          </p:txBody>
        </p:sp>
      </p:grpSp>
      <p:grpSp>
        <p:nvGrpSpPr>
          <p:cNvPr id="144" name="Group 143"/>
          <p:cNvGrpSpPr/>
          <p:nvPr/>
        </p:nvGrpSpPr>
        <p:grpSpPr>
          <a:xfrm>
            <a:off x="6516764" y="479024"/>
            <a:ext cx="2955444" cy="3089245"/>
            <a:chOff x="6516764" y="479024"/>
            <a:chExt cx="2955444" cy="3089245"/>
          </a:xfrm>
        </p:grpSpPr>
        <p:grpSp>
          <p:nvGrpSpPr>
            <p:cNvPr id="138" name="Group 137"/>
            <p:cNvGrpSpPr/>
            <p:nvPr/>
          </p:nvGrpSpPr>
          <p:grpSpPr>
            <a:xfrm>
              <a:off x="6516764" y="613152"/>
              <a:ext cx="2955444" cy="2955117"/>
              <a:chOff x="6516764" y="613152"/>
              <a:chExt cx="2955444" cy="2955117"/>
            </a:xfrm>
          </p:grpSpPr>
          <p:sp>
            <p:nvSpPr>
              <p:cNvPr id="33" name="TextBox 32"/>
              <p:cNvSpPr txBox="1"/>
              <p:nvPr/>
            </p:nvSpPr>
            <p:spPr>
              <a:xfrm>
                <a:off x="6516764" y="3229715"/>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34" name="TextBox 33"/>
              <p:cNvSpPr txBox="1"/>
              <p:nvPr/>
            </p:nvSpPr>
            <p:spPr>
              <a:xfrm>
                <a:off x="7369523" y="2611644"/>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35" name="TextBox 34"/>
              <p:cNvSpPr txBox="1"/>
              <p:nvPr/>
            </p:nvSpPr>
            <p:spPr>
              <a:xfrm>
                <a:off x="7819985" y="1895220"/>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36" name="TextBox 35"/>
              <p:cNvSpPr txBox="1"/>
              <p:nvPr/>
            </p:nvSpPr>
            <p:spPr>
              <a:xfrm>
                <a:off x="8740717" y="2611644"/>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37" name="TextBox 36"/>
              <p:cNvSpPr txBox="1"/>
              <p:nvPr/>
            </p:nvSpPr>
            <p:spPr>
              <a:xfrm>
                <a:off x="6986988" y="3229715"/>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cxnSp>
            <p:nvCxnSpPr>
              <p:cNvPr id="38" name="Straight Connector 37"/>
              <p:cNvCxnSpPr/>
              <p:nvPr/>
            </p:nvCxnSpPr>
            <p:spPr>
              <a:xfrm flipV="1">
                <a:off x="7541339" y="613152"/>
                <a:ext cx="573156" cy="635492"/>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127746" y="613152"/>
                <a:ext cx="611245" cy="639842"/>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6917311" y="1895221"/>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132657" y="1895220"/>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117793" y="1248946"/>
                <a:ext cx="418014"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701965" y="253941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917311" y="2539415"/>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8359710" y="1248945"/>
                <a:ext cx="384313"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922927" y="1887124"/>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138273" y="1887123"/>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401748" y="1962659"/>
                <a:ext cx="248786"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f</a:t>
                </a:r>
              </a:p>
            </p:txBody>
          </p:sp>
          <p:sp>
            <p:nvSpPr>
              <p:cNvPr id="50" name="TextBox 49"/>
              <p:cNvSpPr txBox="1"/>
              <p:nvPr/>
            </p:nvSpPr>
            <p:spPr>
              <a:xfrm>
                <a:off x="8225041" y="1895220"/>
                <a:ext cx="280846"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g</a:t>
                </a:r>
                <a:endParaRPr lang="en-US" sz="1600" dirty="0">
                  <a:latin typeface="Apple Chancery" charset="0"/>
                  <a:ea typeface="Apple Chancery" charset="0"/>
                  <a:cs typeface="Apple Chancery" charset="0"/>
                </a:endParaRPr>
              </a:p>
            </p:txBody>
          </p:sp>
          <p:sp>
            <p:nvSpPr>
              <p:cNvPr id="51" name="TextBox 50"/>
              <p:cNvSpPr txBox="1"/>
              <p:nvPr/>
            </p:nvSpPr>
            <p:spPr>
              <a:xfrm>
                <a:off x="9178538" y="2611644"/>
                <a:ext cx="29367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h</a:t>
                </a:r>
              </a:p>
            </p:txBody>
          </p:sp>
          <p:cxnSp>
            <p:nvCxnSpPr>
              <p:cNvPr id="52" name="Straight Connector 51"/>
              <p:cNvCxnSpPr/>
              <p:nvPr/>
            </p:nvCxnSpPr>
            <p:spPr>
              <a:xfrm flipH="1" flipV="1">
                <a:off x="7536945" y="1223723"/>
                <a:ext cx="418014"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541339" y="1232718"/>
                <a:ext cx="0" cy="619200"/>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116" name="TextBox 115"/>
            <p:cNvSpPr txBox="1"/>
            <p:nvPr/>
          </p:nvSpPr>
          <p:spPr>
            <a:xfrm>
              <a:off x="6549048" y="479024"/>
              <a:ext cx="437940" cy="369332"/>
            </a:xfrm>
            <a:prstGeom prst="rect">
              <a:avLst/>
            </a:prstGeom>
            <a:noFill/>
          </p:spPr>
          <p:txBody>
            <a:bodyPr wrap="none" rtlCol="0">
              <a:spAutoFit/>
            </a:bodyPr>
            <a:lstStyle/>
            <a:p>
              <a:r>
                <a:rPr lang="en-US" dirty="0" smtClean="0"/>
                <a:t>T</a:t>
              </a:r>
              <a:r>
                <a:rPr lang="en-US" baseline="-25000" dirty="0"/>
                <a:t>2</a:t>
              </a:r>
              <a:r>
                <a:rPr lang="en-US" dirty="0" smtClean="0"/>
                <a:t>:</a:t>
              </a:r>
              <a:endParaRPr lang="en-US" dirty="0"/>
            </a:p>
          </p:txBody>
        </p:sp>
      </p:grpSp>
      <p:grpSp>
        <p:nvGrpSpPr>
          <p:cNvPr id="145" name="Group 144"/>
          <p:cNvGrpSpPr/>
          <p:nvPr/>
        </p:nvGrpSpPr>
        <p:grpSpPr>
          <a:xfrm>
            <a:off x="2213084" y="3618151"/>
            <a:ext cx="1457611" cy="2110564"/>
            <a:chOff x="2213084" y="3618151"/>
            <a:chExt cx="1457611" cy="2110564"/>
          </a:xfrm>
        </p:grpSpPr>
        <p:grpSp>
          <p:nvGrpSpPr>
            <p:cNvPr id="139" name="Group 138"/>
            <p:cNvGrpSpPr/>
            <p:nvPr/>
          </p:nvGrpSpPr>
          <p:grpSpPr>
            <a:xfrm>
              <a:off x="2213084" y="4015347"/>
              <a:ext cx="1457611" cy="1713368"/>
              <a:chOff x="2213084" y="4015347"/>
              <a:chExt cx="1457611" cy="1713368"/>
            </a:xfrm>
          </p:grpSpPr>
          <p:cxnSp>
            <p:nvCxnSpPr>
              <p:cNvPr id="61" name="Straight Connector 60"/>
              <p:cNvCxnSpPr/>
              <p:nvPr/>
            </p:nvCxnSpPr>
            <p:spPr>
              <a:xfrm flipV="1">
                <a:off x="2371626" y="465352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586972" y="4653525"/>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593603" y="4015347"/>
                <a:ext cx="384313" cy="62947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977915" y="4015347"/>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3143568" y="465352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358914" y="4653525"/>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213084" y="5338730"/>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75" name="TextBox 74"/>
              <p:cNvSpPr txBox="1"/>
              <p:nvPr/>
            </p:nvSpPr>
            <p:spPr>
              <a:xfrm>
                <a:off x="2613503" y="5390161"/>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76" name="TextBox 75"/>
              <p:cNvSpPr txBox="1"/>
              <p:nvPr/>
            </p:nvSpPr>
            <p:spPr>
              <a:xfrm>
                <a:off x="3003494" y="5351027"/>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77" name="TextBox 76"/>
              <p:cNvSpPr txBox="1"/>
              <p:nvPr/>
            </p:nvSpPr>
            <p:spPr>
              <a:xfrm>
                <a:off x="3380231" y="5370903"/>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grpSp>
        <p:sp>
          <p:nvSpPr>
            <p:cNvPr id="117" name="TextBox 116"/>
            <p:cNvSpPr txBox="1"/>
            <p:nvPr/>
          </p:nvSpPr>
          <p:spPr>
            <a:xfrm>
              <a:off x="2246166" y="3618151"/>
              <a:ext cx="692818" cy="369332"/>
            </a:xfrm>
            <a:prstGeom prst="rect">
              <a:avLst/>
            </a:prstGeom>
            <a:noFill/>
          </p:spPr>
          <p:txBody>
            <a:bodyPr wrap="none" rtlCol="0">
              <a:spAutoFit/>
            </a:bodyPr>
            <a:lstStyle/>
            <a:p>
              <a:r>
                <a:rPr lang="en-US" dirty="0" smtClean="0"/>
                <a:t>T</a:t>
              </a:r>
              <a:r>
                <a:rPr lang="en-US" baseline="-25000" dirty="0" smtClean="0"/>
                <a:t>1</a:t>
              </a:r>
              <a:r>
                <a:rPr lang="en-US" dirty="0" smtClean="0"/>
                <a:t>|L’:</a:t>
              </a:r>
              <a:endParaRPr lang="en-US" dirty="0"/>
            </a:p>
          </p:txBody>
        </p:sp>
      </p:grpSp>
      <p:grpSp>
        <p:nvGrpSpPr>
          <p:cNvPr id="147" name="Group 146"/>
          <p:cNvGrpSpPr/>
          <p:nvPr/>
        </p:nvGrpSpPr>
        <p:grpSpPr>
          <a:xfrm>
            <a:off x="6347093" y="3635615"/>
            <a:ext cx="1220504" cy="2718338"/>
            <a:chOff x="6300705" y="3629706"/>
            <a:chExt cx="1220504" cy="2718338"/>
          </a:xfrm>
        </p:grpSpPr>
        <p:grpSp>
          <p:nvGrpSpPr>
            <p:cNvPr id="141" name="Group 140"/>
            <p:cNvGrpSpPr/>
            <p:nvPr/>
          </p:nvGrpSpPr>
          <p:grpSpPr>
            <a:xfrm>
              <a:off x="6416164" y="4022204"/>
              <a:ext cx="1105045" cy="2325840"/>
              <a:chOff x="6416164" y="4022204"/>
              <a:chExt cx="1105045" cy="2325840"/>
            </a:xfrm>
          </p:grpSpPr>
          <p:sp>
            <p:nvSpPr>
              <p:cNvPr id="79" name="TextBox 78"/>
              <p:cNvSpPr txBox="1"/>
              <p:nvPr/>
            </p:nvSpPr>
            <p:spPr>
              <a:xfrm>
                <a:off x="6856583" y="6009490"/>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cxnSp>
            <p:nvCxnSpPr>
              <p:cNvPr id="81" name="Straight Connector 80"/>
              <p:cNvCxnSpPr/>
              <p:nvPr/>
            </p:nvCxnSpPr>
            <p:spPr>
              <a:xfrm flipV="1">
                <a:off x="6785713" y="4670108"/>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001059" y="4670107"/>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7002203" y="4022205"/>
                <a:ext cx="215346" cy="629476"/>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217549" y="4022204"/>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570367" y="5314303"/>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785713" y="5314302"/>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416164" y="5992457"/>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95" name="TextBox 94"/>
              <p:cNvSpPr txBox="1"/>
              <p:nvPr/>
            </p:nvSpPr>
            <p:spPr>
              <a:xfrm>
                <a:off x="7066175" y="5324799"/>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96" name="TextBox 95"/>
              <p:cNvSpPr txBox="1"/>
              <p:nvPr/>
            </p:nvSpPr>
            <p:spPr>
              <a:xfrm>
                <a:off x="7230745" y="4735290"/>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grpSp>
        <p:sp>
          <p:nvSpPr>
            <p:cNvPr id="119" name="TextBox 118"/>
            <p:cNvSpPr txBox="1"/>
            <p:nvPr/>
          </p:nvSpPr>
          <p:spPr>
            <a:xfrm>
              <a:off x="6300705" y="3629706"/>
              <a:ext cx="682816" cy="369332"/>
            </a:xfrm>
            <a:prstGeom prst="rect">
              <a:avLst/>
            </a:prstGeom>
            <a:noFill/>
          </p:spPr>
          <p:txBody>
            <a:bodyPr wrap="none" rtlCol="0">
              <a:spAutoFit/>
            </a:bodyPr>
            <a:lstStyle/>
            <a:p>
              <a:r>
                <a:rPr lang="en-US" dirty="0" smtClean="0">
                  <a:ea typeface="Lucida Sans Unicode" charset="0"/>
                  <a:cs typeface="Lucida Sans Unicode" charset="0"/>
                </a:rPr>
                <a:t>T</a:t>
              </a:r>
              <a:r>
                <a:rPr lang="en-US" baseline="-25000" dirty="0" smtClean="0">
                  <a:ea typeface="Lucida Sans Unicode" charset="0"/>
                  <a:cs typeface="Lucida Sans Unicode" charset="0"/>
                </a:rPr>
                <a:t>2</a:t>
              </a:r>
              <a:r>
                <a:rPr lang="en-US" dirty="0" smtClean="0">
                  <a:ea typeface="Lucida Sans Unicode" charset="0"/>
                  <a:cs typeface="Lucida Sans Unicode" charset="0"/>
                </a:rPr>
                <a:t>|L’:</a:t>
              </a:r>
              <a:endParaRPr lang="en-US" dirty="0">
                <a:ea typeface="Lucida Sans Unicode" charset="0"/>
                <a:cs typeface="Lucida Sans Unicode" charset="0"/>
              </a:endParaRPr>
            </a:p>
          </p:txBody>
        </p:sp>
      </p:grpSp>
      <p:grpSp>
        <p:nvGrpSpPr>
          <p:cNvPr id="148" name="Group 147"/>
          <p:cNvGrpSpPr/>
          <p:nvPr/>
        </p:nvGrpSpPr>
        <p:grpSpPr>
          <a:xfrm>
            <a:off x="8411898" y="3635615"/>
            <a:ext cx="1568749" cy="2090707"/>
            <a:chOff x="8411898" y="3635615"/>
            <a:chExt cx="1568749" cy="2090707"/>
          </a:xfrm>
        </p:grpSpPr>
        <p:grpSp>
          <p:nvGrpSpPr>
            <p:cNvPr id="142" name="Group 141"/>
            <p:cNvGrpSpPr/>
            <p:nvPr/>
          </p:nvGrpSpPr>
          <p:grpSpPr>
            <a:xfrm>
              <a:off x="8519830" y="3999354"/>
              <a:ext cx="1460817" cy="1726968"/>
              <a:chOff x="8519830" y="3999354"/>
              <a:chExt cx="1460817" cy="1726968"/>
            </a:xfrm>
          </p:grpSpPr>
          <p:cxnSp>
            <p:nvCxnSpPr>
              <p:cNvPr id="98" name="Straight Connector 97"/>
              <p:cNvCxnSpPr/>
              <p:nvPr/>
            </p:nvCxnSpPr>
            <p:spPr>
              <a:xfrm flipV="1">
                <a:off x="8667929" y="4637533"/>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883275" y="4637532"/>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8876654" y="3999354"/>
                <a:ext cx="384313" cy="62947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9260966" y="3999354"/>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9426619" y="4637533"/>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9641965" y="4637532"/>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8519830" y="5336337"/>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sp>
            <p:nvSpPr>
              <p:cNvPr id="112" name="TextBox 111"/>
              <p:cNvSpPr txBox="1"/>
              <p:nvPr/>
            </p:nvSpPr>
            <p:spPr>
              <a:xfrm>
                <a:off x="8920249" y="5387768"/>
                <a:ext cx="248786"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f</a:t>
                </a:r>
                <a:endParaRPr lang="en-US" sz="1600" dirty="0">
                  <a:latin typeface="Apple Chancery" charset="0"/>
                  <a:ea typeface="Apple Chancery" charset="0"/>
                  <a:cs typeface="Apple Chancery" charset="0"/>
                </a:endParaRPr>
              </a:p>
            </p:txBody>
          </p:sp>
          <p:sp>
            <p:nvSpPr>
              <p:cNvPr id="113" name="TextBox 112"/>
              <p:cNvSpPr txBox="1"/>
              <p:nvPr/>
            </p:nvSpPr>
            <p:spPr>
              <a:xfrm>
                <a:off x="9310240" y="5348634"/>
                <a:ext cx="280846"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g</a:t>
                </a:r>
              </a:p>
            </p:txBody>
          </p:sp>
          <p:sp>
            <p:nvSpPr>
              <p:cNvPr id="114" name="TextBox 113"/>
              <p:cNvSpPr txBox="1"/>
              <p:nvPr/>
            </p:nvSpPr>
            <p:spPr>
              <a:xfrm>
                <a:off x="9686977" y="5368510"/>
                <a:ext cx="29367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h</a:t>
                </a:r>
                <a:endParaRPr lang="en-US" sz="1600" dirty="0">
                  <a:latin typeface="Apple Chancery" charset="0"/>
                  <a:ea typeface="Apple Chancery" charset="0"/>
                  <a:cs typeface="Apple Chancery" charset="0"/>
                </a:endParaRPr>
              </a:p>
            </p:txBody>
          </p:sp>
        </p:grpSp>
        <p:sp>
          <p:nvSpPr>
            <p:cNvPr id="120" name="TextBox 119"/>
            <p:cNvSpPr txBox="1"/>
            <p:nvPr/>
          </p:nvSpPr>
          <p:spPr>
            <a:xfrm>
              <a:off x="8411898" y="3635615"/>
              <a:ext cx="734112" cy="369332"/>
            </a:xfrm>
            <a:prstGeom prst="rect">
              <a:avLst/>
            </a:prstGeom>
            <a:noFill/>
          </p:spPr>
          <p:txBody>
            <a:bodyPr wrap="none" rtlCol="0">
              <a:spAutoFit/>
            </a:bodyPr>
            <a:lstStyle/>
            <a:p>
              <a:r>
                <a:rPr lang="en-US" dirty="0" smtClean="0">
                  <a:ea typeface="Lucida Sans Unicode" charset="0"/>
                  <a:cs typeface="Lucida Sans Unicode" charset="0"/>
                </a:rPr>
                <a:t>T</a:t>
              </a:r>
              <a:r>
                <a:rPr lang="en-US" baseline="-25000" dirty="0" smtClean="0">
                  <a:ea typeface="Lucida Sans Unicode" charset="0"/>
                  <a:cs typeface="Lucida Sans Unicode" charset="0"/>
                </a:rPr>
                <a:t>2</a:t>
              </a:r>
              <a:r>
                <a:rPr lang="en-US" dirty="0" smtClean="0">
                  <a:ea typeface="Lucida Sans Unicode" charset="0"/>
                  <a:cs typeface="Lucida Sans Unicode" charset="0"/>
                </a:rPr>
                <a:t>|L’’:</a:t>
              </a:r>
              <a:endParaRPr lang="en-US" dirty="0">
                <a:ea typeface="Lucida Sans Unicode" charset="0"/>
                <a:cs typeface="Lucida Sans Unicode" charset="0"/>
              </a:endParaRPr>
            </a:p>
          </p:txBody>
        </p:sp>
      </p:grpSp>
      <p:sp>
        <p:nvSpPr>
          <p:cNvPr id="126" name="TextBox 125"/>
          <p:cNvSpPr txBox="1"/>
          <p:nvPr/>
        </p:nvSpPr>
        <p:spPr>
          <a:xfrm>
            <a:off x="4241965" y="4468313"/>
            <a:ext cx="27283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1</a:t>
            </a:r>
            <a:endParaRPr lang="en-US" sz="1600" dirty="0">
              <a:solidFill>
                <a:srgbClr val="FF0000"/>
              </a:solidFill>
              <a:latin typeface="Apple Chancery" charset="0"/>
              <a:ea typeface="Apple Chancery" charset="0"/>
              <a:cs typeface="Apple Chancery" charset="0"/>
            </a:endParaRPr>
          </a:p>
        </p:txBody>
      </p:sp>
      <p:sp>
        <p:nvSpPr>
          <p:cNvPr id="127" name="TextBox 126"/>
          <p:cNvSpPr txBox="1"/>
          <p:nvPr/>
        </p:nvSpPr>
        <p:spPr>
          <a:xfrm>
            <a:off x="4656345" y="5096090"/>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128" name="TextBox 127"/>
          <p:cNvSpPr txBox="1"/>
          <p:nvPr/>
        </p:nvSpPr>
        <p:spPr>
          <a:xfrm>
            <a:off x="5007960" y="5061649"/>
            <a:ext cx="27924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3</a:t>
            </a:r>
            <a:endParaRPr lang="en-US" sz="1600" dirty="0">
              <a:solidFill>
                <a:srgbClr val="FF0000"/>
              </a:solidFill>
              <a:latin typeface="Apple Chancery" charset="0"/>
              <a:ea typeface="Apple Chancery" charset="0"/>
              <a:cs typeface="Apple Chancery" charset="0"/>
            </a:endParaRPr>
          </a:p>
        </p:txBody>
      </p:sp>
      <p:sp>
        <p:nvSpPr>
          <p:cNvPr id="129" name="TextBox 128"/>
          <p:cNvSpPr txBox="1"/>
          <p:nvPr/>
        </p:nvSpPr>
        <p:spPr>
          <a:xfrm>
            <a:off x="5577815" y="5068640"/>
            <a:ext cx="31130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4</a:t>
            </a:r>
            <a:endParaRPr lang="en-US" sz="1600" dirty="0">
              <a:solidFill>
                <a:srgbClr val="FF0000"/>
              </a:solidFill>
              <a:latin typeface="Apple Chancery" charset="0"/>
              <a:ea typeface="Apple Chancery" charset="0"/>
              <a:cs typeface="Apple Chancery" charset="0"/>
            </a:endParaRPr>
          </a:p>
        </p:txBody>
      </p:sp>
      <p:sp>
        <p:nvSpPr>
          <p:cNvPr id="130" name="TextBox 129"/>
          <p:cNvSpPr txBox="1"/>
          <p:nvPr/>
        </p:nvSpPr>
        <p:spPr>
          <a:xfrm>
            <a:off x="5313538" y="4425072"/>
            <a:ext cx="28405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5</a:t>
            </a:r>
          </a:p>
        </p:txBody>
      </p:sp>
      <p:sp>
        <p:nvSpPr>
          <p:cNvPr id="131" name="TextBox 130"/>
          <p:cNvSpPr txBox="1"/>
          <p:nvPr/>
        </p:nvSpPr>
        <p:spPr>
          <a:xfrm>
            <a:off x="4931390" y="3804765"/>
            <a:ext cx="301686" cy="338554"/>
          </a:xfrm>
          <a:prstGeom prst="rect">
            <a:avLst/>
          </a:prstGeom>
          <a:noFill/>
        </p:spPr>
        <p:txBody>
          <a:bodyPr wrap="none" rtlCol="0">
            <a:spAutoFit/>
          </a:bodyPr>
          <a:lstStyle/>
          <a:p>
            <a:r>
              <a:rPr lang="en-US" sz="1600" smtClean="0">
                <a:solidFill>
                  <a:srgbClr val="FF0000"/>
                </a:solidFill>
                <a:latin typeface="Apple Chancery" charset="0"/>
                <a:ea typeface="Apple Chancery" charset="0"/>
                <a:cs typeface="Apple Chancery" charset="0"/>
              </a:rPr>
              <a:t>6</a:t>
            </a:r>
            <a:endParaRPr lang="en-US" sz="1600" dirty="0">
              <a:solidFill>
                <a:srgbClr val="FF0000"/>
              </a:solidFill>
              <a:latin typeface="Apple Chancery" charset="0"/>
              <a:ea typeface="Apple Chancery" charset="0"/>
              <a:cs typeface="Apple Chancery" charset="0"/>
            </a:endParaRPr>
          </a:p>
        </p:txBody>
      </p:sp>
      <p:grpSp>
        <p:nvGrpSpPr>
          <p:cNvPr id="146" name="Group 145"/>
          <p:cNvGrpSpPr/>
          <p:nvPr/>
        </p:nvGrpSpPr>
        <p:grpSpPr>
          <a:xfrm>
            <a:off x="4189512" y="3623797"/>
            <a:ext cx="1559722" cy="2091198"/>
            <a:chOff x="4189512" y="3623797"/>
            <a:chExt cx="1559722" cy="2091198"/>
          </a:xfrm>
        </p:grpSpPr>
        <p:sp>
          <p:nvSpPr>
            <p:cNvPr id="118" name="TextBox 117"/>
            <p:cNvSpPr txBox="1"/>
            <p:nvPr/>
          </p:nvSpPr>
          <p:spPr>
            <a:xfrm>
              <a:off x="4189512" y="3623797"/>
              <a:ext cx="740524" cy="369332"/>
            </a:xfrm>
            <a:prstGeom prst="rect">
              <a:avLst/>
            </a:prstGeom>
            <a:noFill/>
          </p:spPr>
          <p:txBody>
            <a:bodyPr wrap="none" rtlCol="0">
              <a:spAutoFit/>
            </a:bodyPr>
            <a:lstStyle/>
            <a:p>
              <a:r>
                <a:rPr lang="en-US" dirty="0" smtClean="0">
                  <a:ea typeface="Lucida Sans Unicode" charset="0"/>
                  <a:cs typeface="Lucida Sans Unicode" charset="0"/>
                </a:rPr>
                <a:t>T</a:t>
              </a:r>
              <a:r>
                <a:rPr lang="en-US" baseline="-25000" dirty="0" smtClean="0">
                  <a:ea typeface="Lucida Sans Unicode" charset="0"/>
                  <a:cs typeface="Lucida Sans Unicode" charset="0"/>
                </a:rPr>
                <a:t>1</a:t>
              </a:r>
              <a:r>
                <a:rPr lang="en-US" dirty="0" smtClean="0">
                  <a:ea typeface="Lucida Sans Unicode" charset="0"/>
                  <a:cs typeface="Lucida Sans Unicode" charset="0"/>
                </a:rPr>
                <a:t>|L’’:</a:t>
              </a:r>
              <a:endParaRPr lang="en-US" dirty="0">
                <a:ea typeface="Lucida Sans Unicode" charset="0"/>
                <a:cs typeface="Lucida Sans Unicode" charset="0"/>
              </a:endParaRPr>
            </a:p>
          </p:txBody>
        </p:sp>
        <p:grpSp>
          <p:nvGrpSpPr>
            <p:cNvPr id="140" name="Group 139"/>
            <p:cNvGrpSpPr/>
            <p:nvPr/>
          </p:nvGrpSpPr>
          <p:grpSpPr>
            <a:xfrm>
              <a:off x="4346876" y="4012505"/>
              <a:ext cx="1402358" cy="1702490"/>
              <a:chOff x="4346876" y="4012505"/>
              <a:chExt cx="1402358" cy="1702490"/>
            </a:xfrm>
          </p:grpSpPr>
          <p:cxnSp>
            <p:nvCxnSpPr>
              <p:cNvPr id="122" name="Straight Connector 121"/>
              <p:cNvCxnSpPr/>
              <p:nvPr/>
            </p:nvCxnSpPr>
            <p:spPr>
              <a:xfrm flipV="1">
                <a:off x="4504720" y="4012505"/>
                <a:ext cx="384313" cy="62947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4889032" y="4012505"/>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4955259" y="4641984"/>
                <a:ext cx="313177" cy="631435"/>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5268291" y="4668792"/>
                <a:ext cx="1" cy="596575"/>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4809852" y="5376441"/>
                <a:ext cx="248786"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f</a:t>
                </a:r>
              </a:p>
            </p:txBody>
          </p:sp>
          <p:sp>
            <p:nvSpPr>
              <p:cNvPr id="133" name="TextBox 132"/>
              <p:cNvSpPr txBox="1"/>
              <p:nvPr/>
            </p:nvSpPr>
            <p:spPr>
              <a:xfrm>
                <a:off x="5132922" y="5298084"/>
                <a:ext cx="280846"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g</a:t>
                </a:r>
                <a:endParaRPr lang="en-US" sz="1600" dirty="0">
                  <a:latin typeface="Apple Chancery" charset="0"/>
                  <a:ea typeface="Apple Chancery" charset="0"/>
                  <a:cs typeface="Apple Chancery" charset="0"/>
                </a:endParaRPr>
              </a:p>
            </p:txBody>
          </p:sp>
          <p:sp>
            <p:nvSpPr>
              <p:cNvPr id="134" name="TextBox 133"/>
              <p:cNvSpPr txBox="1"/>
              <p:nvPr/>
            </p:nvSpPr>
            <p:spPr>
              <a:xfrm>
                <a:off x="5455564" y="5376441"/>
                <a:ext cx="29367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h</a:t>
                </a:r>
              </a:p>
            </p:txBody>
          </p:sp>
          <p:sp>
            <p:nvSpPr>
              <p:cNvPr id="135" name="TextBox 134"/>
              <p:cNvSpPr txBox="1"/>
              <p:nvPr/>
            </p:nvSpPr>
            <p:spPr>
              <a:xfrm>
                <a:off x="4346876" y="4650683"/>
                <a:ext cx="26161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e</a:t>
                </a:r>
              </a:p>
            </p:txBody>
          </p:sp>
          <p:cxnSp>
            <p:nvCxnSpPr>
              <p:cNvPr id="136" name="Straight Connector 135"/>
              <p:cNvCxnSpPr/>
              <p:nvPr/>
            </p:nvCxnSpPr>
            <p:spPr>
              <a:xfrm flipH="1" flipV="1">
                <a:off x="5268764" y="4644127"/>
                <a:ext cx="313177" cy="631435"/>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3677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subTnLst>
                                    <p:animClr clrSpc="rgb" dir="cw">
                                      <p:cBhvr override="childStyle">
                                        <p:cTn dur="1" fill="hold" display="0" masterRel="nextClick" afterEffect="1"/>
                                        <p:tgtEl>
                                          <p:spTgt spid="69"/>
                                        </p:tgtEl>
                                        <p:attrNameLst>
                                          <p:attrName>ppt_c</p:attrName>
                                        </p:attrNameLst>
                                      </p:cBhvr>
                                      <p:to>
                                        <a:schemeClr val="tx1"/>
                                      </p:to>
                                    </p:animClr>
                                  </p:sub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subTnLst>
                                    <p:animClr clrSpc="rgb" dir="cw">
                                      <p:cBhvr override="childStyle">
                                        <p:cTn dur="1" fill="hold" display="0" masterRel="nextClick" afterEffect="1"/>
                                        <p:tgtEl>
                                          <p:spTgt spid="67"/>
                                        </p:tgtEl>
                                        <p:attrNameLst>
                                          <p:attrName>ppt_c</p:attrName>
                                        </p:attrNameLst>
                                      </p:cBhvr>
                                      <p:to>
                                        <a:schemeClr val="tx1"/>
                                      </p:to>
                                    </p:animClr>
                                  </p:sub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subTnLst>
                                    <p:animClr clrSpc="rgb" dir="cw">
                                      <p:cBhvr override="childStyle">
                                        <p:cTn dur="1" fill="hold" display="0" masterRel="nextClick" afterEffect="1"/>
                                        <p:tgtEl>
                                          <p:spTgt spid="68"/>
                                        </p:tgtEl>
                                        <p:attrNameLst>
                                          <p:attrName>ppt_c</p:attrName>
                                        </p:attrNameLst>
                                      </p:cBhvr>
                                      <p:to>
                                        <a:schemeClr val="tx1"/>
                                      </p:to>
                                    </p:animClr>
                                  </p:sub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subTnLst>
                                    <p:animClr clrSpc="rgb" dir="cw">
                                      <p:cBhvr override="childStyle">
                                        <p:cTn dur="1" fill="hold" display="0" masterRel="nextClick" afterEffect="1"/>
                                        <p:tgtEl>
                                          <p:spTgt spid="71"/>
                                        </p:tgtEl>
                                        <p:attrNameLst>
                                          <p:attrName>ppt_c</p:attrName>
                                        </p:attrNameLst>
                                      </p:cBhvr>
                                      <p:to>
                                        <a:schemeClr val="tx1"/>
                                      </p:to>
                                    </p:animClr>
                                  </p:subTnLst>
                                </p:cTn>
                              </p:par>
                              <p:par>
                                <p:cTn id="21" presetID="1" presetClass="entr" presetSubtype="0"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subTnLst>
                                    <p:animClr clrSpc="rgb" dir="cw">
                                      <p:cBhvr override="childStyle">
                                        <p:cTn dur="1" fill="hold" display="0" masterRel="nextClick" afterEffect="1"/>
                                        <p:tgtEl>
                                          <p:spTgt spid="89"/>
                                        </p:tgtEl>
                                        <p:attrNameLst>
                                          <p:attrName>ppt_c</p:attrName>
                                        </p:attrNameLst>
                                      </p:cBhvr>
                                      <p:to>
                                        <a:schemeClr val="tx1"/>
                                      </p:to>
                                    </p:animClr>
                                  </p:subTnLst>
                                </p:cTn>
                              </p:par>
                              <p:par>
                                <p:cTn id="23" presetID="1" presetClass="entr" presetSubtype="0" fill="hold" grpId="0"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subTnLst>
                                    <p:animClr clrSpc="rgb" dir="cw">
                                      <p:cBhvr override="childStyle">
                                        <p:cTn dur="1" fill="hold" display="0" masterRel="nextClick" afterEffect="1"/>
                                        <p:tgtEl>
                                          <p:spTgt spid="87"/>
                                        </p:tgtEl>
                                        <p:attrNameLst>
                                          <p:attrName>ppt_c</p:attrName>
                                        </p:attrNameLst>
                                      </p:cBhvr>
                                      <p:to>
                                        <a:schemeClr val="tx1"/>
                                      </p:to>
                                    </p:animClr>
                                  </p:sub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subTnLst>
                                    <p:animClr clrSpc="rgb" dir="cw">
                                      <p:cBhvr override="childStyle">
                                        <p:cTn dur="1" fill="hold" display="0" masterRel="nextClick" afterEffect="1"/>
                                        <p:tgtEl>
                                          <p:spTgt spid="88"/>
                                        </p:tgtEl>
                                        <p:attrNameLst>
                                          <p:attrName>ppt_c</p:attrName>
                                        </p:attrNameLst>
                                      </p:cBhvr>
                                      <p:to>
                                        <a:schemeClr val="tx1"/>
                                      </p:to>
                                    </p:animClr>
                                  </p:sub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subTnLst>
                                    <p:animClr clrSpc="rgb" dir="cw">
                                      <p:cBhvr override="childStyle">
                                        <p:cTn dur="1" fill="hold" display="0" masterRel="nextClick" afterEffect="1"/>
                                        <p:tgtEl>
                                          <p:spTgt spid="90"/>
                                        </p:tgtEl>
                                        <p:attrNameLst>
                                          <p:attrName>ppt_c</p:attrName>
                                        </p:attrNameLst>
                                      </p:cBhvr>
                                      <p:to>
                                        <a:schemeClr val="tx1"/>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subTnLst>
                                    <p:animClr clrSpc="rgb" dir="cw">
                                      <p:cBhvr override="childStyle">
                                        <p:cTn dur="1" fill="hold" display="0" masterRel="nextClick" afterEffect="1"/>
                                        <p:tgtEl>
                                          <p:spTgt spid="70"/>
                                        </p:tgtEl>
                                        <p:attrNameLst>
                                          <p:attrName>ppt_c</p:attrName>
                                        </p:attrNameLst>
                                      </p:cBhvr>
                                      <p:to>
                                        <a:schemeClr val="tx1"/>
                                      </p:to>
                                    </p:animClr>
                                  </p:sub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subTnLst>
                                    <p:animClr clrSpc="rgb" dir="cw">
                                      <p:cBhvr override="childStyle">
                                        <p:cTn dur="1" fill="hold" display="0" masterRel="nextClick" afterEffect="1"/>
                                        <p:tgtEl>
                                          <p:spTgt spid="91"/>
                                        </p:tgtEl>
                                        <p:attrNameLst>
                                          <p:attrName>ppt_c</p:attrName>
                                        </p:attrNameLst>
                                      </p:cBhvr>
                                      <p:to>
                                        <a:schemeClr val="tx1"/>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2"/>
                                        </p:tgtEl>
                                        <p:attrNameLst>
                                          <p:attrName>style.visibility</p:attrName>
                                        </p:attrNameLst>
                                      </p:cBhvr>
                                      <p:to>
                                        <p:strVal val="visible"/>
                                      </p:to>
                                    </p:set>
                                  </p:childTnLst>
                                  <p:subTnLst>
                                    <p:animClr clrSpc="rgb" dir="cw">
                                      <p:cBhvr override="childStyle">
                                        <p:cTn dur="1" fill="hold" display="0" masterRel="nextClick" afterEffect="1"/>
                                        <p:tgtEl>
                                          <p:spTgt spid="72"/>
                                        </p:tgtEl>
                                        <p:attrNameLst>
                                          <p:attrName>ppt_c</p:attrName>
                                        </p:attrNameLst>
                                      </p:cBhvr>
                                      <p:to>
                                        <a:schemeClr val="tx1"/>
                                      </p:to>
                                    </p:animClr>
                                  </p:sub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subTnLst>
                                    <p:animClr clrSpc="rgb" dir="cw">
                                      <p:cBhvr override="childStyle">
                                        <p:cTn dur="1" fill="hold" display="0" masterRel="nextClick" afterEffect="1"/>
                                        <p:tgtEl>
                                          <p:spTgt spid="73"/>
                                        </p:tgtEl>
                                        <p:attrNameLst>
                                          <p:attrName>ppt_c</p:attrName>
                                        </p:attrNameLst>
                                      </p:cBhvr>
                                      <p:to>
                                        <a:schemeClr val="tx1"/>
                                      </p:to>
                                    </p:animClr>
                                  </p:subTnLst>
                                </p:cTn>
                              </p:par>
                              <p:par>
                                <p:cTn id="41" presetID="1" presetClass="entr" presetSubtype="0" fill="hold" grpId="0" nodeType="withEffect">
                                  <p:stCondLst>
                                    <p:cond delay="0"/>
                                  </p:stCondLst>
                                  <p:childTnLst>
                                    <p:set>
                                      <p:cBhvr>
                                        <p:cTn id="42" dur="1" fill="hold">
                                          <p:stCondLst>
                                            <p:cond delay="0"/>
                                          </p:stCondLst>
                                        </p:cTn>
                                        <p:tgtEl>
                                          <p:spTgt spid="93"/>
                                        </p:tgtEl>
                                        <p:attrNameLst>
                                          <p:attrName>style.visibility</p:attrName>
                                        </p:attrNameLst>
                                      </p:cBhvr>
                                      <p:to>
                                        <p:strVal val="visible"/>
                                      </p:to>
                                    </p:set>
                                  </p:childTnLst>
                                  <p:subTnLst>
                                    <p:animClr clrSpc="rgb" dir="cw">
                                      <p:cBhvr override="childStyle">
                                        <p:cTn dur="1" fill="hold" display="0" masterRel="nextClick" afterEffect="1"/>
                                        <p:tgtEl>
                                          <p:spTgt spid="93"/>
                                        </p:tgtEl>
                                        <p:attrNameLst>
                                          <p:attrName>ppt_c</p:attrName>
                                        </p:attrNameLst>
                                      </p:cBhvr>
                                      <p:to>
                                        <a:schemeClr val="tx1"/>
                                      </p:to>
                                    </p:animClr>
                                  </p:subTnLst>
                                </p:cTn>
                              </p:par>
                              <p:par>
                                <p:cTn id="43" presetID="1" presetClass="entr" presetSubtype="0" fill="hold" grpId="0"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subTnLst>
                                    <p:animClr clrSpc="rgb" dir="cw">
                                      <p:cBhvr override="childStyle">
                                        <p:cTn dur="1" fill="hold" display="0" masterRel="nextClick" afterEffect="1"/>
                                        <p:tgtEl>
                                          <p:spTgt spid="92"/>
                                        </p:tgtEl>
                                        <p:attrNameLst>
                                          <p:attrName>ppt_c</p:attrName>
                                        </p:attrNameLst>
                                      </p:cBhvr>
                                      <p:to>
                                        <a:schemeClr val="tx1"/>
                                      </p:to>
                                    </p:animClr>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1"/>
                                        </p:tgtEl>
                                        <p:attrNameLst>
                                          <p:attrName>style.visibility</p:attrName>
                                        </p:attrNameLst>
                                      </p:cBhvr>
                                      <p:to>
                                        <p:strVal val="visible"/>
                                      </p:to>
                                    </p:set>
                                  </p:childTnLst>
                                  <p:subTnLst>
                                    <p:animClr clrSpc="rgb" dir="cw">
                                      <p:cBhvr override="childStyle">
                                        <p:cTn dur="1" fill="hold" display="0" masterRel="nextClick" afterEffect="1"/>
                                        <p:tgtEl>
                                          <p:spTgt spid="131"/>
                                        </p:tgtEl>
                                        <p:attrNameLst>
                                          <p:attrName>ppt_c</p:attrName>
                                        </p:attrNameLst>
                                      </p:cBhvr>
                                      <p:to>
                                        <a:schemeClr val="tx1"/>
                                      </p:to>
                                    </p:animClr>
                                  </p:subTnLst>
                                </p:cTn>
                              </p:par>
                              <p:par>
                                <p:cTn id="55" presetID="1" presetClass="entr" presetSubtype="0" fill="hold" grpId="0" nodeType="withEffect">
                                  <p:stCondLst>
                                    <p:cond delay="0"/>
                                  </p:stCondLst>
                                  <p:childTnLst>
                                    <p:set>
                                      <p:cBhvr>
                                        <p:cTn id="56" dur="1" fill="hold">
                                          <p:stCondLst>
                                            <p:cond delay="0"/>
                                          </p:stCondLst>
                                        </p:cTn>
                                        <p:tgtEl>
                                          <p:spTgt spid="130"/>
                                        </p:tgtEl>
                                        <p:attrNameLst>
                                          <p:attrName>style.visibility</p:attrName>
                                        </p:attrNameLst>
                                      </p:cBhvr>
                                      <p:to>
                                        <p:strVal val="visible"/>
                                      </p:to>
                                    </p:set>
                                  </p:childTnLst>
                                  <p:subTnLst>
                                    <p:animClr clrSpc="rgb" dir="cw">
                                      <p:cBhvr override="childStyle">
                                        <p:cTn dur="1" fill="hold" display="0" masterRel="nextClick" afterEffect="1"/>
                                        <p:tgtEl>
                                          <p:spTgt spid="130"/>
                                        </p:tgtEl>
                                        <p:attrNameLst>
                                          <p:attrName>ppt_c</p:attrName>
                                        </p:attrNameLst>
                                      </p:cBhvr>
                                      <p:to>
                                        <a:schemeClr val="tx1"/>
                                      </p:to>
                                    </p:animClr>
                                  </p:subTnLst>
                                </p:cTn>
                              </p:par>
                              <p:par>
                                <p:cTn id="57" presetID="1" presetClass="entr" presetSubtype="0" fill="hold" grpId="0" nodeType="withEffect">
                                  <p:stCondLst>
                                    <p:cond delay="0"/>
                                  </p:stCondLst>
                                  <p:childTnLst>
                                    <p:set>
                                      <p:cBhvr>
                                        <p:cTn id="58" dur="1" fill="hold">
                                          <p:stCondLst>
                                            <p:cond delay="0"/>
                                          </p:stCondLst>
                                        </p:cTn>
                                        <p:tgtEl>
                                          <p:spTgt spid="105"/>
                                        </p:tgtEl>
                                        <p:attrNameLst>
                                          <p:attrName>style.visibility</p:attrName>
                                        </p:attrNameLst>
                                      </p:cBhvr>
                                      <p:to>
                                        <p:strVal val="visible"/>
                                      </p:to>
                                    </p:set>
                                  </p:childTnLst>
                                  <p:subTnLst>
                                    <p:animClr clrSpc="rgb" dir="cw">
                                      <p:cBhvr override="childStyle">
                                        <p:cTn dur="1" fill="hold" display="0" masterRel="nextClick" afterEffect="1"/>
                                        <p:tgtEl>
                                          <p:spTgt spid="105"/>
                                        </p:tgtEl>
                                        <p:attrNameLst>
                                          <p:attrName>ppt_c</p:attrName>
                                        </p:attrNameLst>
                                      </p:cBhvr>
                                      <p:to>
                                        <a:schemeClr val="tx1"/>
                                      </p:to>
                                    </p:animClr>
                                  </p:subTnLst>
                                </p:cTn>
                              </p:par>
                              <p:par>
                                <p:cTn id="59" presetID="1" presetClass="entr" presetSubtype="0" fill="hold" grpId="0" nodeType="withEffect">
                                  <p:stCondLst>
                                    <p:cond delay="0"/>
                                  </p:stCondLst>
                                  <p:childTnLst>
                                    <p:set>
                                      <p:cBhvr>
                                        <p:cTn id="60" dur="1" fill="hold">
                                          <p:stCondLst>
                                            <p:cond delay="0"/>
                                          </p:stCondLst>
                                        </p:cTn>
                                        <p:tgtEl>
                                          <p:spTgt spid="104"/>
                                        </p:tgtEl>
                                        <p:attrNameLst>
                                          <p:attrName>style.visibility</p:attrName>
                                        </p:attrNameLst>
                                      </p:cBhvr>
                                      <p:to>
                                        <p:strVal val="visible"/>
                                      </p:to>
                                    </p:set>
                                  </p:childTnLst>
                                  <p:subTnLst>
                                    <p:animClr clrSpc="rgb" dir="cw">
                                      <p:cBhvr override="childStyle">
                                        <p:cTn dur="1" fill="hold" display="0" masterRel="nextClick" afterEffect="1"/>
                                        <p:tgtEl>
                                          <p:spTgt spid="104"/>
                                        </p:tgtEl>
                                        <p:attrNameLst>
                                          <p:attrName>ppt_c</p:attrName>
                                        </p:attrNameLst>
                                      </p:cBhvr>
                                      <p:to>
                                        <a:schemeClr val="tx1"/>
                                      </p:to>
                                    </p:animClr>
                                  </p:subTnLst>
                                </p:cTn>
                              </p:par>
                              <p:par>
                                <p:cTn id="61" presetID="1" presetClass="entr" presetSubtype="0" fill="hold" grpId="0" nodeType="withEffect">
                                  <p:stCondLst>
                                    <p:cond delay="0"/>
                                  </p:stCondLst>
                                  <p:childTnLst>
                                    <p:set>
                                      <p:cBhvr>
                                        <p:cTn id="62" dur="1" fill="hold">
                                          <p:stCondLst>
                                            <p:cond delay="0"/>
                                          </p:stCondLst>
                                        </p:cTn>
                                        <p:tgtEl>
                                          <p:spTgt spid="106"/>
                                        </p:tgtEl>
                                        <p:attrNameLst>
                                          <p:attrName>style.visibility</p:attrName>
                                        </p:attrNameLst>
                                      </p:cBhvr>
                                      <p:to>
                                        <p:strVal val="visible"/>
                                      </p:to>
                                    </p:set>
                                  </p:childTnLst>
                                  <p:subTnLst>
                                    <p:animClr clrSpc="rgb" dir="cw">
                                      <p:cBhvr override="childStyle">
                                        <p:cTn dur="1" fill="hold" display="0" masterRel="nextClick" afterEffect="1"/>
                                        <p:tgtEl>
                                          <p:spTgt spid="106"/>
                                        </p:tgtEl>
                                        <p:attrNameLst>
                                          <p:attrName>ppt_c</p:attrName>
                                        </p:attrNameLst>
                                      </p:cBhvr>
                                      <p:to>
                                        <a:schemeClr val="tx1"/>
                                      </p:to>
                                    </p:animClr>
                                  </p:subTnLst>
                                </p:cTn>
                              </p:par>
                              <p:par>
                                <p:cTn id="63" presetID="1" presetClass="entr" presetSubtype="0" fill="hold" grpId="0" nodeType="withEffect">
                                  <p:stCondLst>
                                    <p:cond delay="0"/>
                                  </p:stCondLst>
                                  <p:childTnLst>
                                    <p:set>
                                      <p:cBhvr>
                                        <p:cTn id="64" dur="1" fill="hold">
                                          <p:stCondLst>
                                            <p:cond delay="0"/>
                                          </p:stCondLst>
                                        </p:cTn>
                                        <p:tgtEl>
                                          <p:spTgt spid="108"/>
                                        </p:tgtEl>
                                        <p:attrNameLst>
                                          <p:attrName>style.visibility</p:attrName>
                                        </p:attrNameLst>
                                      </p:cBhvr>
                                      <p:to>
                                        <p:strVal val="visible"/>
                                      </p:to>
                                    </p:set>
                                  </p:childTnLst>
                                  <p:subTnLst>
                                    <p:animClr clrSpc="rgb" dir="cw">
                                      <p:cBhvr override="childStyle">
                                        <p:cTn dur="1" fill="hold" display="0" masterRel="nextClick" afterEffect="1"/>
                                        <p:tgtEl>
                                          <p:spTgt spid="108"/>
                                        </p:tgtEl>
                                        <p:attrNameLst>
                                          <p:attrName>ppt_c</p:attrName>
                                        </p:attrNameLst>
                                      </p:cBhvr>
                                      <p:to>
                                        <a:schemeClr val="tx1"/>
                                      </p:to>
                                    </p:animClr>
                                  </p:subTnLst>
                                </p:cTn>
                              </p:par>
                              <p:par>
                                <p:cTn id="65" presetID="1" presetClass="entr" presetSubtype="0" fill="hold" grpId="0" nodeType="withEffect">
                                  <p:stCondLst>
                                    <p:cond delay="0"/>
                                  </p:stCondLst>
                                  <p:childTnLst>
                                    <p:set>
                                      <p:cBhvr>
                                        <p:cTn id="66" dur="1" fill="hold">
                                          <p:stCondLst>
                                            <p:cond delay="0"/>
                                          </p:stCondLst>
                                        </p:cTn>
                                        <p:tgtEl>
                                          <p:spTgt spid="109"/>
                                        </p:tgtEl>
                                        <p:attrNameLst>
                                          <p:attrName>style.visibility</p:attrName>
                                        </p:attrNameLst>
                                      </p:cBhvr>
                                      <p:to>
                                        <p:strVal val="visible"/>
                                      </p:to>
                                    </p:set>
                                  </p:childTnLst>
                                  <p:subTnLst>
                                    <p:animClr clrSpc="rgb" dir="cw">
                                      <p:cBhvr override="childStyle">
                                        <p:cTn dur="1" fill="hold" display="0" masterRel="nextClick" afterEffect="1"/>
                                        <p:tgtEl>
                                          <p:spTgt spid="109"/>
                                        </p:tgtEl>
                                        <p:attrNameLst>
                                          <p:attrName>ppt_c</p:attrName>
                                        </p:attrNameLst>
                                      </p:cBhvr>
                                      <p:to>
                                        <a:schemeClr val="tx1"/>
                                      </p:to>
                                    </p:animClr>
                                  </p:subTnLst>
                                </p:cTn>
                              </p:par>
                              <p:par>
                                <p:cTn id="67" presetID="1" presetClass="entr" presetSubtype="0" fill="hold" grpId="0" nodeType="withEffect">
                                  <p:stCondLst>
                                    <p:cond delay="0"/>
                                  </p:stCondLst>
                                  <p:childTnLst>
                                    <p:set>
                                      <p:cBhvr>
                                        <p:cTn id="68" dur="1" fill="hold">
                                          <p:stCondLst>
                                            <p:cond delay="0"/>
                                          </p:stCondLst>
                                        </p:cTn>
                                        <p:tgtEl>
                                          <p:spTgt spid="110"/>
                                        </p:tgtEl>
                                        <p:attrNameLst>
                                          <p:attrName>style.visibility</p:attrName>
                                        </p:attrNameLst>
                                      </p:cBhvr>
                                      <p:to>
                                        <p:strVal val="visible"/>
                                      </p:to>
                                    </p:set>
                                  </p:childTnLst>
                                  <p:subTnLst>
                                    <p:animClr clrSpc="rgb" dir="cw">
                                      <p:cBhvr override="childStyle">
                                        <p:cTn dur="1" fill="hold" display="0" masterRel="nextClick" afterEffect="1"/>
                                        <p:tgtEl>
                                          <p:spTgt spid="110"/>
                                        </p:tgtEl>
                                        <p:attrNameLst>
                                          <p:attrName>ppt_c</p:attrName>
                                        </p:attrNameLst>
                                      </p:cBhvr>
                                      <p:to>
                                        <a:schemeClr val="tx1"/>
                                      </p:to>
                                    </p:animClr>
                                  </p:subTnLst>
                                </p:cTn>
                              </p:par>
                              <p:par>
                                <p:cTn id="69" presetID="1" presetClass="entr" presetSubtype="0" fill="hold" grpId="0" nodeType="withEffect">
                                  <p:stCondLst>
                                    <p:cond delay="0"/>
                                  </p:stCondLst>
                                  <p:childTnLst>
                                    <p:set>
                                      <p:cBhvr>
                                        <p:cTn id="70" dur="1" fill="hold">
                                          <p:stCondLst>
                                            <p:cond delay="0"/>
                                          </p:stCondLst>
                                        </p:cTn>
                                        <p:tgtEl>
                                          <p:spTgt spid="107"/>
                                        </p:tgtEl>
                                        <p:attrNameLst>
                                          <p:attrName>style.visibility</p:attrName>
                                        </p:attrNameLst>
                                      </p:cBhvr>
                                      <p:to>
                                        <p:strVal val="visible"/>
                                      </p:to>
                                    </p:set>
                                  </p:childTnLst>
                                  <p:subTnLst>
                                    <p:animClr clrSpc="rgb" dir="cw">
                                      <p:cBhvr override="childStyle">
                                        <p:cTn dur="1" fill="hold" display="0" masterRel="nextClick" afterEffect="1"/>
                                        <p:tgtEl>
                                          <p:spTgt spid="107"/>
                                        </p:tgtEl>
                                        <p:attrNameLst>
                                          <p:attrName>ppt_c</p:attrName>
                                        </p:attrNameLst>
                                      </p:cBhvr>
                                      <p:to>
                                        <a:schemeClr val="tx1"/>
                                      </p:to>
                                    </p:animClr>
                                  </p:subTnLst>
                                </p:cTn>
                              </p:par>
                              <p:par>
                                <p:cTn id="71" presetID="1" presetClass="entr" presetSubtype="0" fill="hold" grpId="0" nodeType="withEffect">
                                  <p:stCondLst>
                                    <p:cond delay="0"/>
                                  </p:stCondLst>
                                  <p:childTnLst>
                                    <p:set>
                                      <p:cBhvr>
                                        <p:cTn id="72" dur="1" fill="hold">
                                          <p:stCondLst>
                                            <p:cond delay="0"/>
                                          </p:stCondLst>
                                        </p:cTn>
                                        <p:tgtEl>
                                          <p:spTgt spid="126"/>
                                        </p:tgtEl>
                                        <p:attrNameLst>
                                          <p:attrName>style.visibility</p:attrName>
                                        </p:attrNameLst>
                                      </p:cBhvr>
                                      <p:to>
                                        <p:strVal val="visible"/>
                                      </p:to>
                                    </p:set>
                                  </p:childTnLst>
                                  <p:subTnLst>
                                    <p:animClr clrSpc="rgb" dir="cw">
                                      <p:cBhvr override="childStyle">
                                        <p:cTn dur="1" fill="hold" display="0" masterRel="nextClick" afterEffect="1"/>
                                        <p:tgtEl>
                                          <p:spTgt spid="126"/>
                                        </p:tgtEl>
                                        <p:attrNameLst>
                                          <p:attrName>ppt_c</p:attrName>
                                        </p:attrNameLst>
                                      </p:cBhvr>
                                      <p:to>
                                        <a:schemeClr val="tx1"/>
                                      </p:to>
                                    </p:animClr>
                                  </p:subTnLst>
                                </p:cTn>
                              </p:par>
                              <p:par>
                                <p:cTn id="73" presetID="1" presetClass="entr" presetSubtype="0" fill="hold" grpId="0" nodeType="withEffect">
                                  <p:stCondLst>
                                    <p:cond delay="0"/>
                                  </p:stCondLst>
                                  <p:childTnLst>
                                    <p:set>
                                      <p:cBhvr>
                                        <p:cTn id="74" dur="1" fill="hold">
                                          <p:stCondLst>
                                            <p:cond delay="0"/>
                                          </p:stCondLst>
                                        </p:cTn>
                                        <p:tgtEl>
                                          <p:spTgt spid="127"/>
                                        </p:tgtEl>
                                        <p:attrNameLst>
                                          <p:attrName>style.visibility</p:attrName>
                                        </p:attrNameLst>
                                      </p:cBhvr>
                                      <p:to>
                                        <p:strVal val="visible"/>
                                      </p:to>
                                    </p:set>
                                  </p:childTnLst>
                                  <p:subTnLst>
                                    <p:animClr clrSpc="rgb" dir="cw">
                                      <p:cBhvr override="childStyle">
                                        <p:cTn dur="1" fill="hold" display="0" masterRel="nextClick" afterEffect="1"/>
                                        <p:tgtEl>
                                          <p:spTgt spid="127"/>
                                        </p:tgtEl>
                                        <p:attrNameLst>
                                          <p:attrName>ppt_c</p:attrName>
                                        </p:attrNameLst>
                                      </p:cBhvr>
                                      <p:to>
                                        <a:schemeClr val="tx1"/>
                                      </p:to>
                                    </p:animClr>
                                  </p:subTnLst>
                                </p:cTn>
                              </p:par>
                              <p:par>
                                <p:cTn id="75" presetID="1" presetClass="entr" presetSubtype="0" fill="hold" grpId="0" nodeType="withEffect">
                                  <p:stCondLst>
                                    <p:cond delay="0"/>
                                  </p:stCondLst>
                                  <p:childTnLst>
                                    <p:set>
                                      <p:cBhvr>
                                        <p:cTn id="76" dur="1" fill="hold">
                                          <p:stCondLst>
                                            <p:cond delay="0"/>
                                          </p:stCondLst>
                                        </p:cTn>
                                        <p:tgtEl>
                                          <p:spTgt spid="129"/>
                                        </p:tgtEl>
                                        <p:attrNameLst>
                                          <p:attrName>style.visibility</p:attrName>
                                        </p:attrNameLst>
                                      </p:cBhvr>
                                      <p:to>
                                        <p:strVal val="visible"/>
                                      </p:to>
                                    </p:set>
                                  </p:childTnLst>
                                  <p:subTnLst>
                                    <p:animClr clrSpc="rgb" dir="cw">
                                      <p:cBhvr override="childStyle">
                                        <p:cTn dur="1" fill="hold" display="0" masterRel="nextClick" afterEffect="1"/>
                                        <p:tgtEl>
                                          <p:spTgt spid="129"/>
                                        </p:tgtEl>
                                        <p:attrNameLst>
                                          <p:attrName>ppt_c</p:attrName>
                                        </p:attrNameLst>
                                      </p:cBhvr>
                                      <p:to>
                                        <a:schemeClr val="tx1"/>
                                      </p:to>
                                    </p:animClr>
                                  </p:subTnLst>
                                </p:cTn>
                              </p:par>
                              <p:par>
                                <p:cTn id="77" presetID="1" presetClass="entr" presetSubtype="0" fill="hold" grpId="0" nodeType="withEffect">
                                  <p:stCondLst>
                                    <p:cond delay="0"/>
                                  </p:stCondLst>
                                  <p:childTnLst>
                                    <p:set>
                                      <p:cBhvr>
                                        <p:cTn id="78" dur="1" fill="hold">
                                          <p:stCondLst>
                                            <p:cond delay="0"/>
                                          </p:stCondLst>
                                        </p:cTn>
                                        <p:tgtEl>
                                          <p:spTgt spid="128"/>
                                        </p:tgtEl>
                                        <p:attrNameLst>
                                          <p:attrName>style.visibility</p:attrName>
                                        </p:attrNameLst>
                                      </p:cBhvr>
                                      <p:to>
                                        <p:strVal val="visible"/>
                                      </p:to>
                                    </p:set>
                                  </p:childTnLst>
                                  <p:subTnLst>
                                    <p:animClr clrSpc="rgb" dir="cw">
                                      <p:cBhvr override="childStyle">
                                        <p:cTn dur="1" fill="hold" display="0" masterRel="nextClick" afterEffect="1"/>
                                        <p:tgtEl>
                                          <p:spTgt spid="128"/>
                                        </p:tgtEl>
                                        <p:attrNameLst>
                                          <p:attrName>ppt_c</p:attrName>
                                        </p:attrNameLst>
                                      </p:cBhvr>
                                      <p:to>
                                        <a:schemeClr val="tx1"/>
                                      </p:to>
                                    </p:animClr>
                                  </p:subTnLst>
                                </p:cTn>
                              </p:par>
                              <p:par>
                                <p:cTn id="79" presetID="1" presetClass="entr" presetSubtype="0" fill="hold" grpId="1" nodeType="withEffect">
                                  <p:stCondLst>
                                    <p:cond delay="0"/>
                                  </p:stCondLst>
                                  <p:childTnLst>
                                    <p:set>
                                      <p:cBhvr>
                                        <p:cTn id="80" dur="1" fill="hold">
                                          <p:stCondLst>
                                            <p:cond delay="0"/>
                                          </p:stCondLst>
                                        </p:cTn>
                                        <p:tgtEl>
                                          <p:spTgt spid="130"/>
                                        </p:tgtEl>
                                        <p:attrNameLst>
                                          <p:attrName>style.visibility</p:attrName>
                                        </p:attrNameLst>
                                      </p:cBhvr>
                                      <p:to>
                                        <p:strVal val="visible"/>
                                      </p:to>
                                    </p:set>
                                  </p:childTnLst>
                                  <p:subTnLst>
                                    <p:animClr clrSpc="rgb" dir="cw">
                                      <p:cBhvr override="childStyle">
                                        <p:cTn dur="1" fill="hold" display="0" masterRel="nextClick" afterEffect="1"/>
                                        <p:tgtEl>
                                          <p:spTgt spid="130"/>
                                        </p:tgtEl>
                                        <p:attrNameLst>
                                          <p:attrName>ppt_c</p:attrName>
                                        </p:attrNameLst>
                                      </p:cBhvr>
                                      <p:to>
                                        <a:srgbClr val="FF2600"/>
                                      </p:to>
                                    </p:animClr>
                                  </p:subTnLst>
                                </p:cTn>
                              </p:par>
                              <p:par>
                                <p:cTn id="81" presetID="1" presetClass="entr" presetSubtype="0" fill="hold" grpId="1" nodeType="withEffect">
                                  <p:stCondLst>
                                    <p:cond delay="0"/>
                                  </p:stCondLst>
                                  <p:childTnLst>
                                    <p:set>
                                      <p:cBhvr>
                                        <p:cTn id="82" dur="1" fill="hold">
                                          <p:stCondLst>
                                            <p:cond delay="0"/>
                                          </p:stCondLst>
                                        </p:cTn>
                                        <p:tgtEl>
                                          <p:spTgt spid="72"/>
                                        </p:tgtEl>
                                        <p:attrNameLst>
                                          <p:attrName>style.visibility</p:attrName>
                                        </p:attrNameLst>
                                      </p:cBhvr>
                                      <p:to>
                                        <p:strVal val="visible"/>
                                      </p:to>
                                    </p:set>
                                  </p:childTnLst>
                                  <p:subTnLst>
                                    <p:animClr clrSpc="rgb" dir="cw">
                                      <p:cBhvr override="childStyle">
                                        <p:cTn dur="1" fill="hold" display="0" masterRel="nextClick" afterEffect="1"/>
                                        <p:tgtEl>
                                          <p:spTgt spid="72"/>
                                        </p:tgtEl>
                                        <p:attrNameLst>
                                          <p:attrName>ppt_c</p:attrName>
                                        </p:attrNameLst>
                                      </p:cBhvr>
                                      <p:to>
                                        <a:srgbClr val="FF2600"/>
                                      </p:to>
                                    </p:animClr>
                                  </p:sub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childTnLst>
                                  <p:subTnLst>
                                    <p:animClr clrSpc="rgb" dir="cw">
                                      <p:cBhvr override="childStyle">
                                        <p:cTn dur="1" fill="hold" display="0" masterRel="nextClick" afterEffect="1"/>
                                        <p:tgtEl>
                                          <p:spTgt spid="29"/>
                                        </p:tgtEl>
                                        <p:attrNameLst>
                                          <p:attrName>ppt_c</p:attrName>
                                        </p:attrNameLst>
                                      </p:cBhvr>
                                      <p:to>
                                        <a:schemeClr val="tx1"/>
                                      </p:to>
                                    </p:animClr>
                                  </p:subTnLst>
                                </p:cTn>
                              </p:par>
                              <p:par>
                                <p:cTn id="87" presetID="1" presetClass="entr" presetSubtype="0" fill="hold" grpId="2"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subTnLst>
                                    <p:animClr clrSpc="rgb" dir="cw">
                                      <p:cBhvr override="childStyle">
                                        <p:cTn dur="1" fill="hold" display="0" masterRel="nextClick" afterEffect="1"/>
                                        <p:tgtEl>
                                          <p:spTgt spid="72"/>
                                        </p:tgtEl>
                                        <p:attrNameLst>
                                          <p:attrName>ppt_c</p:attrName>
                                        </p:attrNameLst>
                                      </p:cBhvr>
                                      <p:to>
                                        <a:schemeClr val="tx1"/>
                                      </p:to>
                                    </p:animClr>
                                  </p:subTnLst>
                                </p:cTn>
                              </p:par>
                              <p:par>
                                <p:cTn id="89" presetID="1" presetClass="entr" presetSubtype="0" fill="hold" grpId="2" nodeType="withEffect">
                                  <p:stCondLst>
                                    <p:cond delay="0"/>
                                  </p:stCondLst>
                                  <p:childTnLst>
                                    <p:set>
                                      <p:cBhvr>
                                        <p:cTn id="90" dur="1" fill="hold">
                                          <p:stCondLst>
                                            <p:cond delay="0"/>
                                          </p:stCondLst>
                                        </p:cTn>
                                        <p:tgtEl>
                                          <p:spTgt spid="130"/>
                                        </p:tgtEl>
                                        <p:attrNameLst>
                                          <p:attrName>style.visibility</p:attrName>
                                        </p:attrNameLst>
                                      </p:cBhvr>
                                      <p:to>
                                        <p:strVal val="visible"/>
                                      </p:to>
                                    </p:set>
                                  </p:childTnLst>
                                  <p:subTnLst>
                                    <p:animClr clrSpc="rgb" dir="cw">
                                      <p:cBhvr override="childStyle">
                                        <p:cTn dur="1" fill="hold" display="0" masterRel="nextClick" afterEffect="1"/>
                                        <p:tgtEl>
                                          <p:spTgt spid="130"/>
                                        </p:tgtEl>
                                        <p:attrNameLst>
                                          <p:attrName>ppt_c</p:attrName>
                                        </p:attrNameLst>
                                      </p:cBhvr>
                                      <p:to>
                                        <a:schemeClr val="tx1"/>
                                      </p:to>
                                    </p:animClr>
                                  </p:subTnLst>
                                </p:cTn>
                              </p:par>
                              <p:par>
                                <p:cTn id="91" presetID="1" presetClass="entr" presetSubtype="0" fill="hold" grpId="1" nodeType="withEffect">
                                  <p:stCondLst>
                                    <p:cond delay="0"/>
                                  </p:stCondLst>
                                  <p:childTnLst>
                                    <p:set>
                                      <p:cBhvr>
                                        <p:cTn id="92" dur="1" fill="hold">
                                          <p:stCondLst>
                                            <p:cond delay="0"/>
                                          </p:stCondLst>
                                        </p:cTn>
                                        <p:tgtEl>
                                          <p:spTgt spid="70"/>
                                        </p:tgtEl>
                                        <p:attrNameLst>
                                          <p:attrName>style.visibility</p:attrName>
                                        </p:attrNameLst>
                                      </p:cBhvr>
                                      <p:to>
                                        <p:strVal val="visible"/>
                                      </p:to>
                                    </p:set>
                                  </p:childTnLst>
                                  <p:subTnLst>
                                    <p:animClr clrSpc="rgb" dir="cw">
                                      <p:cBhvr override="childStyle">
                                        <p:cTn dur="1" fill="hold" display="0" masterRel="nextClick" afterEffect="1"/>
                                        <p:tgtEl>
                                          <p:spTgt spid="70"/>
                                        </p:tgtEl>
                                        <p:attrNameLst>
                                          <p:attrName>ppt_c</p:attrName>
                                        </p:attrNameLst>
                                      </p:cBhvr>
                                      <p:to>
                                        <a:srgbClr val="FF2600"/>
                                      </p:to>
                                    </p:animClr>
                                  </p:sub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childTnLst>
                                  <p:subTnLst>
                                    <p:animClr clrSpc="rgb" dir="cw">
                                      <p:cBhvr override="childStyle">
                                        <p:cTn dur="1" fill="hold" display="0" masterRel="nextClick" afterEffect="1"/>
                                        <p:tgtEl>
                                          <p:spTgt spid="27"/>
                                        </p:tgtEl>
                                        <p:attrNameLst>
                                          <p:attrName>ppt_c</p:attrName>
                                        </p:attrNameLst>
                                      </p:cBhvr>
                                      <p:to>
                                        <a:schemeClr val="tx1"/>
                                      </p:to>
                                    </p:animClr>
                                  </p:subTnLst>
                                </p:cTn>
                              </p:par>
                              <p:par>
                                <p:cTn id="97" presetID="1" presetClass="entr" presetSubtype="0" fill="hold" grpId="2" nodeType="withEffect">
                                  <p:stCondLst>
                                    <p:cond delay="0"/>
                                  </p:stCondLst>
                                  <p:childTnLst>
                                    <p:set>
                                      <p:cBhvr>
                                        <p:cTn id="98" dur="1" fill="hold">
                                          <p:stCondLst>
                                            <p:cond delay="0"/>
                                          </p:stCondLst>
                                        </p:cTn>
                                        <p:tgtEl>
                                          <p:spTgt spid="70"/>
                                        </p:tgtEl>
                                        <p:attrNameLst>
                                          <p:attrName>style.visibility</p:attrName>
                                        </p:attrNameLst>
                                      </p:cBhvr>
                                      <p:to>
                                        <p:strVal val="visible"/>
                                      </p:to>
                                    </p:set>
                                  </p:childTnLst>
                                  <p:subTnLst>
                                    <p:animClr clrSpc="rgb" dir="cw">
                                      <p:cBhvr override="childStyle">
                                        <p:cTn dur="1" fill="hold" display="0" masterRel="nextClick" afterEffect="1"/>
                                        <p:tgtEl>
                                          <p:spTgt spid="70"/>
                                        </p:tgtEl>
                                        <p:attrNameLst>
                                          <p:attrName>ppt_c</p:attrName>
                                        </p:attrNameLst>
                                      </p:cBhvr>
                                      <p:to>
                                        <a:schemeClr val="tx1"/>
                                      </p:to>
                                    </p:animClr>
                                  </p:sub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p:bldP spid="28" grpId="0"/>
      <p:bldP spid="29" grpId="0"/>
      <p:bldP spid="30" grpId="0"/>
      <p:bldP spid="31" grpId="0"/>
      <p:bldP spid="54" grpId="0"/>
      <p:bldP spid="55" grpId="0"/>
      <p:bldP spid="56" grpId="0"/>
      <p:bldP spid="57" grpId="0"/>
      <p:bldP spid="58" grpId="0"/>
      <p:bldP spid="59" grpId="0"/>
      <p:bldP spid="67" grpId="0"/>
      <p:bldP spid="68" grpId="0"/>
      <p:bldP spid="69" grpId="0"/>
      <p:bldP spid="70" grpId="0"/>
      <p:bldP spid="70" grpId="1"/>
      <p:bldP spid="70" grpId="2"/>
      <p:bldP spid="71" grpId="0"/>
      <p:bldP spid="72" grpId="0"/>
      <p:bldP spid="72" grpId="1"/>
      <p:bldP spid="72" grpId="2"/>
      <p:bldP spid="73" grpId="0"/>
      <p:bldP spid="87" grpId="0"/>
      <p:bldP spid="88" grpId="0"/>
      <p:bldP spid="89" grpId="0"/>
      <p:bldP spid="90" grpId="0"/>
      <p:bldP spid="91" grpId="0"/>
      <p:bldP spid="92" grpId="0"/>
      <p:bldP spid="93" grpId="0"/>
      <p:bldP spid="104" grpId="0"/>
      <p:bldP spid="105" grpId="0"/>
      <p:bldP spid="106" grpId="0"/>
      <p:bldP spid="107" grpId="0"/>
      <p:bldP spid="108" grpId="0"/>
      <p:bldP spid="109" grpId="0"/>
      <p:bldP spid="110" grpId="0"/>
      <p:bldP spid="126" grpId="0"/>
      <p:bldP spid="127" grpId="0"/>
      <p:bldP spid="128" grpId="0"/>
      <p:bldP spid="129" grpId="0"/>
      <p:bldP spid="130" grpId="0"/>
      <p:bldP spid="130" grpId="1"/>
      <p:bldP spid="130" grpId="2"/>
      <p:bldP spid="1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charset="0"/>
                <a:ea typeface="American Typewriter" charset="0"/>
                <a:cs typeface="American Typewriter" charset="0"/>
              </a:rPr>
              <a:t>Labelling</a:t>
            </a:r>
            <a:endParaRPr lang="en-US"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838200" y="2050215"/>
                <a:ext cx="105156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𝑇</m:t>
                      </m:r>
                      <m:d>
                        <m:dPr>
                          <m:ctrlPr>
                            <a:rPr lang="en-US" b="0" i="1" smtClean="0">
                              <a:latin typeface="Cambria Math" charset="0"/>
                            </a:rPr>
                          </m:ctrlPr>
                        </m:dPr>
                        <m:e>
                          <m:r>
                            <a:rPr lang="en-US" b="0" i="1" smtClean="0">
                              <a:latin typeface="Cambria Math" charset="0"/>
                            </a:rPr>
                            <m:t>𝑘𝑛</m:t>
                          </m:r>
                        </m:e>
                      </m:d>
                      <m:r>
                        <a:rPr lang="en-US" b="0" i="1" smtClean="0">
                          <a:latin typeface="Cambria Math" charset="0"/>
                        </a:rPr>
                        <m:t>=2</m:t>
                      </m:r>
                      <m:r>
                        <a:rPr lang="en-US" b="0" i="1" smtClean="0">
                          <a:latin typeface="Cambria Math" charset="0"/>
                        </a:rPr>
                        <m:t>𝑇</m:t>
                      </m:r>
                      <m:d>
                        <m:dPr>
                          <m:ctrlPr>
                            <a:rPr lang="en-US" b="0" i="1" smtClean="0">
                              <a:latin typeface="Cambria Math" charset="0"/>
                            </a:rPr>
                          </m:ctrlPr>
                        </m:dPr>
                        <m:e>
                          <m:f>
                            <m:fPr>
                              <m:ctrlPr>
                                <a:rPr lang="en-US" b="0" i="1" smtClean="0">
                                  <a:latin typeface="Cambria Math" charset="0"/>
                                </a:rPr>
                              </m:ctrlPr>
                            </m:fPr>
                            <m:num>
                              <m:r>
                                <a:rPr lang="en-US" b="0" i="1" smtClean="0">
                                  <a:latin typeface="Cambria Math" charset="0"/>
                                </a:rPr>
                                <m:t>𝑘𝑛</m:t>
                              </m:r>
                            </m:num>
                            <m:den>
                              <m:r>
                                <a:rPr lang="en-US" b="0" i="1" smtClean="0">
                                  <a:latin typeface="Cambria Math" charset="0"/>
                                </a:rPr>
                                <m:t>2</m:t>
                              </m:r>
                            </m:den>
                          </m:f>
                        </m:e>
                      </m:d>
                      <m:r>
                        <a:rPr lang="en-US" b="0" i="1" smtClean="0">
                          <a:latin typeface="Cambria Math" charset="0"/>
                        </a:rPr>
                        <m:t>+</m:t>
                      </m:r>
                      <m:r>
                        <a:rPr lang="en-US" b="0" i="1" smtClean="0">
                          <a:latin typeface="Cambria Math" charset="0"/>
                        </a:rPr>
                        <m:t>𝑂</m:t>
                      </m:r>
                      <m:d>
                        <m:dPr>
                          <m:ctrlPr>
                            <a:rPr lang="en-US" b="0" i="1" smtClean="0">
                              <a:latin typeface="Cambria Math" charset="0"/>
                            </a:rPr>
                          </m:ctrlPr>
                        </m:dPr>
                        <m:e>
                          <m:r>
                            <a:rPr lang="en-US" b="0" i="1" smtClean="0">
                              <a:latin typeface="Cambria Math" charset="0"/>
                            </a:rPr>
                            <m:t>𝑘𝑛</m:t>
                          </m:r>
                        </m:e>
                      </m:d>
                    </m:oMath>
                  </m:oMathPara>
                </a14:m>
                <a:endParaRPr lang="en-US" b="0" i="1" dirty="0" smtClean="0">
                  <a:latin typeface="Cambria Math" charset="0"/>
                </a:endParaRPr>
              </a:p>
              <a:p>
                <a:pPr marL="0" indent="0">
                  <a:buNone/>
                </a:pPr>
                <a:endParaRPr lang="en-US" b="0" i="1" dirty="0" smtClean="0">
                  <a:latin typeface="Cambria Math"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𝑇</m:t>
                      </m:r>
                      <m:d>
                        <m:dPr>
                          <m:ctrlPr>
                            <a:rPr lang="en-US" b="0" i="1" smtClean="0">
                              <a:latin typeface="Cambria Math" charset="0"/>
                            </a:rPr>
                          </m:ctrlPr>
                        </m:dPr>
                        <m:e>
                          <m:r>
                            <a:rPr lang="en-US" b="0" i="1" smtClean="0">
                              <a:latin typeface="Cambria Math" charset="0"/>
                            </a:rPr>
                            <m:t>𝑘𝑛</m:t>
                          </m:r>
                        </m:e>
                      </m:d>
                      <m:r>
                        <a:rPr lang="en-US" b="0" i="1" smtClean="0">
                          <a:latin typeface="Cambria Math" charset="0"/>
                        </a:rPr>
                        <m:t>=</m:t>
                      </m:r>
                      <m:r>
                        <a:rPr lang="en-US" i="1" smtClean="0">
                          <a:latin typeface="Cambria Math" charset="0"/>
                        </a:rPr>
                        <m:t>𝑂</m:t>
                      </m:r>
                      <m:r>
                        <a:rPr lang="en-US" i="1" smtClean="0">
                          <a:latin typeface="Cambria Math" charset="0"/>
                        </a:rPr>
                        <m:t>(</m:t>
                      </m:r>
                      <m:r>
                        <a:rPr lang="en-US" b="0" i="1" smtClean="0">
                          <a:latin typeface="Cambria Math" charset="0"/>
                        </a:rPr>
                        <m:t>𝑘</m:t>
                      </m:r>
                      <m:r>
                        <a:rPr lang="en-US" i="1" smtClean="0">
                          <a:latin typeface="Cambria Math" charset="0"/>
                        </a:rPr>
                        <m:t>𝑛</m:t>
                      </m:r>
                      <m:func>
                        <m:funcPr>
                          <m:ctrlPr>
                            <a:rPr lang="en-US" i="1">
                              <a:latin typeface="Cambria Math" charset="0"/>
                            </a:rPr>
                          </m:ctrlPr>
                        </m:funcPr>
                        <m:fName>
                          <m:r>
                            <m:rPr>
                              <m:sty m:val="p"/>
                            </m:rPr>
                            <a:rPr lang="en-US">
                              <a:latin typeface="Cambria Math" charset="0"/>
                            </a:rPr>
                            <m:t>log</m:t>
                          </m:r>
                        </m:fName>
                        <m:e>
                          <m:r>
                            <a:rPr lang="en-US" i="1">
                              <a:latin typeface="Cambria Math" charset="0"/>
                            </a:rPr>
                            <m:t>𝑛</m:t>
                          </m:r>
                        </m:e>
                      </m:func>
                      <m:r>
                        <a:rPr lang="en-US" b="0" i="1" smtClean="0">
                          <a:latin typeface="Cambria Math" charset="0"/>
                        </a:rPr>
                        <m:t>)</m:t>
                      </m:r>
                    </m:oMath>
                  </m:oMathPara>
                </a14:m>
                <a:endParaRPr lang="en-US"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838200" y="2050215"/>
                <a:ext cx="10515600" cy="4351338"/>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2189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merican Typewriter" charset="0"/>
                <a:ea typeface="American Typewriter" charset="0"/>
                <a:cs typeface="American Typewriter" charset="0"/>
              </a:rPr>
              <a:t>Filter_Clusters</a:t>
            </a:r>
            <a:endParaRPr lang="en-US" dirty="0"/>
          </a:p>
        </p:txBody>
      </p:sp>
      <p:sp>
        <p:nvSpPr>
          <p:cNvPr id="4" name="Content Placeholder 2"/>
          <p:cNvSpPr>
            <a:spLocks noGrp="1"/>
          </p:cNvSpPr>
          <p:nvPr>
            <p:ph idx="1"/>
          </p:nvPr>
        </p:nvSpPr>
        <p:spPr/>
        <p:txBody>
          <a:bodyPr/>
          <a:lstStyle/>
          <a:p>
            <a:pPr marL="0" indent="0">
              <a:buNone/>
            </a:pPr>
            <a:r>
              <a:rPr lang="en-US" dirty="0" smtClean="0"/>
              <a:t>Input: </a:t>
            </a:r>
            <a:r>
              <a:rPr lang="en-US" dirty="0"/>
              <a:t>Trees T</a:t>
            </a:r>
            <a:r>
              <a:rPr lang="en-US" baseline="-25000" dirty="0"/>
              <a:t>A</a:t>
            </a:r>
            <a:r>
              <a:rPr lang="en-US" dirty="0"/>
              <a:t> and T</a:t>
            </a:r>
            <a:r>
              <a:rPr lang="en-US" baseline="-25000" dirty="0"/>
              <a:t>B</a:t>
            </a:r>
            <a:r>
              <a:rPr lang="en-US" dirty="0"/>
              <a:t> with identical </a:t>
            </a:r>
            <a:r>
              <a:rPr lang="en-US" dirty="0" err="1" smtClean="0"/>
              <a:t>leafsets</a:t>
            </a:r>
            <a:endParaRPr lang="en-US" dirty="0" smtClean="0"/>
          </a:p>
          <a:p>
            <a:pPr marL="0" indent="0">
              <a:buNone/>
            </a:pPr>
            <a:endParaRPr lang="en-US" dirty="0"/>
          </a:p>
          <a:p>
            <a:pPr marL="0" indent="0">
              <a:buNone/>
            </a:pPr>
            <a:r>
              <a:rPr lang="en-US" dirty="0" smtClean="0"/>
              <a:t>Output: </a:t>
            </a:r>
            <a:r>
              <a:rPr lang="en-US" dirty="0" smtClean="0"/>
              <a:t>Set of nodes in </a:t>
            </a:r>
            <a:r>
              <a:rPr lang="en-US" dirty="0" smtClean="0"/>
              <a:t>T</a:t>
            </a:r>
            <a:r>
              <a:rPr lang="en-US" baseline="-25000" dirty="0" smtClean="0"/>
              <a:t>A</a:t>
            </a:r>
            <a:r>
              <a:rPr lang="en-US" dirty="0" smtClean="0"/>
              <a:t> that </a:t>
            </a:r>
            <a:r>
              <a:rPr lang="en-US" dirty="0" smtClean="0"/>
              <a:t>don’t satisfy </a:t>
            </a:r>
            <a:r>
              <a:rPr lang="en-US" dirty="0" smtClean="0"/>
              <a:t>the frequency difference </a:t>
            </a:r>
            <a:r>
              <a:rPr lang="en-US" dirty="0" smtClean="0"/>
              <a:t>condition </a:t>
            </a:r>
            <a:r>
              <a:rPr lang="mr-IN" dirty="0" smtClean="0"/>
              <a:t>–</a:t>
            </a:r>
            <a:r>
              <a:rPr lang="en-US" dirty="0" smtClean="0"/>
              <a:t> these will be deleted.</a:t>
            </a:r>
            <a:endParaRPr lang="en-US" dirty="0"/>
          </a:p>
        </p:txBody>
      </p:sp>
    </p:spTree>
    <p:extLst>
      <p:ext uri="{BB962C8B-B14F-4D97-AF65-F5344CB8AC3E}">
        <p14:creationId xmlns:p14="http://schemas.microsoft.com/office/powerpoint/2010/main" val="2116836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8901</TotalTime>
  <Words>2148</Words>
  <Application>Microsoft Macintosh PowerPoint</Application>
  <PresentationFormat>Widescreen</PresentationFormat>
  <Paragraphs>311</Paragraphs>
  <Slides>21</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American Typewriter</vt:lpstr>
      <vt:lpstr>Apple Chancery</vt:lpstr>
      <vt:lpstr>Calibri</vt:lpstr>
      <vt:lpstr>Calibri Light</vt:lpstr>
      <vt:lpstr>Cambria Math</vt:lpstr>
      <vt:lpstr>Lucida Sans Unicode</vt:lpstr>
      <vt:lpstr>Mangal</vt:lpstr>
      <vt:lpstr>Arial</vt:lpstr>
      <vt:lpstr>Office Theme</vt:lpstr>
      <vt:lpstr>A Faster Construction of Frequency Difference Consensus Trees</vt:lpstr>
      <vt:lpstr>Phylogenetic tree</vt:lpstr>
      <vt:lpstr>Clusters</vt:lpstr>
      <vt:lpstr>Frequency difference consensus tree</vt:lpstr>
      <vt:lpstr>Frequency_Difference</vt:lpstr>
      <vt:lpstr>Labelling</vt:lpstr>
      <vt:lpstr>PowerPoint Presentation</vt:lpstr>
      <vt:lpstr>Labelling</vt:lpstr>
      <vt:lpstr>Filter_Clusters</vt:lpstr>
      <vt:lpstr>Incompatibility</vt:lpstr>
      <vt:lpstr>Filter_Clusters</vt:lpstr>
      <vt:lpstr>Filter_Clusters</vt:lpstr>
      <vt:lpstr>Filter_Clusters</vt:lpstr>
      <vt:lpstr>Filter_Clusters</vt:lpstr>
      <vt:lpstr>Filter_Clusters</vt:lpstr>
      <vt:lpstr>Filter_Clusters</vt:lpstr>
      <vt:lpstr>Filter_Clusters</vt:lpstr>
      <vt:lpstr>Frequency_Difference</vt:lpstr>
      <vt:lpstr>Experimental Results</vt:lpstr>
      <vt:lpstr>PowerPoint Presentation</vt:lpstr>
      <vt:lpstr>References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Faster Construction of Frequency Difference Consensus Trees</dc:title>
  <dc:creator>Varun Gupta</dc:creator>
  <cp:lastModifiedBy>Varun Gupta</cp:lastModifiedBy>
  <cp:revision>63</cp:revision>
  <dcterms:created xsi:type="dcterms:W3CDTF">2018-11-20T00:13:49Z</dcterms:created>
  <dcterms:modified xsi:type="dcterms:W3CDTF">2019-04-21T05:11:03Z</dcterms:modified>
</cp:coreProperties>
</file>