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  <p:sldId id="264" r:id="rId10"/>
    <p:sldId id="265" r:id="rId11"/>
  </p:sldIdLst>
  <p:sldSz cx="14352588" cy="14490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2346"/>
  </p:normalViewPr>
  <p:slideViewPr>
    <p:cSldViewPr snapToGrid="0" snapToObjects="1">
      <p:cViewPr>
        <p:scale>
          <a:sx n="90" d="100"/>
          <a:sy n="90" d="100"/>
        </p:scale>
        <p:origin x="1128" y="-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0F42-1EB1-C14E-B881-EB65E9D225A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0238" y="1143000"/>
            <a:ext cx="3057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9828-A515-E64B-BAB5-70F864B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0238" y="1143000"/>
            <a:ext cx="305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0238" y="1143000"/>
            <a:ext cx="305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0238" y="1143000"/>
            <a:ext cx="305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Clusters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0238" y="1143000"/>
            <a:ext cx="305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Roots of Subtrees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0238" y="1143000"/>
            <a:ext cx="305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0238" y="1143000"/>
            <a:ext cx="305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0238" y="1143000"/>
            <a:ext cx="305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Centroid path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0238" y="1143000"/>
            <a:ext cx="305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0238" y="1143000"/>
            <a:ext cx="305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5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444" y="2371512"/>
            <a:ext cx="12199700" cy="5044910"/>
          </a:xfrm>
        </p:spPr>
        <p:txBody>
          <a:bodyPr anchor="b"/>
          <a:lstStyle>
            <a:lvl1pPr algn="ctr">
              <a:defRPr sz="94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074" y="7610973"/>
            <a:ext cx="10764441" cy="3498564"/>
          </a:xfrm>
        </p:spPr>
        <p:txBody>
          <a:bodyPr/>
          <a:lstStyle>
            <a:lvl1pPr marL="0" indent="0" algn="ctr">
              <a:buNone/>
              <a:defRPr sz="3767"/>
            </a:lvl1pPr>
            <a:lvl2pPr marL="717621" indent="0" algn="ctr">
              <a:buNone/>
              <a:defRPr sz="3139"/>
            </a:lvl2pPr>
            <a:lvl3pPr marL="1435242" indent="0" algn="ctr">
              <a:buNone/>
              <a:defRPr sz="2825"/>
            </a:lvl3pPr>
            <a:lvl4pPr marL="2152863" indent="0" algn="ctr">
              <a:buNone/>
              <a:defRPr sz="2511"/>
            </a:lvl4pPr>
            <a:lvl5pPr marL="2870484" indent="0" algn="ctr">
              <a:buNone/>
              <a:defRPr sz="2511"/>
            </a:lvl5pPr>
            <a:lvl6pPr marL="3588106" indent="0" algn="ctr">
              <a:buNone/>
              <a:defRPr sz="2511"/>
            </a:lvl6pPr>
            <a:lvl7pPr marL="4305727" indent="0" algn="ctr">
              <a:buNone/>
              <a:defRPr sz="2511"/>
            </a:lvl7pPr>
            <a:lvl8pPr marL="5023348" indent="0" algn="ctr">
              <a:buNone/>
              <a:defRPr sz="2511"/>
            </a:lvl8pPr>
            <a:lvl9pPr marL="5740969" indent="0" algn="ctr">
              <a:buNone/>
              <a:defRPr sz="25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1071" y="771496"/>
            <a:ext cx="3094777" cy="12280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741" y="771496"/>
            <a:ext cx="9104923" cy="12280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66" y="3612616"/>
            <a:ext cx="12379107" cy="6027728"/>
          </a:xfrm>
        </p:spPr>
        <p:txBody>
          <a:bodyPr anchor="b"/>
          <a:lstStyle>
            <a:lvl1pPr>
              <a:defRPr sz="94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66" y="9697368"/>
            <a:ext cx="12379107" cy="3169840"/>
          </a:xfrm>
        </p:spPr>
        <p:txBody>
          <a:bodyPr/>
          <a:lstStyle>
            <a:lvl1pPr marL="0" indent="0">
              <a:buNone/>
              <a:defRPr sz="3767">
                <a:solidFill>
                  <a:schemeClr val="tx1"/>
                </a:solidFill>
              </a:defRPr>
            </a:lvl1pPr>
            <a:lvl2pPr marL="717621" indent="0">
              <a:buNone/>
              <a:defRPr sz="3139">
                <a:solidFill>
                  <a:schemeClr val="tx1">
                    <a:tint val="75000"/>
                  </a:schemeClr>
                </a:solidFill>
              </a:defRPr>
            </a:lvl2pPr>
            <a:lvl3pPr marL="1435242" indent="0">
              <a:buNone/>
              <a:defRPr sz="2825">
                <a:solidFill>
                  <a:schemeClr val="tx1">
                    <a:tint val="75000"/>
                  </a:schemeClr>
                </a:solidFill>
              </a:defRPr>
            </a:lvl3pPr>
            <a:lvl4pPr marL="2152863" indent="0">
              <a:buNone/>
              <a:defRPr sz="2511">
                <a:solidFill>
                  <a:schemeClr val="tx1">
                    <a:tint val="75000"/>
                  </a:schemeClr>
                </a:solidFill>
              </a:defRPr>
            </a:lvl4pPr>
            <a:lvl5pPr marL="2870484" indent="0">
              <a:buNone/>
              <a:defRPr sz="2511">
                <a:solidFill>
                  <a:schemeClr val="tx1">
                    <a:tint val="75000"/>
                  </a:schemeClr>
                </a:solidFill>
              </a:defRPr>
            </a:lvl5pPr>
            <a:lvl6pPr marL="3588106" indent="0">
              <a:buNone/>
              <a:defRPr sz="2511">
                <a:solidFill>
                  <a:schemeClr val="tx1">
                    <a:tint val="75000"/>
                  </a:schemeClr>
                </a:solidFill>
              </a:defRPr>
            </a:lvl6pPr>
            <a:lvl7pPr marL="4305727" indent="0">
              <a:buNone/>
              <a:defRPr sz="2511">
                <a:solidFill>
                  <a:schemeClr val="tx1">
                    <a:tint val="75000"/>
                  </a:schemeClr>
                </a:solidFill>
              </a:defRPr>
            </a:lvl7pPr>
            <a:lvl8pPr marL="5023348" indent="0">
              <a:buNone/>
              <a:defRPr sz="2511">
                <a:solidFill>
                  <a:schemeClr val="tx1">
                    <a:tint val="75000"/>
                  </a:schemeClr>
                </a:solidFill>
              </a:defRPr>
            </a:lvl8pPr>
            <a:lvl9pPr marL="5740969" indent="0">
              <a:buNone/>
              <a:defRPr sz="25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740" y="3857478"/>
            <a:ext cx="6099850" cy="9194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998" y="3857478"/>
            <a:ext cx="6099850" cy="9194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771499"/>
            <a:ext cx="12379107" cy="28008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611" y="3552235"/>
            <a:ext cx="6071817" cy="1740896"/>
          </a:xfrm>
        </p:spPr>
        <p:txBody>
          <a:bodyPr anchor="b"/>
          <a:lstStyle>
            <a:lvl1pPr marL="0" indent="0">
              <a:buNone/>
              <a:defRPr sz="3767" b="1"/>
            </a:lvl1pPr>
            <a:lvl2pPr marL="717621" indent="0">
              <a:buNone/>
              <a:defRPr sz="3139" b="1"/>
            </a:lvl2pPr>
            <a:lvl3pPr marL="1435242" indent="0">
              <a:buNone/>
              <a:defRPr sz="2825" b="1"/>
            </a:lvl3pPr>
            <a:lvl4pPr marL="2152863" indent="0">
              <a:buNone/>
              <a:defRPr sz="2511" b="1"/>
            </a:lvl4pPr>
            <a:lvl5pPr marL="2870484" indent="0">
              <a:buNone/>
              <a:defRPr sz="2511" b="1"/>
            </a:lvl5pPr>
            <a:lvl6pPr marL="3588106" indent="0">
              <a:buNone/>
              <a:defRPr sz="2511" b="1"/>
            </a:lvl6pPr>
            <a:lvl7pPr marL="4305727" indent="0">
              <a:buNone/>
              <a:defRPr sz="2511" b="1"/>
            </a:lvl7pPr>
            <a:lvl8pPr marL="5023348" indent="0">
              <a:buNone/>
              <a:defRPr sz="2511" b="1"/>
            </a:lvl8pPr>
            <a:lvl9pPr marL="5740969" indent="0">
              <a:buNone/>
              <a:defRPr sz="25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8611" y="5293131"/>
            <a:ext cx="6071817" cy="7785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65999" y="3552235"/>
            <a:ext cx="6101719" cy="1740896"/>
          </a:xfrm>
        </p:spPr>
        <p:txBody>
          <a:bodyPr anchor="b"/>
          <a:lstStyle>
            <a:lvl1pPr marL="0" indent="0">
              <a:buNone/>
              <a:defRPr sz="3767" b="1"/>
            </a:lvl1pPr>
            <a:lvl2pPr marL="717621" indent="0">
              <a:buNone/>
              <a:defRPr sz="3139" b="1"/>
            </a:lvl2pPr>
            <a:lvl3pPr marL="1435242" indent="0">
              <a:buNone/>
              <a:defRPr sz="2825" b="1"/>
            </a:lvl3pPr>
            <a:lvl4pPr marL="2152863" indent="0">
              <a:buNone/>
              <a:defRPr sz="2511" b="1"/>
            </a:lvl4pPr>
            <a:lvl5pPr marL="2870484" indent="0">
              <a:buNone/>
              <a:defRPr sz="2511" b="1"/>
            </a:lvl5pPr>
            <a:lvl6pPr marL="3588106" indent="0">
              <a:buNone/>
              <a:defRPr sz="2511" b="1"/>
            </a:lvl6pPr>
            <a:lvl7pPr marL="4305727" indent="0">
              <a:buNone/>
              <a:defRPr sz="2511" b="1"/>
            </a:lvl7pPr>
            <a:lvl8pPr marL="5023348" indent="0">
              <a:buNone/>
              <a:defRPr sz="2511" b="1"/>
            </a:lvl8pPr>
            <a:lvl9pPr marL="5740969" indent="0">
              <a:buNone/>
              <a:defRPr sz="25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5999" y="5293131"/>
            <a:ext cx="6101719" cy="7785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966047"/>
            <a:ext cx="4629083" cy="3381163"/>
          </a:xfrm>
        </p:spPr>
        <p:txBody>
          <a:bodyPr anchor="b"/>
          <a:lstStyle>
            <a:lvl1pPr>
              <a:defRPr sz="50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719" y="2086396"/>
            <a:ext cx="7265998" cy="10297789"/>
          </a:xfrm>
        </p:spPr>
        <p:txBody>
          <a:bodyPr/>
          <a:lstStyle>
            <a:lvl1pPr>
              <a:defRPr sz="5023"/>
            </a:lvl1pPr>
            <a:lvl2pPr>
              <a:defRPr sz="4395"/>
            </a:lvl2pPr>
            <a:lvl3pPr>
              <a:defRPr sz="3767"/>
            </a:lvl3pPr>
            <a:lvl4pPr>
              <a:defRPr sz="3139"/>
            </a:lvl4pPr>
            <a:lvl5pPr>
              <a:defRPr sz="3139"/>
            </a:lvl5pPr>
            <a:lvl6pPr>
              <a:defRPr sz="3139"/>
            </a:lvl6pPr>
            <a:lvl7pPr>
              <a:defRPr sz="3139"/>
            </a:lvl7pPr>
            <a:lvl8pPr>
              <a:defRPr sz="3139"/>
            </a:lvl8pPr>
            <a:lvl9pPr>
              <a:defRPr sz="31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4347210"/>
            <a:ext cx="4629083" cy="8053744"/>
          </a:xfrm>
        </p:spPr>
        <p:txBody>
          <a:bodyPr/>
          <a:lstStyle>
            <a:lvl1pPr marL="0" indent="0">
              <a:buNone/>
              <a:defRPr sz="2511"/>
            </a:lvl1pPr>
            <a:lvl2pPr marL="717621" indent="0">
              <a:buNone/>
              <a:defRPr sz="2197"/>
            </a:lvl2pPr>
            <a:lvl3pPr marL="1435242" indent="0">
              <a:buNone/>
              <a:defRPr sz="1884"/>
            </a:lvl3pPr>
            <a:lvl4pPr marL="2152863" indent="0">
              <a:buNone/>
              <a:defRPr sz="1570"/>
            </a:lvl4pPr>
            <a:lvl5pPr marL="2870484" indent="0">
              <a:buNone/>
              <a:defRPr sz="1570"/>
            </a:lvl5pPr>
            <a:lvl6pPr marL="3588106" indent="0">
              <a:buNone/>
              <a:defRPr sz="1570"/>
            </a:lvl6pPr>
            <a:lvl7pPr marL="4305727" indent="0">
              <a:buNone/>
              <a:defRPr sz="1570"/>
            </a:lvl7pPr>
            <a:lvl8pPr marL="5023348" indent="0">
              <a:buNone/>
              <a:defRPr sz="1570"/>
            </a:lvl8pPr>
            <a:lvl9pPr marL="5740969" indent="0">
              <a:buNone/>
              <a:defRPr sz="15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966047"/>
            <a:ext cx="4629083" cy="3381163"/>
          </a:xfrm>
        </p:spPr>
        <p:txBody>
          <a:bodyPr anchor="b"/>
          <a:lstStyle>
            <a:lvl1pPr>
              <a:defRPr sz="50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719" y="2086396"/>
            <a:ext cx="7265998" cy="10297789"/>
          </a:xfrm>
        </p:spPr>
        <p:txBody>
          <a:bodyPr anchor="t"/>
          <a:lstStyle>
            <a:lvl1pPr marL="0" indent="0">
              <a:buNone/>
              <a:defRPr sz="5023"/>
            </a:lvl1pPr>
            <a:lvl2pPr marL="717621" indent="0">
              <a:buNone/>
              <a:defRPr sz="4395"/>
            </a:lvl2pPr>
            <a:lvl3pPr marL="1435242" indent="0">
              <a:buNone/>
              <a:defRPr sz="3767"/>
            </a:lvl3pPr>
            <a:lvl4pPr marL="2152863" indent="0">
              <a:buNone/>
              <a:defRPr sz="3139"/>
            </a:lvl4pPr>
            <a:lvl5pPr marL="2870484" indent="0">
              <a:buNone/>
              <a:defRPr sz="3139"/>
            </a:lvl5pPr>
            <a:lvl6pPr marL="3588106" indent="0">
              <a:buNone/>
              <a:defRPr sz="3139"/>
            </a:lvl6pPr>
            <a:lvl7pPr marL="4305727" indent="0">
              <a:buNone/>
              <a:defRPr sz="3139"/>
            </a:lvl7pPr>
            <a:lvl8pPr marL="5023348" indent="0">
              <a:buNone/>
              <a:defRPr sz="3139"/>
            </a:lvl8pPr>
            <a:lvl9pPr marL="5740969" indent="0">
              <a:buNone/>
              <a:defRPr sz="313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4347210"/>
            <a:ext cx="4629083" cy="8053744"/>
          </a:xfrm>
        </p:spPr>
        <p:txBody>
          <a:bodyPr/>
          <a:lstStyle>
            <a:lvl1pPr marL="0" indent="0">
              <a:buNone/>
              <a:defRPr sz="2511"/>
            </a:lvl1pPr>
            <a:lvl2pPr marL="717621" indent="0">
              <a:buNone/>
              <a:defRPr sz="2197"/>
            </a:lvl2pPr>
            <a:lvl3pPr marL="1435242" indent="0">
              <a:buNone/>
              <a:defRPr sz="1884"/>
            </a:lvl3pPr>
            <a:lvl4pPr marL="2152863" indent="0">
              <a:buNone/>
              <a:defRPr sz="1570"/>
            </a:lvl4pPr>
            <a:lvl5pPr marL="2870484" indent="0">
              <a:buNone/>
              <a:defRPr sz="1570"/>
            </a:lvl5pPr>
            <a:lvl6pPr marL="3588106" indent="0">
              <a:buNone/>
              <a:defRPr sz="1570"/>
            </a:lvl6pPr>
            <a:lvl7pPr marL="4305727" indent="0">
              <a:buNone/>
              <a:defRPr sz="1570"/>
            </a:lvl7pPr>
            <a:lvl8pPr marL="5023348" indent="0">
              <a:buNone/>
              <a:defRPr sz="1570"/>
            </a:lvl8pPr>
            <a:lvl9pPr marL="5740969" indent="0">
              <a:buNone/>
              <a:defRPr sz="15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741" y="771499"/>
            <a:ext cx="12379107" cy="280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41" y="3857478"/>
            <a:ext cx="12379107" cy="919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741" y="13430735"/>
            <a:ext cx="3229332" cy="771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EA96-0148-464D-8045-BBEB0C835C6A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295" y="13430735"/>
            <a:ext cx="4843998" cy="771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515" y="13430735"/>
            <a:ext cx="3229332" cy="771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5242" rtl="0" eaLnBrk="1" latinLnBrk="0" hangingPunct="1">
        <a:lnSpc>
          <a:spcPct val="90000"/>
        </a:lnSpc>
        <a:spcBef>
          <a:spcPct val="0"/>
        </a:spcBef>
        <a:buNone/>
        <a:defRPr sz="69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811" indent="-358811" algn="l" defTabSz="1435242" rtl="0" eaLnBrk="1" latinLnBrk="0" hangingPunct="1">
        <a:lnSpc>
          <a:spcPct val="90000"/>
        </a:lnSpc>
        <a:spcBef>
          <a:spcPts val="1570"/>
        </a:spcBef>
        <a:buFont typeface="Arial" panose="020B0604020202020204" pitchFamily="34" charset="0"/>
        <a:buChar char="•"/>
        <a:defRPr sz="4395" kern="1200">
          <a:solidFill>
            <a:schemeClr val="tx1"/>
          </a:solidFill>
          <a:latin typeface="+mn-lt"/>
          <a:ea typeface="+mn-ea"/>
          <a:cs typeface="+mn-cs"/>
        </a:defRPr>
      </a:lvl1pPr>
      <a:lvl2pPr marL="1076432" indent="-358811" algn="l" defTabSz="1435242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2pPr>
      <a:lvl3pPr marL="1794053" indent="-358811" algn="l" defTabSz="1435242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3139" kern="1200">
          <a:solidFill>
            <a:schemeClr val="tx1"/>
          </a:solidFill>
          <a:latin typeface="+mn-lt"/>
          <a:ea typeface="+mn-ea"/>
          <a:cs typeface="+mn-cs"/>
        </a:defRPr>
      </a:lvl3pPr>
      <a:lvl4pPr marL="2511674" indent="-358811" algn="l" defTabSz="1435242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4pPr>
      <a:lvl5pPr marL="3229295" indent="-358811" algn="l" defTabSz="1435242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5pPr>
      <a:lvl6pPr marL="3946916" indent="-358811" algn="l" defTabSz="1435242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6pPr>
      <a:lvl7pPr marL="4664537" indent="-358811" algn="l" defTabSz="1435242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7pPr>
      <a:lvl8pPr marL="5382158" indent="-358811" algn="l" defTabSz="1435242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8pPr>
      <a:lvl9pPr marL="6099780" indent="-358811" algn="l" defTabSz="1435242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5242" rtl="0" eaLnBrk="1" latinLnBrk="0" hangingPunct="1">
        <a:defRPr sz="2825" kern="1200">
          <a:solidFill>
            <a:schemeClr val="tx1"/>
          </a:solidFill>
          <a:latin typeface="+mn-lt"/>
          <a:ea typeface="+mn-ea"/>
          <a:cs typeface="+mn-cs"/>
        </a:defRPr>
      </a:lvl1pPr>
      <a:lvl2pPr marL="717621" algn="l" defTabSz="1435242" rtl="0" eaLnBrk="1" latinLnBrk="0" hangingPunct="1">
        <a:defRPr sz="2825" kern="1200">
          <a:solidFill>
            <a:schemeClr val="tx1"/>
          </a:solidFill>
          <a:latin typeface="+mn-lt"/>
          <a:ea typeface="+mn-ea"/>
          <a:cs typeface="+mn-cs"/>
        </a:defRPr>
      </a:lvl2pPr>
      <a:lvl3pPr marL="1435242" algn="l" defTabSz="1435242" rtl="0" eaLnBrk="1" latinLnBrk="0" hangingPunct="1">
        <a:defRPr sz="2825" kern="1200">
          <a:solidFill>
            <a:schemeClr val="tx1"/>
          </a:solidFill>
          <a:latin typeface="+mn-lt"/>
          <a:ea typeface="+mn-ea"/>
          <a:cs typeface="+mn-cs"/>
        </a:defRPr>
      </a:lvl3pPr>
      <a:lvl4pPr marL="2152863" algn="l" defTabSz="1435242" rtl="0" eaLnBrk="1" latinLnBrk="0" hangingPunct="1">
        <a:defRPr sz="2825" kern="1200">
          <a:solidFill>
            <a:schemeClr val="tx1"/>
          </a:solidFill>
          <a:latin typeface="+mn-lt"/>
          <a:ea typeface="+mn-ea"/>
          <a:cs typeface="+mn-cs"/>
        </a:defRPr>
      </a:lvl4pPr>
      <a:lvl5pPr marL="2870484" algn="l" defTabSz="1435242" rtl="0" eaLnBrk="1" latinLnBrk="0" hangingPunct="1">
        <a:defRPr sz="2825" kern="1200">
          <a:solidFill>
            <a:schemeClr val="tx1"/>
          </a:solidFill>
          <a:latin typeface="+mn-lt"/>
          <a:ea typeface="+mn-ea"/>
          <a:cs typeface="+mn-cs"/>
        </a:defRPr>
      </a:lvl5pPr>
      <a:lvl6pPr marL="3588106" algn="l" defTabSz="1435242" rtl="0" eaLnBrk="1" latinLnBrk="0" hangingPunct="1">
        <a:defRPr sz="2825" kern="1200">
          <a:solidFill>
            <a:schemeClr val="tx1"/>
          </a:solidFill>
          <a:latin typeface="+mn-lt"/>
          <a:ea typeface="+mn-ea"/>
          <a:cs typeface="+mn-cs"/>
        </a:defRPr>
      </a:lvl6pPr>
      <a:lvl7pPr marL="4305727" algn="l" defTabSz="1435242" rtl="0" eaLnBrk="1" latinLnBrk="0" hangingPunct="1">
        <a:defRPr sz="2825" kern="1200">
          <a:solidFill>
            <a:schemeClr val="tx1"/>
          </a:solidFill>
          <a:latin typeface="+mn-lt"/>
          <a:ea typeface="+mn-ea"/>
          <a:cs typeface="+mn-cs"/>
        </a:defRPr>
      </a:lvl7pPr>
      <a:lvl8pPr marL="5023348" algn="l" defTabSz="1435242" rtl="0" eaLnBrk="1" latinLnBrk="0" hangingPunct="1">
        <a:defRPr sz="2825" kern="1200">
          <a:solidFill>
            <a:schemeClr val="tx1"/>
          </a:solidFill>
          <a:latin typeface="+mn-lt"/>
          <a:ea typeface="+mn-ea"/>
          <a:cs typeface="+mn-cs"/>
        </a:defRPr>
      </a:lvl8pPr>
      <a:lvl9pPr marL="5740969" algn="l" defTabSz="1435242" rtl="0" eaLnBrk="1" latinLnBrk="0" hangingPunct="1">
        <a:defRPr sz="28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2280998" y="4671491"/>
            <a:ext cx="1518119" cy="1689644"/>
            <a:chOff x="2399566" y="1782419"/>
            <a:chExt cx="1518119" cy="168964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743200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7512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7853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199" y="241189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96480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11825" y="2411895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11824" y="2411894"/>
              <a:ext cx="19880" cy="6264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99566" y="311094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90290" y="31335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8219" y="3113633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72486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6075" y="311094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806" y="220783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208" y="217304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418103" y="4669629"/>
            <a:ext cx="1508394" cy="2330310"/>
            <a:chOff x="4720513" y="1798982"/>
            <a:chExt cx="1508394" cy="233031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5108713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93025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893366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8712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072270" y="306787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87616" y="305462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661991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877337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13" y="309178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20738" y="379073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1418" y="3766295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4481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53718" y="309893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8601" y="222014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70368" y="274681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28825" y="22034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283407" y="7460417"/>
            <a:ext cx="1438364" cy="2959156"/>
            <a:chOff x="7120101" y="1772477"/>
            <a:chExt cx="1438364" cy="2959156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716077" y="240195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31423" y="240195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00731" y="3041372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16077" y="304137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72133" y="3680789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00731" y="3680788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31423" y="1772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6769" y="1772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120101" y="437124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74051" y="439307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29635" y="3693409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39096" y="309893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96855" y="2414583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5312" y="345218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07581" y="278336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041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73086" y="7391955"/>
            <a:ext cx="1655857" cy="2330310"/>
            <a:chOff x="9500685" y="1798982"/>
            <a:chExt cx="1655857" cy="23303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649234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033546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814883" y="306456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30229" y="305131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030229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414541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0583508" y="307781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98854" y="306456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500685" y="245165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72857" y="3766295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090778" y="3740398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438276" y="3790738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894932" y="374826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48983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17780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455908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15980" y="6131712"/>
            <a:ext cx="1494815" cy="1673081"/>
            <a:chOff x="4664191" y="4709797"/>
            <a:chExt cx="1494815" cy="167308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5052391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36703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605669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821015" y="533927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64191" y="600260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19080" y="6038504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59495" y="6002601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38159" y="604432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97396" y="6009749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V="1">
              <a:off x="4837046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052391" y="5339273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052390" y="5339272"/>
              <a:ext cx="19880" cy="6294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043597" y="437777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363348" y="43550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046008" y="721319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280376" y="713999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65289" y="577134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FD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2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5171223" y="836912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6260612" y="715125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475960" y="71512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469144" y="6513080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53456" y="6513080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032554" y="715125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47902" y="71512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465422" y="716098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770" y="716098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681912" y="651307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97260" y="6513080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50076" y="780517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65424" y="780517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894963" y="5865177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74206" y="5865177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377970" y="514149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7237768" y="5141501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632053" y="5852811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111297" y="5852811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8098653" y="651197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603241" y="6511980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879993" y="714145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95341" y="71414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610421" y="650852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826" y="844937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15553" y="852069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49289" y="779915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08413" y="71960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116360" y="778136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10264" y="786623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75731" y="779915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73258" y="787595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80756" y="651197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454081" y="722819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48051" y="7852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37700" y="779915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768351" y="783905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9192817" y="780316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190" name="Oval 189"/>
          <p:cNvSpPr/>
          <p:nvPr/>
        </p:nvSpPr>
        <p:spPr>
          <a:xfrm>
            <a:off x="5591739" y="836126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97449" y="771890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017084" y="706448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86131" y="706522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517451" y="707289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957147" y="770715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8929306" y="715863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144654" y="715863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7799134" y="770177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208759" y="770604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0464181" y="642842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403643" y="712501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618991" y="71250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612175" y="648683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96487" y="648683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2162138" y="712501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377486" y="71250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608453" y="713474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23801" y="713474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824943" y="648683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40291" y="648683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393107" y="777893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08455" y="777893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037994" y="583893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517237" y="583893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521001" y="511525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2380799" y="511526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775084" y="582657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254328" y="582657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3241684" y="648573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733572" y="648573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3023024" y="711521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238372" y="711521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3753452" y="648228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31857" y="842313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658584" y="849445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2320" y="777291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051444" y="716979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259391" y="775511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653295" y="783999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018762" y="777291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416289" y="784971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623787" y="648573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597112" y="720195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291082" y="78266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880731" y="777291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911382" y="781281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335848" y="77769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263" name="Oval 262"/>
          <p:cNvSpPr/>
          <p:nvPr/>
        </p:nvSpPr>
        <p:spPr>
          <a:xfrm>
            <a:off x="734770" y="833502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53180" y="769266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60115" y="703824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42188" y="703824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20530" y="703824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4072337" y="713239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685" y="713239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890954" y="715125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1106302" y="71512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099486" y="6513080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483798" y="6513080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1650196" y="715125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1865544" y="71512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10095764" y="716098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11112" y="716098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12254" y="651307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527602" y="6513080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880418" y="780517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095766" y="780517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525305" y="5865177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004548" y="5865177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1008312" y="514149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11868110" y="5141501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2262395" y="5852811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2741639" y="5852811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12728995" y="651197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3221630" y="6511980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510335" y="714145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725683" y="71414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13240763" y="650852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719168" y="844937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0145895" y="852069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0379631" y="779915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0538755" y="71960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0746702" y="778136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140606" y="786623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1506073" y="779915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1903600" y="787595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2111098" y="651197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3084423" y="722819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2778393" y="7852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2368042" y="779915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3398693" y="783905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3823159" y="780316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13573095" y="715863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788443" y="715863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11034300" y="706746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1567572" y="771468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3162975" y="6410503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58920" y="495683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015889" y="495683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9882340" y="495683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  <a:endParaRPr lang="en-US" dirty="0"/>
          </a:p>
        </p:txBody>
      </p:sp>
      <p:sp>
        <p:nvSpPr>
          <p:cNvPr id="342" name="Oval 341"/>
          <p:cNvSpPr/>
          <p:nvPr/>
        </p:nvSpPr>
        <p:spPr>
          <a:xfrm>
            <a:off x="3661002" y="703824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9076251" y="707289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70615" y="1244058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2052848" y="10584543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2231946" y="11222720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447294" y="1122272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664814" y="1123244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881304" y="1058454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449468" y="11876640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094355" y="993664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573598" y="993664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1577362" y="9212961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2437160" y="9212964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2831445" y="9924274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310689" y="9924274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3298045" y="10583442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3079385" y="1121291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294733" y="11212920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88218" y="1253512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075123" y="11870622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2472650" y="1194741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2680148" y="10583441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347443" y="11924393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937092" y="11870622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156539" y="1177861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2998526" y="11773242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408151" y="11777512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8" name="Straight Connector 387"/>
          <p:cNvCxnSpPr/>
          <p:nvPr/>
        </p:nvCxnSpPr>
        <p:spPr>
          <a:xfrm>
            <a:off x="6683190" y="10584543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7064936" y="1122272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6203940" y="993664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V="1">
            <a:off x="6207704" y="9212961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H="1" flipV="1">
            <a:off x="7067502" y="9212964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 flipV="1">
            <a:off x="7461787" y="9924274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7102992" y="1194741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7310490" y="10583441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215281" y="902829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429" name="TextBox 428"/>
          <p:cNvSpPr txBox="1"/>
          <p:nvPr/>
        </p:nvSpPr>
        <p:spPr>
          <a:xfrm>
            <a:off x="5081732" y="90282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446" name="Oval 445"/>
          <p:cNvSpPr/>
          <p:nvPr/>
        </p:nvSpPr>
        <p:spPr>
          <a:xfrm>
            <a:off x="10433625" y="10426810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9" name="Straight Connector 448"/>
          <p:cNvCxnSpPr/>
          <p:nvPr/>
        </p:nvCxnSpPr>
        <p:spPr>
          <a:xfrm flipV="1">
            <a:off x="11068930" y="10525750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11453242" y="10525750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V="1">
            <a:off x="11619640" y="111639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11834988" y="1116392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flipV="1">
            <a:off x="10494749" y="9877847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10973992" y="9877847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V="1">
            <a:off x="10977756" y="915416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H="1" flipV="1">
            <a:off x="11837554" y="9154171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12231839" y="9865481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12711083" y="9865481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TextBox 475"/>
          <p:cNvSpPr txBox="1"/>
          <p:nvPr/>
        </p:nvSpPr>
        <p:spPr>
          <a:xfrm>
            <a:off x="11475517" y="1181182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477" name="TextBox 476"/>
          <p:cNvSpPr txBox="1"/>
          <p:nvPr/>
        </p:nvSpPr>
        <p:spPr>
          <a:xfrm>
            <a:off x="11873044" y="1188862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12080542" y="1052464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486" name="Oval 485"/>
          <p:cNvSpPr/>
          <p:nvPr/>
        </p:nvSpPr>
        <p:spPr>
          <a:xfrm>
            <a:off x="11003744" y="1108013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/>
          <p:cNvSpPr/>
          <p:nvPr/>
        </p:nvSpPr>
        <p:spPr>
          <a:xfrm>
            <a:off x="11537016" y="1172735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/>
        </p:nvSpPr>
        <p:spPr>
          <a:xfrm>
            <a:off x="13118131" y="10408885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TextBox 488"/>
          <p:cNvSpPr txBox="1"/>
          <p:nvPr/>
        </p:nvSpPr>
        <p:spPr>
          <a:xfrm>
            <a:off x="9851784" y="896950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1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1886467" y="82615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591113" y="764179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189688" y="692709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588008" y="70079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356691" y="826159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2911042" y="5645027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497451" y="5645027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2287014" y="692709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502362" y="692709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87496" y="6280821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2071668" y="75712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287016" y="757129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771451" y="6994534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385792" y="702523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 flipV="1">
            <a:off x="2906648" y="625559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911042" y="6264593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918751" y="55108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569747" y="757232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935579" y="761304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713003" y="758441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376775" y="758694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6568827" y="564344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155236" y="564344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6084737" y="6279238"/>
            <a:ext cx="478558" cy="65840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101990" y="7637620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H="1" flipV="1">
            <a:off x="6564433" y="6254015"/>
            <a:ext cx="463402" cy="62977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5576536" y="55093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5666723" y="694198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6085875" y="691676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76822" y="692576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6812489" y="689861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027837" y="6898620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3761502" y="6312200"/>
            <a:ext cx="345274" cy="59809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4107914" y="628697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112308" y="629597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964961" y="6938893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501526" y="826000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0156041" y="763935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610432" y="7621224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9971750" y="826000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10526101" y="564344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1112510" y="564344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902073" y="692551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117421" y="6925514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102555" y="627923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9686727" y="756970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9902075" y="756970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1018079" y="7681818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94" name="Straight Connector 293"/>
          <p:cNvCxnSpPr/>
          <p:nvPr/>
        </p:nvCxnSpPr>
        <p:spPr>
          <a:xfrm flipH="1" flipV="1">
            <a:off x="10521707" y="625401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9533810" y="5509316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T:</a:t>
            </a:r>
          </a:p>
        </p:txBody>
      </p:sp>
      <p:cxnSp>
        <p:nvCxnSpPr>
          <p:cNvPr id="301" name="Straight Connector 300"/>
          <p:cNvCxnSpPr/>
          <p:nvPr/>
        </p:nvCxnSpPr>
        <p:spPr>
          <a:xfrm flipV="1">
            <a:off x="10726823" y="690310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0942171" y="690310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1612872" y="764528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11485618" y="6296038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1723755" y="6296037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11768188" y="692076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983536" y="692076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11293254" y="69579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2050693" y="764528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663478" y="765174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536224" y="6302494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7774361" y="6302493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7818794" y="692722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8034142" y="6927224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43860" y="696437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8101299" y="765174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1141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2221257" y="4100903"/>
            <a:ext cx="2772038" cy="2595941"/>
            <a:chOff x="1140963" y="284551"/>
            <a:chExt cx="2772038" cy="25959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58682" y="284551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40963" y="159190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5,0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87305" y="95000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36271" y="91628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6,5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233904" y="159515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3,2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433383" y="1574908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6119942" y="3997984"/>
            <a:ext cx="3193696" cy="3176775"/>
            <a:chOff x="4459809" y="248556"/>
            <a:chExt cx="3193696" cy="3176775"/>
          </a:xfrm>
        </p:grpSpPr>
        <p:sp>
          <p:nvSpPr>
            <p:cNvPr id="12" name="TextBox 11"/>
            <p:cNvSpPr txBox="1"/>
            <p:nvPr/>
          </p:nvSpPr>
          <p:spPr>
            <a:xfrm>
              <a:off x="4542840" y="308677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99" y="2468706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6061" y="1752282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6793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064" y="3086777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567415" y="470214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53822" y="470214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943387" y="175228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58733" y="175228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43869" y="1106008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728041" y="2396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3387" y="2396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385786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70098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949003" y="174418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64349" y="174418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27824" y="1819721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1117" y="175228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04614" y="246870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 flipV="1">
              <a:off x="5563021" y="1080785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67415" y="1089780"/>
              <a:ext cx="0" cy="6192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194774" y="248556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59809" y="218158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1,1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33626" y="153970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124156" y="89671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8,7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786348" y="849198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4,8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173887" y="149405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759779" y="7426783"/>
            <a:ext cx="1771295" cy="1908420"/>
            <a:chOff x="876163" y="3543912"/>
            <a:chExt cx="1771295" cy="1908420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96832" y="477622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00998" y="47698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76163" y="4782536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2935" y="415153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36154" y="47601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217480" y="4151531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22874" y="35439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952420" y="7414953"/>
            <a:ext cx="1473257" cy="2539581"/>
            <a:chOff x="3054167" y="3593882"/>
            <a:chExt cx="1473257" cy="2539581"/>
          </a:xfrm>
        </p:grpSpPr>
        <p:sp>
          <p:nvSpPr>
            <p:cNvPr id="198" name="TextBox 197"/>
            <p:cNvSpPr txBox="1"/>
            <p:nvPr/>
          </p:nvSpPr>
          <p:spPr>
            <a:xfrm>
              <a:off x="3644541" y="57949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4167" y="3593882"/>
              <a:ext cx="1473257" cy="2522548"/>
              <a:chOff x="2682461" y="3533924"/>
              <a:chExt cx="1473257" cy="252254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3201965" y="4395569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17311" y="4395568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418455" y="3747666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33801" y="3747665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986619" y="5039764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201965" y="5039763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417311" y="5477244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35406" y="4829341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3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682461" y="5477244"/>
                <a:ext cx="27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1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844414" y="4198343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4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880845" y="480550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5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696729" y="35339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7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102855" y="4198343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8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832416" y="5717918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482427" y="5050260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646997" y="446075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8069823" y="7407419"/>
            <a:ext cx="1768242" cy="1925393"/>
            <a:chOff x="7443575" y="3549240"/>
            <a:chExt cx="1768242" cy="1925393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772789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4323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936615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320927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48658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70192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840869" y="482690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27516" y="47882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443575" y="4836238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900513" y="479509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57817" y="3549240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10267" y="41920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762969" y="421221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79791" y="5084648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980210" y="513607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370201" y="50969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746938" y="5116821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259596" y="41082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235257" y="40855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932375" y="722463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|L’: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875721" y="7230285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1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986914" y="7236194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|L’: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98107" y="7242103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8174" y="7411253"/>
            <a:ext cx="1647154" cy="1910230"/>
            <a:chOff x="5106033" y="3608623"/>
            <a:chExt cx="1647154" cy="191023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06033" y="4272171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20413" y="489994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872028" y="4865507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441883" y="487249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77606" y="4228930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95458" y="3608623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50572" y="408551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444170" y="722275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904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4983060" y="4674669"/>
            <a:ext cx="4002406" cy="3717748"/>
            <a:chOff x="4467540" y="885213"/>
            <a:chExt cx="4002406" cy="3717748"/>
          </a:xfrm>
        </p:grpSpPr>
        <p:grpSp>
          <p:nvGrpSpPr>
            <p:cNvPr id="108" name="Group 107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771602" y="3455833"/>
                    <a:ext cx="4025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602" y="3455833"/>
                    <a:ext cx="402546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2" name="Oval 111"/>
            <p:cNvSpPr/>
            <p:nvPr/>
          </p:nvSpPr>
          <p:spPr>
            <a:xfrm>
              <a:off x="4983414" y="28275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37324" y="28095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1866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48944" y="4674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β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04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3941755" y="712114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2000297" y="6883253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295308" y="9787832"/>
            <a:ext cx="1388619" cy="279950"/>
            <a:chOff x="3744843" y="2368298"/>
            <a:chExt cx="1388619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3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1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4" y="2332384"/>
              <a:chExt cx="639871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4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530314" y="9830203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2370414" y="6063554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7" idx="5"/>
          </p:cNvCxnSpPr>
          <p:nvPr/>
        </p:nvCxnSpPr>
        <p:spPr>
          <a:xfrm flipH="1" flipV="1">
            <a:off x="3215410" y="6063554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541" y="5995685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9" idx="0"/>
          </p:cNvCxnSpPr>
          <p:nvPr/>
        </p:nvCxnSpPr>
        <p:spPr>
          <a:xfrm flipH="1" flipV="1">
            <a:off x="4047505" y="6639617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61641" y="5733154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47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16988" y="659817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2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98027" y="68733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31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7921269" y="6634131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084992" y="7121146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668800" y="6639617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092899" y="712114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151441" y="6883253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5521558" y="6063554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6366554" y="6063554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6298685" y="607519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98685" y="5995685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7198649" y="6639617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92899" y="5213593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6366554" y="5281462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7160768" y="5281462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12785" y="5733154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98648" y="501703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8132" y="659817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9171" y="68733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74140" y="689672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0411" y="638009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94597" y="63515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934074" y="514221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2619" y="514221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2" name="Triangle 61"/>
          <p:cNvSpPr/>
          <p:nvPr/>
        </p:nvSpPr>
        <p:spPr>
          <a:xfrm>
            <a:off x="11597472" y="710221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>
            <a:off x="9656014" y="687776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66" idx="3"/>
          </p:cNvCxnSpPr>
          <p:nvPr/>
        </p:nvCxnSpPr>
        <p:spPr>
          <a:xfrm flipV="1">
            <a:off x="10026131" y="6058068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5"/>
          </p:cNvCxnSpPr>
          <p:nvPr/>
        </p:nvCxnSpPr>
        <p:spPr>
          <a:xfrm flipH="1" flipV="1">
            <a:off x="10871127" y="6058068"/>
            <a:ext cx="832097" cy="576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803258" y="5990199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2" idx="0"/>
          </p:cNvCxnSpPr>
          <p:nvPr/>
        </p:nvCxnSpPr>
        <p:spPr>
          <a:xfrm flipH="1" flipV="1">
            <a:off x="11703222" y="6620684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07321" y="5727668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27" y="1911316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672705" y="659268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09" y="2776334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53744" y="686784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48" y="3051497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9589791" y="51367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75" name="Triangle 74"/>
          <p:cNvSpPr/>
          <p:nvPr/>
        </p:nvSpPr>
        <p:spPr>
          <a:xfrm>
            <a:off x="9659133" y="5294766"/>
            <a:ext cx="2721349" cy="21827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3553653" y="712114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2198698" y="6902591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396978" y="9639565"/>
            <a:ext cx="1388620" cy="279950"/>
            <a:chOff x="3744842" y="2368298"/>
            <a:chExt cx="1388620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2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2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5" y="2332384"/>
              <a:chExt cx="639870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5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881008" y="9573407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2568815" y="6375076"/>
            <a:ext cx="522105" cy="527515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079276" y="6307207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01669" y="5943485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375" y="2127133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92057" y="6634129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61" y="2817779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36175" y="683011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79" y="3013767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7921269" y="6634131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084992" y="7121146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668800" y="6639617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092899" y="712114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151441" y="6883253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5521558" y="6063554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6366554" y="6063554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6298685" y="607519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98685" y="5995685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7198649" y="6639617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92899" y="5213593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6366554" y="5281462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7160768" y="5281462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12785" y="5733154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98648" y="501703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8132" y="659817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9171" y="68733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74140" y="689672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0411" y="638009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94597" y="63515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980529" y="482036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19385" y="480829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59734" y="48226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75" name="Triangle 74"/>
          <p:cNvSpPr/>
          <p:nvPr/>
        </p:nvSpPr>
        <p:spPr>
          <a:xfrm>
            <a:off x="9260014" y="5707157"/>
            <a:ext cx="2206215" cy="17695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9" idx="0"/>
            <a:endCxn id="47" idx="5"/>
          </p:cNvCxnSpPr>
          <p:nvPr/>
        </p:nvCxnSpPr>
        <p:spPr>
          <a:xfrm flipH="1" flipV="1">
            <a:off x="3147143" y="6375074"/>
            <a:ext cx="636182" cy="746070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riangle 81"/>
          <p:cNvSpPr/>
          <p:nvPr/>
        </p:nvSpPr>
        <p:spPr>
          <a:xfrm>
            <a:off x="10703609" y="710098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iangle 82"/>
          <p:cNvSpPr/>
          <p:nvPr/>
        </p:nvSpPr>
        <p:spPr>
          <a:xfrm>
            <a:off x="9569677" y="6879725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stCxn id="83" idx="0"/>
          </p:cNvCxnSpPr>
          <p:nvPr/>
        </p:nvCxnSpPr>
        <p:spPr>
          <a:xfrm flipV="1">
            <a:off x="9939792" y="6403188"/>
            <a:ext cx="434972" cy="476537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10363122" y="6335319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351524" y="6124517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230" y="2308165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967227" y="6710088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931" y="2893738"/>
                <a:ext cx="42319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0536077" y="68733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81" y="3056983"/>
                <a:ext cx="42851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>
            <a:stCxn id="82" idx="0"/>
          </p:cNvCxnSpPr>
          <p:nvPr/>
        </p:nvCxnSpPr>
        <p:spPr>
          <a:xfrm flipH="1" flipV="1">
            <a:off x="10430990" y="6428586"/>
            <a:ext cx="502293" cy="67239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5" idx="0"/>
            <a:endCxn id="75" idx="0"/>
          </p:cNvCxnSpPr>
          <p:nvPr/>
        </p:nvCxnSpPr>
        <p:spPr>
          <a:xfrm flipH="1" flipV="1">
            <a:off x="10363122" y="5707157"/>
            <a:ext cx="39757" cy="6281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5" idx="0"/>
            <a:endCxn id="98" idx="3"/>
          </p:cNvCxnSpPr>
          <p:nvPr/>
        </p:nvCxnSpPr>
        <p:spPr>
          <a:xfrm flipV="1">
            <a:off x="10363122" y="5281462"/>
            <a:ext cx="570161" cy="425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riangle 92"/>
          <p:cNvSpPr/>
          <p:nvPr/>
        </p:nvSpPr>
        <p:spPr>
          <a:xfrm>
            <a:off x="11867905" y="6623784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8" idx="5"/>
            <a:endCxn id="93" idx="0"/>
          </p:cNvCxnSpPr>
          <p:nvPr/>
        </p:nvCxnSpPr>
        <p:spPr>
          <a:xfrm>
            <a:off x="10989508" y="5281460"/>
            <a:ext cx="1368275" cy="1342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2388463" y="6307205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462" y="2490855"/>
                <a:ext cx="428515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/>
          <p:cNvSpPr/>
          <p:nvPr/>
        </p:nvSpPr>
        <p:spPr>
          <a:xfrm>
            <a:off x="10921639" y="5213593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0971642" y="4992957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48" y="1176607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9928245" y="5478184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4" y="1661834"/>
                <a:ext cx="42851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/>
          <p:cNvSpPr/>
          <p:nvPr/>
        </p:nvSpPr>
        <p:spPr>
          <a:xfrm>
            <a:off x="2641359" y="673671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93759" y="658431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946159" y="643191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3225559" y="645731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V="1">
            <a:off x="3365259" y="662241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3492259" y="677481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V="1">
            <a:off x="3631959" y="693991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flipV="1">
            <a:off x="7265314" y="6978487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flipV="1">
            <a:off x="7212857" y="6799874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flipV="1">
            <a:off x="6454306" y="6110160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flipV="1">
            <a:off x="6657506" y="6249860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flipV="1">
            <a:off x="6848006" y="6376860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flipV="1">
            <a:off x="7038506" y="6516560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576113" y="6749966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728513" y="6597566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68213" y="6445166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007913" y="6305466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47613" y="6153066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552058" y="67196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>
            <a:off x="5704458" y="65672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>
            <a:spLocks noChangeAspect="1"/>
          </p:cNvSpPr>
          <p:nvPr/>
        </p:nvSpPr>
        <p:spPr>
          <a:xfrm>
            <a:off x="5844158" y="64148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>
            <a:spLocks noChangeAspect="1"/>
          </p:cNvSpPr>
          <p:nvPr/>
        </p:nvSpPr>
        <p:spPr>
          <a:xfrm>
            <a:off x="5983858" y="62751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>
            <a:off x="6123558" y="61227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6237858" y="69101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6250558" y="66815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>
            <a:off x="6263258" y="64529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6275958" y="62370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6402958" y="58433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6568058" y="56655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6733158" y="55131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>
            <a:off x="6898258" y="53480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203058" y="53226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>
            <a:off x="7368158" y="54877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>
            <a:off x="7533258" y="56782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>
            <a:spLocks noChangeAspect="1"/>
          </p:cNvSpPr>
          <p:nvPr/>
        </p:nvSpPr>
        <p:spPr>
          <a:xfrm>
            <a:off x="7698358" y="58560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>
            <a:off x="7863458" y="60338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>
            <a:off x="8041258" y="62243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>
            <a:off x="8219058" y="64148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>
            <a:off x="10708258" y="53353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11036955" y="53226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10466958" y="55131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11214755" y="55004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>
            <a:off x="11405255" y="56782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>
            <a:off x="11583055" y="58560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11760855" y="60338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>
            <a:off x="11938655" y="62116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12129155" y="63894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flipV="1">
            <a:off x="10238102" y="647910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 flipV="1">
            <a:off x="10124122" y="6605175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 flipV="1">
            <a:off x="10004900" y="6732614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 flipV="1">
            <a:off x="10454002" y="647910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 flipV="1">
            <a:off x="10555602" y="660610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 flipV="1">
            <a:off x="10644502" y="673310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flipV="1">
            <a:off x="10733402" y="684740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flipV="1">
            <a:off x="10835002" y="6974402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>
            <a:spLocks noChangeAspect="1"/>
          </p:cNvSpPr>
          <p:nvPr/>
        </p:nvSpPr>
        <p:spPr>
          <a:xfrm>
            <a:off x="6428358" y="60846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6631558" y="62243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>
            <a:off x="6822058" y="63513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>
            <a:off x="7012558" y="649101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590956" y="4669630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97389" y="4669628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75804" y="5299107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1152" y="529910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8155" y="5938523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3503" y="592527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97387" y="4669629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75828" y="6588462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75658" y="6575209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75660" y="6575211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80529" y="586849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2430" y="586849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82430" y="5269063"/>
            <a:ext cx="298881" cy="59943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26106" y="5269063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991198" y="587479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3099" y="587479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76527" y="650742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78428" y="6507424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227" y="4609542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70660" y="4609540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49075" y="5239019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4423" y="5239020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41426" y="5878435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56774" y="5865184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70658" y="4609541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49099" y="6528374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48929" y="6515121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931" y="6515123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253800" y="580840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5701" y="5808409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55701" y="5208975"/>
            <a:ext cx="298881" cy="5994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99377" y="5208975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864469" y="581470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066370" y="5814709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49798" y="644733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65146" y="6447336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2546" y="452490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11272" y="45249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254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863837" y="4582834"/>
            <a:ext cx="443753" cy="53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149588" y="4768850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168079" y="5385172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7934" y="5044294"/>
            <a:ext cx="108695" cy="127726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66114" y="5185467"/>
            <a:ext cx="168650" cy="20442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 flipH="1">
            <a:off x="4001667" y="5371724"/>
            <a:ext cx="178204" cy="21600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01705" y="5659201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10121" y="5853817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322703" y="5879857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56329" y="6153886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264745" y="6348502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468064" y="636606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01690" y="6640090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10106" y="6834706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601692" y="685400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</p:cNvCxnSpPr>
          <p:nvPr/>
        </p:nvCxnSpPr>
        <p:spPr>
          <a:xfrm flipH="1">
            <a:off x="4713868" y="7128030"/>
            <a:ext cx="207901" cy="25200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43734" y="7364952"/>
            <a:ext cx="170132" cy="2062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626942" y="7491759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26940" y="7765790"/>
            <a:ext cx="304240" cy="36877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93986" y="493482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94647" y="550017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91801" y="813456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52934" y="715596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v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34309" y="520733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5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17917" y="566832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4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693" y="618303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3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8916" y="6657402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2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47692" y="714521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1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5171223" y="836912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6260612" y="715125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475960" y="71512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469144" y="6513080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53456" y="6513080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032554" y="715125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47902" y="71512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465422" y="716098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770" y="716098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681912" y="651307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97260" y="6513080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50076" y="780517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65424" y="780517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894963" y="5865177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74206" y="5865177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377970" y="514149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7237768" y="5141501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632053" y="5852811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111297" y="5852811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8098653" y="651197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603241" y="6511980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879993" y="714145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95341" y="71414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610421" y="650852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826" y="844937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15553" y="852069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49289" y="779915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08413" y="71960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116360" y="778136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10264" y="786623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75731" y="779915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73258" y="787595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80756" y="651197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454081" y="722819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48051" y="7852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37700" y="779915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768351" y="783905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9192817" y="780316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190" name="Oval 189"/>
          <p:cNvSpPr/>
          <p:nvPr/>
        </p:nvSpPr>
        <p:spPr>
          <a:xfrm>
            <a:off x="5591739" y="836126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97449" y="771890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017084" y="706448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86131" y="706522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517451" y="707289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957147" y="770715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8929306" y="715863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144654" y="715863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7799134" y="770177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208759" y="770604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0464181" y="642842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403643" y="712501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618991" y="71250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612175" y="648683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96487" y="648683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2162138" y="712501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377486" y="71250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608453" y="713474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23801" y="713474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824943" y="648683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40291" y="648683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393107" y="777893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08455" y="777893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037994" y="583893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517237" y="583893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521001" y="511525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2380799" y="511526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775084" y="582657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254328" y="582657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3241684" y="648573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733572" y="648573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3023024" y="711521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238372" y="711521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3753452" y="648228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31857" y="842313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658584" y="849445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2320" y="777291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051444" y="716979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259391" y="775511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653295" y="783999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018762" y="777291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416289" y="784971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623787" y="648573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597112" y="720195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291082" y="78266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880731" y="777291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911382" y="781281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335848" y="77769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263" name="Oval 262"/>
          <p:cNvSpPr/>
          <p:nvPr/>
        </p:nvSpPr>
        <p:spPr>
          <a:xfrm>
            <a:off x="734770" y="833502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53180" y="769266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60115" y="703824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42188" y="703824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20530" y="703824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4072337" y="713239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685" y="713239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890954" y="715125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1106302" y="71512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099486" y="6513080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483798" y="6513080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1650196" y="715125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1865544" y="71512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10095764" y="716098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11112" y="716098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12254" y="651307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527602" y="6513080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880418" y="780517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095766" y="780517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525305" y="5865177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004548" y="5865177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1008312" y="514149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11868110" y="5141501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2262395" y="5852811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2741639" y="5852811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12728995" y="651197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3221630" y="6511980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510335" y="714145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725683" y="71414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13240763" y="650852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719168" y="844937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0145895" y="852069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0379631" y="779915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0538755" y="71960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0746702" y="778136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140606" y="786623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1506073" y="779915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1903600" y="787595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2111098" y="651197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3084423" y="722819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2778393" y="7852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2368042" y="779915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3398693" y="783905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3823159" y="780316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13573095" y="715863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788443" y="715863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11034300" y="706746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1567572" y="771468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3162975" y="6410503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58920" y="495683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015889" y="495683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9882340" y="495683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  <a:endParaRPr lang="en-US" dirty="0"/>
          </a:p>
        </p:txBody>
      </p:sp>
      <p:sp>
        <p:nvSpPr>
          <p:cNvPr id="342" name="Oval 341"/>
          <p:cNvSpPr/>
          <p:nvPr/>
        </p:nvSpPr>
        <p:spPr>
          <a:xfrm>
            <a:off x="3661002" y="703824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9076251" y="707289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276870" y="1244113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6959103" y="1059937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7138201" y="1123755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353549" y="1123755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5571069" y="11247280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787559" y="1059937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5355723" y="1189147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000610" y="995147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6479853" y="995147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6483617" y="9227796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7343415" y="922779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737700" y="993910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216944" y="993910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8204300" y="10598277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7985640" y="11227754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200988" y="1122775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194473" y="1254995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981378" y="11885457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378905" y="1196224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586403" y="10598276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8253698" y="1193922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7843347" y="11885457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7062794" y="11793454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7919069" y="11788077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8314406" y="11792347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8" name="Straight Connector 387"/>
          <p:cNvCxnSpPr/>
          <p:nvPr/>
        </p:nvCxnSpPr>
        <p:spPr>
          <a:xfrm>
            <a:off x="11480034" y="1059937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1861780" y="1123755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1000784" y="995147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V="1">
            <a:off x="11004548" y="9227796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H="1" flipV="1">
            <a:off x="11864346" y="922779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 flipV="1">
            <a:off x="12258631" y="993910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11899836" y="1196224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12107334" y="10598276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5121536" y="90431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429" name="TextBox 428"/>
          <p:cNvSpPr txBox="1"/>
          <p:nvPr/>
        </p:nvSpPr>
        <p:spPr>
          <a:xfrm>
            <a:off x="9878576" y="904313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(f)</a:t>
            </a:r>
            <a:endParaRPr lang="en-US" dirty="0"/>
          </a:p>
        </p:txBody>
      </p:sp>
      <p:cxnSp>
        <p:nvCxnSpPr>
          <p:cNvPr id="491" name="Straight Connector 490"/>
          <p:cNvCxnSpPr/>
          <p:nvPr/>
        </p:nvCxnSpPr>
        <p:spPr>
          <a:xfrm>
            <a:off x="2239872" y="1060902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flipV="1">
            <a:off x="2418970" y="1124720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2634318" y="112472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flipV="1">
            <a:off x="851838" y="11256930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1068328" y="106090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flipV="1">
            <a:off x="636492" y="1190112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1281379" y="996112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1760622" y="996112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flipV="1">
            <a:off x="1764386" y="9237446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flipH="1" flipV="1">
            <a:off x="2624184" y="923744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flipV="1">
            <a:off x="3018469" y="994875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>
            <a:off x="3497713" y="994875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V="1">
            <a:off x="3485069" y="10607927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flipV="1">
            <a:off x="3266409" y="11237404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>
            <a:off x="3481757" y="1123740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TextBox 505"/>
          <p:cNvSpPr txBox="1"/>
          <p:nvPr/>
        </p:nvSpPr>
        <p:spPr>
          <a:xfrm>
            <a:off x="475242" y="1255960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2262147" y="11895107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2659674" y="1197189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509" name="TextBox 508"/>
          <p:cNvSpPr txBox="1"/>
          <p:nvPr/>
        </p:nvSpPr>
        <p:spPr>
          <a:xfrm>
            <a:off x="2867172" y="10607926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510" name="TextBox 509"/>
          <p:cNvSpPr txBox="1"/>
          <p:nvPr/>
        </p:nvSpPr>
        <p:spPr>
          <a:xfrm>
            <a:off x="3534467" y="1194887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511" name="TextBox 510"/>
          <p:cNvSpPr txBox="1"/>
          <p:nvPr/>
        </p:nvSpPr>
        <p:spPr>
          <a:xfrm>
            <a:off x="3124116" y="11895107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402305" y="9052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0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25071</TotalTime>
  <Words>548</Words>
  <Application>Microsoft Macintosh PowerPoint</Application>
  <PresentationFormat>Custom</PresentationFormat>
  <Paragraphs>346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Apple Chancery</vt:lpstr>
      <vt:lpstr>Bodoni 72 Book</vt:lpstr>
      <vt:lpstr>Calibri</vt:lpstr>
      <vt:lpstr>Calibri Light</vt:lpstr>
      <vt:lpstr>Cambria Math</vt:lpstr>
      <vt:lpstr>Lucida Sans Unicode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Gupta</dc:creator>
  <cp:lastModifiedBy>Varun Gupta</cp:lastModifiedBy>
  <cp:revision>77</cp:revision>
  <dcterms:created xsi:type="dcterms:W3CDTF">2018-11-17T22:51:03Z</dcterms:created>
  <dcterms:modified xsi:type="dcterms:W3CDTF">2019-03-18T09:38:16Z</dcterms:modified>
</cp:coreProperties>
</file>