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57" r:id="rId4"/>
    <p:sldId id="263" r:id="rId5"/>
    <p:sldId id="261" r:id="rId6"/>
    <p:sldId id="268" r:id="rId7"/>
    <p:sldId id="267" r:id="rId8"/>
    <p:sldId id="265" r:id="rId9"/>
    <p:sldId id="266" r:id="rId10"/>
    <p:sldId id="258" r:id="rId11"/>
    <p:sldId id="262" r:id="rId12"/>
    <p:sldId id="259" r:id="rId13"/>
    <p:sldId id="264" r:id="rId14"/>
  </p:sldIdLst>
  <p:sldSz cx="14352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/>
    <p:restoredTop sz="92278"/>
  </p:normalViewPr>
  <p:slideViewPr>
    <p:cSldViewPr snapToGrid="0" snapToObjects="1">
      <p:cViewPr>
        <p:scale>
          <a:sx n="100" d="100"/>
          <a:sy n="100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E0F42-1EB1-C14E-B881-EB65E9D225AC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025" y="1143000"/>
            <a:ext cx="6457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29828-A515-E64B-BAB5-70F864B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0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Frequency</a:t>
            </a:r>
            <a:r>
              <a:rPr lang="en-US" baseline="0" dirty="0" smtClean="0"/>
              <a:t> </a:t>
            </a:r>
            <a:r>
              <a:rPr lang="en-US" baseline="0" dirty="0" smtClean="0"/>
              <a:t>difference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4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addToCover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3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updateIncompatible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6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Incompatibility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12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82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Centroid </a:t>
            </a:r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Restricted subtree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84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r>
              <a:rPr lang="en-US" baseline="0" dirty="0" smtClean="0"/>
              <a:t>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38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rmqTree</a:t>
            </a:r>
            <a:r>
              <a:rPr lang="en-US" baseline="0" dirty="0" smtClean="0"/>
              <a:t>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67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</a:t>
            </a:r>
            <a:r>
              <a:rPr lang="en-US" dirty="0" smtClean="0"/>
              <a:t>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4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Minimum 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45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Incompatibility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04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0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4074" y="1122363"/>
            <a:ext cx="1076444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4074" y="3602038"/>
            <a:ext cx="107644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1071" y="365125"/>
            <a:ext cx="3094777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6740" y="365125"/>
            <a:ext cx="9104923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265" y="1709739"/>
            <a:ext cx="1237910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265" y="4589464"/>
            <a:ext cx="1237910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740" y="1825625"/>
            <a:ext cx="60998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5998" y="1825625"/>
            <a:ext cx="60998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365126"/>
            <a:ext cx="12379107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610" y="1681163"/>
            <a:ext cx="60718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8610" y="2505075"/>
            <a:ext cx="60718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65998" y="1681163"/>
            <a:ext cx="610171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65998" y="2505075"/>
            <a:ext cx="6101719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457200"/>
            <a:ext cx="46290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1719" y="987426"/>
            <a:ext cx="726599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8610" y="2057400"/>
            <a:ext cx="46290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457200"/>
            <a:ext cx="46290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01719" y="987426"/>
            <a:ext cx="726599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8610" y="2057400"/>
            <a:ext cx="46290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6741" y="365126"/>
            <a:ext cx="123791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741" y="1825625"/>
            <a:ext cx="123791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6741" y="6356351"/>
            <a:ext cx="3229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EA96-0148-464D-8045-BBEB0C835C6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4295" y="6356351"/>
            <a:ext cx="48439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6515" y="6356351"/>
            <a:ext cx="3229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5" Type="http://schemas.openxmlformats.org/officeDocument/2006/relationships/image" Target="../media/image40.png"/><Relationship Id="rId6" Type="http://schemas.openxmlformats.org/officeDocument/2006/relationships/image" Target="../media/image50.png"/><Relationship Id="rId7" Type="http://schemas.openxmlformats.org/officeDocument/2006/relationships/image" Target="../media/image60.png"/><Relationship Id="rId8" Type="http://schemas.openxmlformats.org/officeDocument/2006/relationships/image" Target="../media/image70.png"/><Relationship Id="rId9" Type="http://schemas.openxmlformats.org/officeDocument/2006/relationships/image" Target="../media/image80.png"/><Relationship Id="rId1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/>
          <p:cNvGrpSpPr/>
          <p:nvPr/>
        </p:nvGrpSpPr>
        <p:grpSpPr>
          <a:xfrm>
            <a:off x="2280997" y="855141"/>
            <a:ext cx="1518119" cy="1689644"/>
            <a:chOff x="2399566" y="1782419"/>
            <a:chExt cx="1518119" cy="1689644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743200" y="178241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127512" y="178241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527853" y="241189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743199" y="2411896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296480" y="241189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511825" y="2411895"/>
              <a:ext cx="245165" cy="6294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511824" y="2411894"/>
              <a:ext cx="19880" cy="6264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399566" y="3110944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90290" y="3133509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28219" y="3113633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72486" y="3133509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56075" y="3110944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11806" y="2207835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545208" y="2173045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418103" y="853279"/>
            <a:ext cx="1508394" cy="2330310"/>
            <a:chOff x="4720513" y="1798982"/>
            <a:chExt cx="1508394" cy="2330310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5108713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493025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4893366" y="2428460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108712" y="2428459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072270" y="306787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87616" y="305462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5661991" y="2428460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877337" y="2428459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720513" y="309178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920738" y="3790738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61418" y="3766295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494481" y="3133509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953718" y="3098934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798601" y="2220146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70368" y="274681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928825" y="2203427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283407" y="3644067"/>
            <a:ext cx="1438364" cy="2959156"/>
            <a:chOff x="7120101" y="1772477"/>
            <a:chExt cx="1438364" cy="2959156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7716077" y="240195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931423" y="240195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7500731" y="3041372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716077" y="3041371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272133" y="3680789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500731" y="3680788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931423" y="1772478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146769" y="1772477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120101" y="4371243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574051" y="4393079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829635" y="3693409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039096" y="3098934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296855" y="2414583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75312" y="345218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407581" y="278336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26041" y="2172425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573085" y="3575605"/>
            <a:ext cx="1655857" cy="2330310"/>
            <a:chOff x="9500685" y="1798982"/>
            <a:chExt cx="1655857" cy="2330310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9649234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0033546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9814883" y="306456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030229" y="3051311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10030229" y="243839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0414541" y="243839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0583508" y="307781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0798854" y="306456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9500685" y="2451651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672857" y="3766295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090778" y="3740398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438276" y="3790738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894932" y="3748264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748983" y="282303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817780" y="282303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455908" y="2172425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15979" y="2315361"/>
            <a:ext cx="1494815" cy="1673081"/>
            <a:chOff x="4664191" y="4709797"/>
            <a:chExt cx="1494815" cy="1673081"/>
          </a:xfrm>
        </p:grpSpPr>
        <p:cxnSp>
          <p:nvCxnSpPr>
            <p:cNvPr id="121" name="Straight Connector 120"/>
            <p:cNvCxnSpPr/>
            <p:nvPr/>
          </p:nvCxnSpPr>
          <p:spPr>
            <a:xfrm flipV="1">
              <a:off x="5052391" y="470979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436703" y="470979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5605669" y="533927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821015" y="533927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664191" y="6002601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919080" y="6038504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59495" y="6002601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438159" y="6044324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897396" y="6009749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V="1">
              <a:off x="4837046" y="533927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5052391" y="5339273"/>
              <a:ext cx="245165" cy="6294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5052390" y="5339272"/>
              <a:ext cx="19880" cy="62947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2043597" y="5614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: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4363348" y="53871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046008" y="33968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: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4280376" y="332364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  <a:r>
              <a:rPr lang="en-US" dirty="0"/>
              <a:t>: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65288" y="195499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FD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4925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/>
          <p:cNvGrpSpPr/>
          <p:nvPr/>
        </p:nvGrpSpPr>
        <p:grpSpPr>
          <a:xfrm>
            <a:off x="499580" y="1099619"/>
            <a:ext cx="4002406" cy="3717748"/>
            <a:chOff x="4467540" y="885213"/>
            <a:chExt cx="4002406" cy="3717748"/>
          </a:xfrm>
        </p:grpSpPr>
        <p:grpSp>
          <p:nvGrpSpPr>
            <p:cNvPr id="129" name="Group 128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146" name="Straight Connector 145"/>
                <p:cNvCxnSpPr/>
                <p:nvPr/>
              </p:nvCxnSpPr>
              <p:spPr>
                <a:xfrm flipV="1">
                  <a:off x="69783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71936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57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9" name="Straight Connector 158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TextBox 133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</p:grpSp>
        <p:sp>
          <p:nvSpPr>
            <p:cNvPr id="130" name="Oval 129"/>
            <p:cNvSpPr/>
            <p:nvPr/>
          </p:nvSpPr>
          <p:spPr>
            <a:xfrm>
              <a:off x="49834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61932" y="345225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37324" y="28222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Rectangle 168"/>
          <p:cNvSpPr/>
          <p:nvPr/>
        </p:nvSpPr>
        <p:spPr>
          <a:xfrm>
            <a:off x="1589823" y="367647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658680" y="1099619"/>
            <a:ext cx="4002406" cy="3717748"/>
            <a:chOff x="4467540" y="885213"/>
            <a:chExt cx="4002406" cy="3717748"/>
          </a:xfrm>
        </p:grpSpPr>
        <p:grpSp>
          <p:nvGrpSpPr>
            <p:cNvPr id="171" name="Group 170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 flipV="1">
                  <a:off x="69910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2063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0" name="Group 199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1" name="Straight Connector 200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6" name="TextBox 175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</p:grpSp>
        <p:sp>
          <p:nvSpPr>
            <p:cNvPr id="172" name="Oval 171"/>
            <p:cNvSpPr/>
            <p:nvPr/>
          </p:nvSpPr>
          <p:spPr>
            <a:xfrm>
              <a:off x="49961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537324" y="28222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1" name="Rectangle 210"/>
          <p:cNvSpPr/>
          <p:nvPr/>
        </p:nvSpPr>
        <p:spPr>
          <a:xfrm>
            <a:off x="5964823" y="304147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8824192" y="1099619"/>
            <a:ext cx="4002406" cy="3717748"/>
            <a:chOff x="4467540" y="885213"/>
            <a:chExt cx="4002406" cy="3717748"/>
          </a:xfrm>
        </p:grpSpPr>
        <p:grpSp>
          <p:nvGrpSpPr>
            <p:cNvPr id="213" name="Group 212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216" name="Group 215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 flipV="1">
                  <a:off x="69910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72063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1" name="Group 240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246" name="Straight Connector 245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Straight Connector 247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Connector 249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2" name="Straight Connector 241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7" name="TextBox 216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</p:grpSp>
        <p:sp>
          <p:nvSpPr>
            <p:cNvPr id="214" name="Oval 213"/>
            <p:cNvSpPr/>
            <p:nvPr/>
          </p:nvSpPr>
          <p:spPr>
            <a:xfrm>
              <a:off x="49961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520305" y="99194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4626183" y="99194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8856708" y="99194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57" name="Oval 256"/>
          <p:cNvSpPr/>
          <p:nvPr/>
        </p:nvSpPr>
        <p:spPr>
          <a:xfrm>
            <a:off x="10511253" y="2385202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2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8"/>
          <p:cNvSpPr/>
          <p:nvPr/>
        </p:nvSpPr>
        <p:spPr>
          <a:xfrm>
            <a:off x="2169352" y="330479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/>
          <p:cNvSpPr/>
          <p:nvPr/>
        </p:nvSpPr>
        <p:spPr>
          <a:xfrm>
            <a:off x="814398" y="3086240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18130862">
            <a:off x="1396978" y="5823215"/>
            <a:ext cx="1388620" cy="279950"/>
            <a:chOff x="3744842" y="2368298"/>
            <a:chExt cx="1388620" cy="279950"/>
          </a:xfrm>
        </p:grpSpPr>
        <p:cxnSp>
          <p:nvCxnSpPr>
            <p:cNvPr id="16" name="Curved Connector 15"/>
            <p:cNvCxnSpPr/>
            <p:nvPr/>
          </p:nvCxnSpPr>
          <p:spPr>
            <a:xfrm rot="8100000" flipH="1" flipV="1">
              <a:off x="3744842" y="2368298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8100000" flipH="1" flipV="1">
              <a:off x="4119672" y="2371609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493591" y="2379894"/>
              <a:ext cx="639871" cy="268354"/>
              <a:chOff x="8375375" y="2332384"/>
              <a:chExt cx="639870" cy="268354"/>
            </a:xfrm>
          </p:grpSpPr>
          <p:cxnSp>
            <p:nvCxnSpPr>
              <p:cNvPr id="21" name="Curved Connector 20"/>
              <p:cNvCxnSpPr/>
              <p:nvPr/>
            </p:nvCxnSpPr>
            <p:spPr>
              <a:xfrm rot="8100000" flipH="1" flipV="1">
                <a:off x="8375375" y="2332384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 rot="2908910" flipH="1">
            <a:off x="2881008" y="5757057"/>
            <a:ext cx="1345286" cy="269532"/>
            <a:chOff x="3744845" y="2368301"/>
            <a:chExt cx="1388617" cy="279948"/>
          </a:xfrm>
        </p:grpSpPr>
        <p:cxnSp>
          <p:nvCxnSpPr>
            <p:cNvPr id="30" name="Curved Connector 29"/>
            <p:cNvCxnSpPr/>
            <p:nvPr/>
          </p:nvCxnSpPr>
          <p:spPr>
            <a:xfrm rot="8100000" flipH="1" flipV="1">
              <a:off x="3744845" y="2368301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8100000" flipH="1" flipV="1">
              <a:off x="4119673" y="2371613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493591" y="2379895"/>
              <a:ext cx="639871" cy="268354"/>
              <a:chOff x="8375388" y="2332387"/>
              <a:chExt cx="639857" cy="268351"/>
            </a:xfrm>
          </p:grpSpPr>
          <p:cxnSp>
            <p:nvCxnSpPr>
              <p:cNvPr id="33" name="Curved Connector 32"/>
              <p:cNvCxnSpPr/>
              <p:nvPr/>
            </p:nvCxnSpPr>
            <p:spPr>
              <a:xfrm rot="8100000" flipH="1" flipV="1">
                <a:off x="8375388" y="2332387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Straight Connector 35"/>
          <p:cNvCxnSpPr>
            <a:stCxn id="10" idx="0"/>
            <a:endCxn id="47" idx="3"/>
          </p:cNvCxnSpPr>
          <p:nvPr/>
        </p:nvCxnSpPr>
        <p:spPr>
          <a:xfrm flipV="1">
            <a:off x="1184513" y="2552312"/>
            <a:ext cx="521006" cy="533928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>
            <a:spLocks noChangeAspect="1"/>
          </p:cNvSpPr>
          <p:nvPr/>
        </p:nvSpPr>
        <p:spPr>
          <a:xfrm>
            <a:off x="1694975" y="249085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1317369" y="2127134"/>
                <a:ext cx="429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369" y="2127134"/>
                <a:ext cx="42922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807756" y="2817779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56" y="2817779"/>
                <a:ext cx="43973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2351874" y="3013767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874" y="3013767"/>
                <a:ext cx="44505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596229" y="100401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cxnSp>
        <p:nvCxnSpPr>
          <p:cNvPr id="69" name="Straight Connector 68"/>
          <p:cNvCxnSpPr>
            <a:stCxn id="9" idx="0"/>
            <a:endCxn id="47" idx="5"/>
          </p:cNvCxnSpPr>
          <p:nvPr/>
        </p:nvCxnSpPr>
        <p:spPr>
          <a:xfrm flipH="1" flipV="1">
            <a:off x="1756431" y="2552312"/>
            <a:ext cx="642595" cy="752482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257058" y="29203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409458" y="27679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561858" y="26155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flipV="1">
            <a:off x="1828558" y="26409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flipV="1">
            <a:off x="1968258" y="28060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flipV="1">
            <a:off x="2095258" y="29584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flipV="1">
            <a:off x="2234958" y="31235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riangle 132"/>
          <p:cNvSpPr/>
          <p:nvPr/>
        </p:nvSpPr>
        <p:spPr>
          <a:xfrm>
            <a:off x="6821434" y="3309691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riangle 151"/>
          <p:cNvSpPr/>
          <p:nvPr/>
        </p:nvSpPr>
        <p:spPr>
          <a:xfrm>
            <a:off x="5466480" y="3091137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/>
          <p:cNvCxnSpPr>
            <a:stCxn id="152" idx="0"/>
            <a:endCxn id="156" idx="3"/>
          </p:cNvCxnSpPr>
          <p:nvPr/>
        </p:nvCxnSpPr>
        <p:spPr>
          <a:xfrm flipV="1">
            <a:off x="5836595" y="2557209"/>
            <a:ext cx="521006" cy="533928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>
            <a:spLocks noChangeAspect="1"/>
          </p:cNvSpPr>
          <p:nvPr/>
        </p:nvSpPr>
        <p:spPr>
          <a:xfrm>
            <a:off x="6347057" y="249575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/>
              <p:cNvSpPr txBox="1"/>
              <p:nvPr/>
            </p:nvSpPr>
            <p:spPr>
              <a:xfrm>
                <a:off x="5969451" y="2132031"/>
                <a:ext cx="429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451" y="2132031"/>
                <a:ext cx="42922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/>
              <p:cNvSpPr txBox="1"/>
              <p:nvPr/>
            </p:nvSpPr>
            <p:spPr>
              <a:xfrm>
                <a:off x="5459838" y="2822676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838" y="2822676"/>
                <a:ext cx="43973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/>
              <p:cNvSpPr txBox="1"/>
              <p:nvPr/>
            </p:nvSpPr>
            <p:spPr>
              <a:xfrm>
                <a:off x="7003956" y="3018664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956" y="3018664"/>
                <a:ext cx="44505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/>
          <p:cNvSpPr txBox="1"/>
          <p:nvPr/>
        </p:nvSpPr>
        <p:spPr>
          <a:xfrm>
            <a:off x="5403590" y="100401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161" name="Straight Connector 160"/>
          <p:cNvCxnSpPr>
            <a:stCxn id="133" idx="0"/>
            <a:endCxn id="156" idx="5"/>
          </p:cNvCxnSpPr>
          <p:nvPr/>
        </p:nvCxnSpPr>
        <p:spPr>
          <a:xfrm flipH="1" flipV="1">
            <a:off x="6408513" y="2557209"/>
            <a:ext cx="642595" cy="752482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7099119" y="1754826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>
            <a:stCxn id="156" idx="7"/>
            <a:endCxn id="169" idx="3"/>
          </p:cNvCxnSpPr>
          <p:nvPr/>
        </p:nvCxnSpPr>
        <p:spPr>
          <a:xfrm flipV="1">
            <a:off x="6408513" y="1822695"/>
            <a:ext cx="702250" cy="683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69" idx="5"/>
            <a:endCxn id="172" idx="0"/>
          </p:cNvCxnSpPr>
          <p:nvPr/>
        </p:nvCxnSpPr>
        <p:spPr>
          <a:xfrm>
            <a:off x="7166988" y="1822695"/>
            <a:ext cx="828126" cy="999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riangle 171"/>
          <p:cNvSpPr/>
          <p:nvPr/>
        </p:nvSpPr>
        <p:spPr>
          <a:xfrm>
            <a:off x="7505238" y="2822676"/>
            <a:ext cx="979752" cy="85544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Box 172"/>
              <p:cNvSpPr txBox="1"/>
              <p:nvPr/>
            </p:nvSpPr>
            <p:spPr>
              <a:xfrm>
                <a:off x="7978565" y="2540129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565" y="2540129"/>
                <a:ext cx="44505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869744" y="2908158"/>
            <a:ext cx="126000" cy="126000"/>
            <a:chOff x="6844042" y="3056431"/>
            <a:chExt cx="126000" cy="126000"/>
          </a:xfrm>
        </p:grpSpPr>
        <p:sp>
          <p:nvSpPr>
            <p:cNvPr id="165" name="Oval 164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6022144" y="2755758"/>
            <a:ext cx="126000" cy="126000"/>
            <a:chOff x="6844042" y="3056431"/>
            <a:chExt cx="126000" cy="126000"/>
          </a:xfrm>
        </p:grpSpPr>
        <p:sp>
          <p:nvSpPr>
            <p:cNvPr id="180" name="Oval 179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6174544" y="2603358"/>
            <a:ext cx="126000" cy="126000"/>
            <a:chOff x="6844042" y="3056431"/>
            <a:chExt cx="126000" cy="126000"/>
          </a:xfrm>
        </p:grpSpPr>
        <p:sp>
          <p:nvSpPr>
            <p:cNvPr id="183" name="Oval 182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6453944" y="2616058"/>
            <a:ext cx="126000" cy="126000"/>
            <a:chOff x="6844042" y="3056431"/>
            <a:chExt cx="126000" cy="126000"/>
          </a:xfrm>
        </p:grpSpPr>
        <p:sp>
          <p:nvSpPr>
            <p:cNvPr id="186" name="Oval 185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6593644" y="2781158"/>
            <a:ext cx="126000" cy="126000"/>
            <a:chOff x="6844042" y="3056431"/>
            <a:chExt cx="126000" cy="126000"/>
          </a:xfrm>
        </p:grpSpPr>
        <p:sp>
          <p:nvSpPr>
            <p:cNvPr id="189" name="Oval 188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6746044" y="2958958"/>
            <a:ext cx="126000" cy="126000"/>
            <a:chOff x="6844042" y="3056431"/>
            <a:chExt cx="126000" cy="126000"/>
          </a:xfrm>
        </p:grpSpPr>
        <p:sp>
          <p:nvSpPr>
            <p:cNvPr id="192" name="Oval 191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6898444" y="3136758"/>
            <a:ext cx="126000" cy="126000"/>
            <a:chOff x="6844042" y="3056431"/>
            <a:chExt cx="126000" cy="126000"/>
          </a:xfrm>
        </p:grpSpPr>
        <p:sp>
          <p:nvSpPr>
            <p:cNvPr id="195" name="Oval 194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Rectangle 196"/>
          <p:cNvSpPr>
            <a:spLocks noChangeAspect="1"/>
          </p:cNvSpPr>
          <p:nvPr/>
        </p:nvSpPr>
        <p:spPr>
          <a:xfrm>
            <a:off x="6320057" y="2473271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>
            <a:spLocks noChangeAspect="1"/>
          </p:cNvSpPr>
          <p:nvPr/>
        </p:nvSpPr>
        <p:spPr>
          <a:xfrm>
            <a:off x="6467644" y="2334971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>
            <a:spLocks noChangeAspect="1"/>
          </p:cNvSpPr>
          <p:nvPr/>
        </p:nvSpPr>
        <p:spPr>
          <a:xfrm>
            <a:off x="6622740" y="21701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>
            <a:spLocks noChangeAspect="1"/>
          </p:cNvSpPr>
          <p:nvPr/>
        </p:nvSpPr>
        <p:spPr>
          <a:xfrm>
            <a:off x="6787840" y="20177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>
            <a:spLocks noChangeAspect="1"/>
          </p:cNvSpPr>
          <p:nvPr/>
        </p:nvSpPr>
        <p:spPr>
          <a:xfrm>
            <a:off x="6952940" y="18526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>
            <a:spLocks noChangeAspect="1"/>
          </p:cNvSpPr>
          <p:nvPr/>
        </p:nvSpPr>
        <p:spPr>
          <a:xfrm>
            <a:off x="7206940" y="18780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>
            <a:spLocks noChangeAspect="1"/>
          </p:cNvSpPr>
          <p:nvPr/>
        </p:nvSpPr>
        <p:spPr>
          <a:xfrm>
            <a:off x="7372040" y="20939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>
            <a:spLocks noChangeAspect="1"/>
          </p:cNvSpPr>
          <p:nvPr/>
        </p:nvSpPr>
        <p:spPr>
          <a:xfrm>
            <a:off x="7511740" y="22717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>
            <a:spLocks noChangeAspect="1"/>
          </p:cNvSpPr>
          <p:nvPr/>
        </p:nvSpPr>
        <p:spPr>
          <a:xfrm>
            <a:off x="7664140" y="24495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>
            <a:spLocks noChangeAspect="1"/>
          </p:cNvSpPr>
          <p:nvPr/>
        </p:nvSpPr>
        <p:spPr>
          <a:xfrm>
            <a:off x="7829240" y="26400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/>
              <p:cNvSpPr txBox="1"/>
              <p:nvPr/>
            </p:nvSpPr>
            <p:spPr>
              <a:xfrm>
                <a:off x="7110763" y="1433431"/>
                <a:ext cx="533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763" y="1433431"/>
                <a:ext cx="53373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riangle 208"/>
          <p:cNvSpPr/>
          <p:nvPr/>
        </p:nvSpPr>
        <p:spPr>
          <a:xfrm>
            <a:off x="12683568" y="5881155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riangle 209"/>
          <p:cNvSpPr/>
          <p:nvPr/>
        </p:nvSpPr>
        <p:spPr>
          <a:xfrm>
            <a:off x="11786078" y="5648537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>
            <a:stCxn id="210" idx="0"/>
            <a:endCxn id="256" idx="3"/>
          </p:cNvCxnSpPr>
          <p:nvPr/>
        </p:nvCxnSpPr>
        <p:spPr>
          <a:xfrm flipV="1">
            <a:off x="12156193" y="4869549"/>
            <a:ext cx="688079" cy="778988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/>
              <p:cNvSpPr txBox="1"/>
              <p:nvPr/>
            </p:nvSpPr>
            <p:spPr>
              <a:xfrm>
                <a:off x="12801248" y="4460923"/>
                <a:ext cx="1026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𝐶𝑢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248" y="4460923"/>
                <a:ext cx="102675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/>
              <p:cNvSpPr txBox="1"/>
              <p:nvPr/>
            </p:nvSpPr>
            <p:spPr>
              <a:xfrm>
                <a:off x="11779436" y="5380076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9436" y="5380076"/>
                <a:ext cx="43973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Box 214"/>
              <p:cNvSpPr txBox="1"/>
              <p:nvPr/>
            </p:nvSpPr>
            <p:spPr>
              <a:xfrm>
                <a:off x="13592928" y="5402255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928" y="5402255"/>
                <a:ext cx="44505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TextBox 215"/>
          <p:cNvSpPr txBox="1"/>
          <p:nvPr/>
        </p:nvSpPr>
        <p:spPr>
          <a:xfrm>
            <a:off x="3222586" y="100401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17" name="Straight Connector 216"/>
          <p:cNvCxnSpPr>
            <a:stCxn id="209" idx="0"/>
            <a:endCxn id="256" idx="4"/>
          </p:cNvCxnSpPr>
          <p:nvPr/>
        </p:nvCxnSpPr>
        <p:spPr>
          <a:xfrm flipH="1" flipV="1">
            <a:off x="12869728" y="4880093"/>
            <a:ext cx="43514" cy="1001062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256" idx="5"/>
            <a:endCxn id="221" idx="0"/>
          </p:cNvCxnSpPr>
          <p:nvPr/>
        </p:nvCxnSpPr>
        <p:spPr>
          <a:xfrm>
            <a:off x="12895184" y="4869549"/>
            <a:ext cx="737095" cy="804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riangle 220"/>
          <p:cNvSpPr/>
          <p:nvPr/>
        </p:nvSpPr>
        <p:spPr>
          <a:xfrm>
            <a:off x="13303382" y="5673999"/>
            <a:ext cx="657794" cy="57433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TextBox 221"/>
              <p:cNvSpPr txBox="1"/>
              <p:nvPr/>
            </p:nvSpPr>
            <p:spPr>
              <a:xfrm>
                <a:off x="12927309" y="5656682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309" y="5656682"/>
                <a:ext cx="445058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3" name="Group 222"/>
          <p:cNvGrpSpPr/>
          <p:nvPr/>
        </p:nvGrpSpPr>
        <p:grpSpPr>
          <a:xfrm>
            <a:off x="12318812" y="5326497"/>
            <a:ext cx="126000" cy="126000"/>
            <a:chOff x="6844042" y="3056431"/>
            <a:chExt cx="126000" cy="126000"/>
          </a:xfrm>
        </p:grpSpPr>
        <p:sp>
          <p:nvSpPr>
            <p:cNvPr id="224" name="Oval 223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12471817" y="5159679"/>
            <a:ext cx="126000" cy="126000"/>
            <a:chOff x="6844042" y="3056431"/>
            <a:chExt cx="126000" cy="126000"/>
          </a:xfrm>
        </p:grpSpPr>
        <p:sp>
          <p:nvSpPr>
            <p:cNvPr id="227" name="Oval 226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12620568" y="4971529"/>
            <a:ext cx="126000" cy="126000"/>
            <a:chOff x="6844042" y="3056431"/>
            <a:chExt cx="126000" cy="126000"/>
          </a:xfrm>
        </p:grpSpPr>
        <p:sp>
          <p:nvSpPr>
            <p:cNvPr id="230" name="Oval 229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12938990" y="4919838"/>
            <a:ext cx="126000" cy="126000"/>
            <a:chOff x="6844042" y="3056431"/>
            <a:chExt cx="126000" cy="126000"/>
          </a:xfrm>
        </p:grpSpPr>
        <p:sp>
          <p:nvSpPr>
            <p:cNvPr id="236" name="Oval 235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13104742" y="5109438"/>
            <a:ext cx="126000" cy="126000"/>
            <a:chOff x="6844042" y="3056431"/>
            <a:chExt cx="126000" cy="126000"/>
          </a:xfrm>
        </p:grpSpPr>
        <p:sp>
          <p:nvSpPr>
            <p:cNvPr id="239" name="Oval 238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13269094" y="5301644"/>
            <a:ext cx="126000" cy="126000"/>
            <a:chOff x="6844042" y="3056431"/>
            <a:chExt cx="126000" cy="126000"/>
          </a:xfrm>
        </p:grpSpPr>
        <p:sp>
          <p:nvSpPr>
            <p:cNvPr id="242" name="Oval 241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6" name="Oval 255"/>
          <p:cNvSpPr>
            <a:spLocks/>
          </p:cNvSpPr>
          <p:nvPr/>
        </p:nvSpPr>
        <p:spPr>
          <a:xfrm>
            <a:off x="12833728" y="480809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7" name="Group 256"/>
          <p:cNvGrpSpPr/>
          <p:nvPr/>
        </p:nvGrpSpPr>
        <p:grpSpPr>
          <a:xfrm>
            <a:off x="12179798" y="5491379"/>
            <a:ext cx="126000" cy="126000"/>
            <a:chOff x="6844042" y="3056431"/>
            <a:chExt cx="126000" cy="126000"/>
          </a:xfrm>
        </p:grpSpPr>
        <p:sp>
          <p:nvSpPr>
            <p:cNvPr id="258" name="Oval 257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13446640" y="5479183"/>
            <a:ext cx="126000" cy="126000"/>
            <a:chOff x="6844042" y="3056431"/>
            <a:chExt cx="126000" cy="126000"/>
          </a:xfrm>
        </p:grpSpPr>
        <p:sp>
          <p:nvSpPr>
            <p:cNvPr id="261" name="Oval 260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3" name="Rectangle 262"/>
          <p:cNvSpPr>
            <a:spLocks noChangeAspect="1"/>
          </p:cNvSpPr>
          <p:nvPr/>
        </p:nvSpPr>
        <p:spPr>
          <a:xfrm>
            <a:off x="12816375" y="508513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>
            <a:spLocks noChangeAspect="1"/>
          </p:cNvSpPr>
          <p:nvPr/>
        </p:nvSpPr>
        <p:spPr>
          <a:xfrm>
            <a:off x="12829042" y="5351897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>
            <a:spLocks noChangeAspect="1"/>
          </p:cNvSpPr>
          <p:nvPr/>
        </p:nvSpPr>
        <p:spPr>
          <a:xfrm>
            <a:off x="12841185" y="5619658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riangle 280"/>
          <p:cNvSpPr/>
          <p:nvPr/>
        </p:nvSpPr>
        <p:spPr>
          <a:xfrm>
            <a:off x="4443339" y="3304792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riangle 281"/>
          <p:cNvSpPr/>
          <p:nvPr/>
        </p:nvSpPr>
        <p:spPr>
          <a:xfrm>
            <a:off x="3088385" y="3086238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>
            <a:stCxn id="282" idx="0"/>
            <a:endCxn id="284" idx="3"/>
          </p:cNvCxnSpPr>
          <p:nvPr/>
        </p:nvCxnSpPr>
        <p:spPr>
          <a:xfrm flipV="1">
            <a:off x="3458500" y="2552310"/>
            <a:ext cx="521006" cy="533928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Oval 283"/>
          <p:cNvSpPr>
            <a:spLocks noChangeAspect="1"/>
          </p:cNvSpPr>
          <p:nvPr/>
        </p:nvSpPr>
        <p:spPr>
          <a:xfrm>
            <a:off x="3968962" y="249085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TextBox 284"/>
              <p:cNvSpPr txBox="1"/>
              <p:nvPr/>
            </p:nvSpPr>
            <p:spPr>
              <a:xfrm>
                <a:off x="4031404" y="2140290"/>
                <a:ext cx="1026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5" name="TextBox 2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404" y="2140290"/>
                <a:ext cx="102675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TextBox 285"/>
              <p:cNvSpPr txBox="1"/>
              <p:nvPr/>
            </p:nvSpPr>
            <p:spPr>
              <a:xfrm>
                <a:off x="3081743" y="2817777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6" name="TextBox 2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743" y="2817777"/>
                <a:ext cx="43973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TextBox 286"/>
              <p:cNvSpPr txBox="1"/>
              <p:nvPr/>
            </p:nvSpPr>
            <p:spPr>
              <a:xfrm>
                <a:off x="4764990" y="3076212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7" name="TextBox 2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90" y="3076212"/>
                <a:ext cx="445057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8" name="Straight Connector 287"/>
          <p:cNvCxnSpPr>
            <a:stCxn id="296" idx="0"/>
            <a:endCxn id="284" idx="5"/>
          </p:cNvCxnSpPr>
          <p:nvPr/>
        </p:nvCxnSpPr>
        <p:spPr>
          <a:xfrm flipH="1" flipV="1">
            <a:off x="4030418" y="2552310"/>
            <a:ext cx="623155" cy="506790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3531045" y="29203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3683445" y="27679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3835845" y="26155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 flipV="1">
            <a:off x="4127945" y="26282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/>
          <p:cNvSpPr/>
          <p:nvPr/>
        </p:nvSpPr>
        <p:spPr>
          <a:xfrm flipV="1">
            <a:off x="4305745" y="27679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 flipV="1">
            <a:off x="4470845" y="29076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riangle 295"/>
          <p:cNvSpPr/>
          <p:nvPr/>
        </p:nvSpPr>
        <p:spPr>
          <a:xfrm>
            <a:off x="4266955" y="3059100"/>
            <a:ext cx="773236" cy="620196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Connector 296"/>
          <p:cNvCxnSpPr>
            <a:stCxn id="281" idx="0"/>
            <a:endCxn id="296" idx="0"/>
          </p:cNvCxnSpPr>
          <p:nvPr/>
        </p:nvCxnSpPr>
        <p:spPr>
          <a:xfrm flipH="1" flipV="1">
            <a:off x="4653573" y="3059100"/>
            <a:ext cx="19440" cy="245692"/>
          </a:xfrm>
          <a:prstGeom prst="line">
            <a:avLst/>
          </a:prstGeom>
          <a:ln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>
            <a:spLocks noChangeAspect="1"/>
          </p:cNvSpPr>
          <p:nvPr/>
        </p:nvSpPr>
        <p:spPr>
          <a:xfrm>
            <a:off x="3504812" y="28940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>
            <a:spLocks noChangeAspect="1"/>
          </p:cNvSpPr>
          <p:nvPr/>
        </p:nvSpPr>
        <p:spPr>
          <a:xfrm>
            <a:off x="3657212" y="27416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>
            <a:spLocks noChangeAspect="1"/>
          </p:cNvSpPr>
          <p:nvPr/>
        </p:nvSpPr>
        <p:spPr>
          <a:xfrm>
            <a:off x="3809612" y="25892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>
            <a:spLocks noChangeAspect="1"/>
          </p:cNvSpPr>
          <p:nvPr/>
        </p:nvSpPr>
        <p:spPr>
          <a:xfrm>
            <a:off x="4101712" y="26019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>
            <a:spLocks noChangeAspect="1"/>
          </p:cNvSpPr>
          <p:nvPr/>
        </p:nvSpPr>
        <p:spPr>
          <a:xfrm>
            <a:off x="4279512" y="27416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>
            <a:spLocks noChangeAspect="1"/>
          </p:cNvSpPr>
          <p:nvPr/>
        </p:nvSpPr>
        <p:spPr>
          <a:xfrm>
            <a:off x="4444612" y="28813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 flipV="1">
            <a:off x="4618899" y="317432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TextBox 305"/>
              <p:cNvSpPr txBox="1"/>
              <p:nvPr/>
            </p:nvSpPr>
            <p:spPr>
              <a:xfrm>
                <a:off x="4587596" y="2759713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6" name="TextBox 3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596" y="2759713"/>
                <a:ext cx="44505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" name="Oval 306"/>
          <p:cNvSpPr/>
          <p:nvPr/>
        </p:nvSpPr>
        <p:spPr>
          <a:xfrm flipV="1">
            <a:off x="4609858" y="30346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TextBox 307"/>
          <p:cNvSpPr txBox="1"/>
          <p:nvPr/>
        </p:nvSpPr>
        <p:spPr>
          <a:xfrm>
            <a:off x="11140295" y="408992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8"/>
          <p:cNvSpPr/>
          <p:nvPr/>
        </p:nvSpPr>
        <p:spPr>
          <a:xfrm>
            <a:off x="3941754" y="330479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/>
          <p:cNvSpPr/>
          <p:nvPr/>
        </p:nvSpPr>
        <p:spPr>
          <a:xfrm>
            <a:off x="2000297" y="3066902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18130862">
            <a:off x="1295307" y="5971482"/>
            <a:ext cx="1388619" cy="279950"/>
            <a:chOff x="3744843" y="2368298"/>
            <a:chExt cx="1388619" cy="279950"/>
          </a:xfrm>
        </p:grpSpPr>
        <p:cxnSp>
          <p:nvCxnSpPr>
            <p:cNvPr id="16" name="Curved Connector 15"/>
            <p:cNvCxnSpPr/>
            <p:nvPr/>
          </p:nvCxnSpPr>
          <p:spPr>
            <a:xfrm rot="8100000" flipH="1" flipV="1">
              <a:off x="3744843" y="2368298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8100000" flipH="1" flipV="1">
              <a:off x="4119671" y="2371609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493591" y="2379894"/>
              <a:ext cx="639871" cy="268354"/>
              <a:chOff x="8375374" y="2332384"/>
              <a:chExt cx="639871" cy="268354"/>
            </a:xfrm>
          </p:grpSpPr>
          <p:cxnSp>
            <p:nvCxnSpPr>
              <p:cNvPr id="21" name="Curved Connector 20"/>
              <p:cNvCxnSpPr/>
              <p:nvPr/>
            </p:nvCxnSpPr>
            <p:spPr>
              <a:xfrm rot="8100000" flipH="1" flipV="1">
                <a:off x="8375374" y="2332384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 rot="2908910" flipH="1">
            <a:off x="2530314" y="6013853"/>
            <a:ext cx="1345286" cy="269532"/>
            <a:chOff x="3744845" y="2368301"/>
            <a:chExt cx="1388617" cy="279948"/>
          </a:xfrm>
        </p:grpSpPr>
        <p:cxnSp>
          <p:nvCxnSpPr>
            <p:cNvPr id="30" name="Curved Connector 29"/>
            <p:cNvCxnSpPr/>
            <p:nvPr/>
          </p:nvCxnSpPr>
          <p:spPr>
            <a:xfrm rot="8100000" flipH="1" flipV="1">
              <a:off x="3744845" y="2368301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8100000" flipH="1" flipV="1">
              <a:off x="4119673" y="2371613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493591" y="2379895"/>
              <a:ext cx="639871" cy="268354"/>
              <a:chOff x="8375388" y="2332387"/>
              <a:chExt cx="639857" cy="268351"/>
            </a:xfrm>
          </p:grpSpPr>
          <p:cxnSp>
            <p:nvCxnSpPr>
              <p:cNvPr id="33" name="Curved Connector 32"/>
              <p:cNvCxnSpPr/>
              <p:nvPr/>
            </p:nvCxnSpPr>
            <p:spPr>
              <a:xfrm rot="8100000" flipH="1" flipV="1">
                <a:off x="8375388" y="2332387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Straight Connector 35"/>
          <p:cNvCxnSpPr>
            <a:stCxn id="10" idx="0"/>
            <a:endCxn id="47" idx="3"/>
          </p:cNvCxnSpPr>
          <p:nvPr/>
        </p:nvCxnSpPr>
        <p:spPr>
          <a:xfrm flipV="1">
            <a:off x="2370413" y="2247203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47" idx="5"/>
          </p:cNvCxnSpPr>
          <p:nvPr/>
        </p:nvCxnSpPr>
        <p:spPr>
          <a:xfrm flipH="1" flipV="1">
            <a:off x="3215409" y="2247203"/>
            <a:ext cx="832097" cy="576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147540" y="2179334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9" idx="0"/>
          </p:cNvCxnSpPr>
          <p:nvPr/>
        </p:nvCxnSpPr>
        <p:spPr>
          <a:xfrm flipH="1" flipV="1">
            <a:off x="4047505" y="2823266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761641" y="1916803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47" y="1916802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016987" y="2781820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92" y="2781820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798026" y="305698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731" y="3056983"/>
                <a:ext cx="42851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riangle 34"/>
          <p:cNvSpPr/>
          <p:nvPr/>
        </p:nvSpPr>
        <p:spPr>
          <a:xfrm>
            <a:off x="7921269" y="2817780"/>
            <a:ext cx="979752" cy="85544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/>
          <p:cNvSpPr/>
          <p:nvPr/>
        </p:nvSpPr>
        <p:spPr>
          <a:xfrm>
            <a:off x="6084992" y="3304795"/>
            <a:ext cx="427382" cy="36843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/>
          <p:cNvSpPr/>
          <p:nvPr/>
        </p:nvSpPr>
        <p:spPr>
          <a:xfrm>
            <a:off x="6668799" y="2823266"/>
            <a:ext cx="1059701" cy="84996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iangle 40"/>
          <p:cNvSpPr/>
          <p:nvPr/>
        </p:nvSpPr>
        <p:spPr>
          <a:xfrm>
            <a:off x="7092898" y="330479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/>
          <p:cNvSpPr/>
          <p:nvPr/>
        </p:nvSpPr>
        <p:spPr>
          <a:xfrm>
            <a:off x="5151441" y="3066902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0"/>
            <a:endCxn id="46" idx="3"/>
          </p:cNvCxnSpPr>
          <p:nvPr/>
        </p:nvCxnSpPr>
        <p:spPr>
          <a:xfrm flipV="1">
            <a:off x="5521557" y="2247203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0"/>
            <a:endCxn id="46" idx="5"/>
          </p:cNvCxnSpPr>
          <p:nvPr/>
        </p:nvCxnSpPr>
        <p:spPr>
          <a:xfrm flipH="1" flipV="1">
            <a:off x="6366553" y="2247203"/>
            <a:ext cx="832097" cy="576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8" idx="0"/>
            <a:endCxn id="46" idx="4"/>
          </p:cNvCxnSpPr>
          <p:nvPr/>
        </p:nvCxnSpPr>
        <p:spPr>
          <a:xfrm flipV="1">
            <a:off x="6298684" y="2258846"/>
            <a:ext cx="39757" cy="1045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298684" y="2179334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1" idx="0"/>
            <a:endCxn id="39" idx="0"/>
          </p:cNvCxnSpPr>
          <p:nvPr/>
        </p:nvCxnSpPr>
        <p:spPr>
          <a:xfrm flipH="1" flipV="1">
            <a:off x="7198649" y="2823266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092898" y="1397242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6" idx="7"/>
            <a:endCxn id="49" idx="3"/>
          </p:cNvCxnSpPr>
          <p:nvPr/>
        </p:nvCxnSpPr>
        <p:spPr>
          <a:xfrm flipV="1">
            <a:off x="6366553" y="1465111"/>
            <a:ext cx="737989" cy="725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9" idx="5"/>
            <a:endCxn id="35" idx="0"/>
          </p:cNvCxnSpPr>
          <p:nvPr/>
        </p:nvCxnSpPr>
        <p:spPr>
          <a:xfrm>
            <a:off x="7160767" y="1465111"/>
            <a:ext cx="1250379" cy="1352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912785" y="1916803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491" y="1916802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198648" y="1200680"/>
                <a:ext cx="431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354" y="1200680"/>
                <a:ext cx="43114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168131" y="2781820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836" y="2781820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949170" y="305698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875" y="3056983"/>
                <a:ext cx="42851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274139" y="3080371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844" y="3080371"/>
                <a:ext cx="42851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180411" y="2563746"/>
                <a:ext cx="418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117" y="2563746"/>
                <a:ext cx="41864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394596" y="253523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301" y="2535233"/>
                <a:ext cx="428515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1934074" y="132586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32619" y="132586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62" name="Triangle 61"/>
          <p:cNvSpPr/>
          <p:nvPr/>
        </p:nvSpPr>
        <p:spPr>
          <a:xfrm>
            <a:off x="11597471" y="3285861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/>
          <p:cNvSpPr/>
          <p:nvPr/>
        </p:nvSpPr>
        <p:spPr>
          <a:xfrm>
            <a:off x="9656014" y="3061416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0"/>
            <a:endCxn id="66" idx="3"/>
          </p:cNvCxnSpPr>
          <p:nvPr/>
        </p:nvCxnSpPr>
        <p:spPr>
          <a:xfrm flipV="1">
            <a:off x="10026130" y="2241717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6" idx="5"/>
          </p:cNvCxnSpPr>
          <p:nvPr/>
        </p:nvCxnSpPr>
        <p:spPr>
          <a:xfrm flipH="1" flipV="1">
            <a:off x="10871126" y="2241717"/>
            <a:ext cx="832097" cy="5760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0803257" y="2173848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62" idx="0"/>
          </p:cNvCxnSpPr>
          <p:nvPr/>
        </p:nvCxnSpPr>
        <p:spPr>
          <a:xfrm flipH="1" flipV="1">
            <a:off x="11703222" y="2804333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807321" y="1911317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027" y="1911316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672704" y="2776334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409" y="2776334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1453743" y="3051497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448" y="3051497"/>
                <a:ext cx="42851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9589791" y="13203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75" name="Triangle 74"/>
          <p:cNvSpPr/>
          <p:nvPr/>
        </p:nvSpPr>
        <p:spPr>
          <a:xfrm>
            <a:off x="9659132" y="1478415"/>
            <a:ext cx="2721349" cy="218272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7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/>
          <p:cNvSpPr/>
          <p:nvPr/>
        </p:nvSpPr>
        <p:spPr>
          <a:xfrm>
            <a:off x="5171223" y="455277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 flipV="1">
            <a:off x="6260612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475959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6469143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853455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7032554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247901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5465422" y="3344632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680769" y="334463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5681912" y="269672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897259" y="269672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5250076" y="398882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465423" y="398882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894963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374206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6377969" y="1325148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 flipV="1">
            <a:off x="7237768" y="1325150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7632053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8111297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8098653" y="2695629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8603241" y="2695629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7879993" y="332510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095340" y="332510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 flipV="1">
            <a:off x="8610420" y="2692177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88826" y="4633022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515553" y="4704342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749289" y="3982809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908413" y="337969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6116360" y="3965010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510264" y="4049882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875731" y="398280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273258" y="4059601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480756" y="2695628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8454081" y="341184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8148051" y="403658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737700" y="398280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8768351" y="4022705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9192817" y="398681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sp>
        <p:nvSpPr>
          <p:cNvPr id="190" name="Oval 189"/>
          <p:cNvSpPr/>
          <p:nvPr/>
        </p:nvSpPr>
        <p:spPr>
          <a:xfrm>
            <a:off x="5577451" y="454491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797449" y="3902552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017084" y="3248132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6386131" y="3248878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8517451" y="325654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6957147" y="389080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/>
          <p:cNvCxnSpPr/>
          <p:nvPr/>
        </p:nvCxnSpPr>
        <p:spPr>
          <a:xfrm flipV="1">
            <a:off x="8929306" y="334228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9144653" y="334228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7799134" y="3885429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8208759" y="3889699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10449893" y="2597790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Connector 224"/>
          <p:cNvCxnSpPr/>
          <p:nvPr/>
        </p:nvCxnSpPr>
        <p:spPr>
          <a:xfrm flipV="1">
            <a:off x="1403643" y="330866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1618990" y="330866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1612174" y="267048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1996486" y="267048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2162138" y="330866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2377485" y="330866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608453" y="331839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823800" y="331839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V="1">
            <a:off x="824943" y="267048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040290" y="267048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393107" y="396258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08454" y="396258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V="1">
            <a:off x="1037994" y="202258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1517237" y="202258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1521000" y="1298907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H="1" flipV="1">
            <a:off x="2380799" y="1298909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2775084" y="201021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3254328" y="201021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3241684" y="2669388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733572" y="2669388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V="1">
            <a:off x="3023024" y="329886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238371" y="3298865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 flipV="1">
            <a:off x="3753451" y="2665936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231857" y="460678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658584" y="4678101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892320" y="3956568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1051444" y="335344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1259391" y="3938769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1653295" y="4023641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2018762" y="3956568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2416289" y="403336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2623787" y="2669387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3597112" y="338560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3291082" y="401033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2880731" y="395656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3911382" y="3996464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4335848" y="396057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sp>
        <p:nvSpPr>
          <p:cNvPr id="263" name="Oval 262"/>
          <p:cNvSpPr/>
          <p:nvPr/>
        </p:nvSpPr>
        <p:spPr>
          <a:xfrm>
            <a:off x="720482" y="4518678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953180" y="387631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160115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542188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4220530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9" name="Straight Connector 268"/>
          <p:cNvCxnSpPr/>
          <p:nvPr/>
        </p:nvCxnSpPr>
        <p:spPr>
          <a:xfrm flipV="1">
            <a:off x="4072337" y="33160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4287684" y="33160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10890954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1106301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11099485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1483797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1">
            <a:off x="11650196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11865543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V="1">
            <a:off x="10095764" y="3344632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10311111" y="334463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V="1">
            <a:off x="10312254" y="269672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10527601" y="269672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9880418" y="398882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10095765" y="398882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10525305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11004548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V="1">
            <a:off x="11008311" y="1325148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H="1" flipV="1">
            <a:off x="11868110" y="1325150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1">
            <a:off x="12262395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12741639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V="1">
            <a:off x="12728995" y="2695629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13221630" y="2695629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flipV="1">
            <a:off x="12510335" y="332510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12725682" y="332510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 flipV="1">
            <a:off x="13240762" y="2692177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9719168" y="4633022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10145895" y="4704342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10379631" y="3982809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10538755" y="337969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10746702" y="3965010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11140606" y="4049882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11506073" y="398280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11903600" y="4059601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12111098" y="2695628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13084423" y="341184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12778393" y="403658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12368042" y="398280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13398693" y="4022705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13823159" y="398681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cxnSp>
        <p:nvCxnSpPr>
          <p:cNvPr id="321" name="Straight Connector 320"/>
          <p:cNvCxnSpPr/>
          <p:nvPr/>
        </p:nvCxnSpPr>
        <p:spPr>
          <a:xfrm flipV="1">
            <a:off x="13573095" y="334228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13788442" y="334228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Oval 326"/>
          <p:cNvSpPr/>
          <p:nvPr/>
        </p:nvSpPr>
        <p:spPr>
          <a:xfrm>
            <a:off x="11020012" y="325111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11581860" y="389833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13148687" y="2579865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TextBox 329"/>
          <p:cNvSpPr txBox="1"/>
          <p:nvPr/>
        </p:nvSpPr>
        <p:spPr>
          <a:xfrm>
            <a:off x="158920" y="114048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5015889" y="114048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332" name="TextBox 331"/>
          <p:cNvSpPr txBox="1"/>
          <p:nvPr/>
        </p:nvSpPr>
        <p:spPr>
          <a:xfrm>
            <a:off x="9882340" y="114048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333" name="TextBox 332"/>
          <p:cNvSpPr txBox="1"/>
          <p:nvPr/>
        </p:nvSpPr>
        <p:spPr>
          <a:xfrm>
            <a:off x="325470" y="3722411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528303" y="3086268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755709" y="242851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2003659" y="247041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3739664" y="243269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10724754" y="1857508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11209308" y="249665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11604844" y="314676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12778393" y="1844607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2" name="Oval 341"/>
          <p:cNvSpPr/>
          <p:nvPr/>
        </p:nvSpPr>
        <p:spPr>
          <a:xfrm>
            <a:off x="3661002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9076251" y="325654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/>
          <p:cNvSpPr txBox="1"/>
          <p:nvPr/>
        </p:nvSpPr>
        <p:spPr>
          <a:xfrm>
            <a:off x="5177363" y="3748256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5380196" y="311211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5607602" y="2454358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6855552" y="2496264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8591557" y="245853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1940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590956" y="853280"/>
            <a:ext cx="599660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97388" y="853278"/>
            <a:ext cx="50767" cy="62947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75804" y="1482757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91151" y="148275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568155" y="2122173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83502" y="210892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97387" y="853278"/>
            <a:ext cx="702240" cy="56939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75828" y="2772112"/>
            <a:ext cx="300414" cy="63668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975658" y="2758859"/>
            <a:ext cx="584" cy="6480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975659" y="2758860"/>
            <a:ext cx="316785" cy="64993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380529" y="20521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2429" y="20521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582429" y="1452713"/>
            <a:ext cx="298881" cy="59943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26105" y="1452713"/>
            <a:ext cx="266993" cy="63262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991198" y="20584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93098" y="20584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776527" y="2691073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978427" y="269107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464227" y="793192"/>
            <a:ext cx="599660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070659" y="793190"/>
            <a:ext cx="50767" cy="62947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249075" y="1422669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64422" y="142266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441426" y="2062085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656773" y="204883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070658" y="793190"/>
            <a:ext cx="702240" cy="56939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549099" y="2712024"/>
            <a:ext cx="300414" cy="63668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848929" y="2698771"/>
            <a:ext cx="584" cy="6480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848930" y="2698772"/>
            <a:ext cx="316785" cy="64993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253800" y="199205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55700" y="1992058"/>
            <a:ext cx="192157" cy="62947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455700" y="1392625"/>
            <a:ext cx="298881" cy="59943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777833" y="1362581"/>
            <a:ext cx="288536" cy="66267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864469" y="199835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066369" y="1998358"/>
            <a:ext cx="192157" cy="62947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649798" y="263098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865145" y="2630985"/>
            <a:ext cx="192157" cy="62947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32546" y="70855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11272" y="70855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9302" y="612858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0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779670" y="115711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108682" y="1229862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77607" y="1879556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53491" y="251526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09337" y="333398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054985" y="3341347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84817" y="181333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63437" y="2602565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282471" y="24617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929774" y="32604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/>
        </p:nvGrpSpPr>
        <p:grpSpPr>
          <a:xfrm>
            <a:off x="3373399" y="2125573"/>
            <a:ext cx="2502995" cy="2367820"/>
            <a:chOff x="1251705" y="512672"/>
            <a:chExt cx="2502995" cy="236782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836490" y="512672"/>
              <a:ext cx="573156" cy="63549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22897" y="512672"/>
              <a:ext cx="611245" cy="6398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405798" y="180020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21144" y="180020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649830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34142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1621144" y="116202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836490" y="1162026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2419605" y="179150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2634951" y="179150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204973" y="177162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3420319" y="177162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3037172" y="1181760"/>
              <a:ext cx="0" cy="58986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1251705" y="246870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652124" y="2520137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04382" y="2468706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464236" y="252013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910410" y="1847850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285253" y="2541938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892085" y="1781990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079463" y="2533690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6924374" y="2510412"/>
            <a:ext cx="1457611" cy="1713368"/>
            <a:chOff x="1015679" y="3738964"/>
            <a:chExt cx="1457611" cy="1713368"/>
          </a:xfrm>
        </p:grpSpPr>
        <p:cxnSp>
          <p:nvCxnSpPr>
            <p:cNvPr id="80" name="Straight Connector 79"/>
            <p:cNvCxnSpPr/>
            <p:nvPr/>
          </p:nvCxnSpPr>
          <p:spPr>
            <a:xfrm flipV="1">
              <a:off x="1174221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389567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396198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780510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946163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161509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1015679" y="506234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416098" y="5113778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806089" y="5074644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182826" y="5094520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3300996" y="1904841"/>
            <a:ext cx="34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T: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6403076" y="1904936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T|{a, b, c, d}: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8665055" y="1900513"/>
            <a:ext cx="134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Lucida Sans Unicode" charset="0"/>
                <a:cs typeface="Lucida Sans Unicode" charset="0"/>
              </a:rPr>
              <a:t>T|{e, f, g, h}:</a:t>
            </a:r>
            <a:endParaRPr lang="en-US" dirty="0">
              <a:ea typeface="Lucida Sans Unicode" charset="0"/>
              <a:cs typeface="Lucida Sans Unicode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372806" y="2514158"/>
            <a:ext cx="1402358" cy="1702490"/>
            <a:chOff x="5210944" y="3816363"/>
            <a:chExt cx="1402358" cy="1702490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5368788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53100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5819327" y="4445842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132359" y="4472650"/>
              <a:ext cx="1" cy="59657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5673920" y="5180299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996990" y="5101942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319632" y="5180299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210944" y="4454541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H="1" flipV="1">
              <a:off x="6132832" y="4447985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040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216"/>
          <p:cNvSpPr txBox="1"/>
          <p:nvPr/>
        </p:nvSpPr>
        <p:spPr>
          <a:xfrm>
            <a:off x="1886467" y="444524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2591113" y="3825444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3189688" y="3110745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588008" y="319163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2356691" y="4445240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cxnSp>
        <p:nvCxnSpPr>
          <p:cNvPr id="222" name="Straight Connector 221"/>
          <p:cNvCxnSpPr/>
          <p:nvPr/>
        </p:nvCxnSpPr>
        <p:spPr>
          <a:xfrm flipV="1">
            <a:off x="2911042" y="1828677"/>
            <a:ext cx="573156" cy="63549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3497450" y="1828677"/>
            <a:ext cx="611245" cy="6398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2287014" y="31107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2502361" y="31107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2487496" y="2464471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2071668" y="375494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2287015" y="375494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771451" y="3178184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4385792" y="320888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cxnSp>
        <p:nvCxnSpPr>
          <p:cNvPr id="236" name="Straight Connector 235"/>
          <p:cNvCxnSpPr/>
          <p:nvPr/>
        </p:nvCxnSpPr>
        <p:spPr>
          <a:xfrm flipH="1" flipV="1">
            <a:off x="2906648" y="2439248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2911042" y="2448243"/>
            <a:ext cx="0" cy="619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1918751" y="1694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5569747" y="375597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5935579" y="3796693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6713003" y="3768065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6376775" y="3770597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cxnSp>
        <p:nvCxnSpPr>
          <p:cNvPr id="251" name="Straight Connector 250"/>
          <p:cNvCxnSpPr/>
          <p:nvPr/>
        </p:nvCxnSpPr>
        <p:spPr>
          <a:xfrm flipV="1">
            <a:off x="6568827" y="1827094"/>
            <a:ext cx="573156" cy="63549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7155235" y="1827094"/>
            <a:ext cx="611245" cy="6398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6084737" y="2462888"/>
            <a:ext cx="478558" cy="65840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7101990" y="3821270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cxnSp>
        <p:nvCxnSpPr>
          <p:cNvPr id="265" name="Straight Connector 264"/>
          <p:cNvCxnSpPr/>
          <p:nvPr/>
        </p:nvCxnSpPr>
        <p:spPr>
          <a:xfrm flipH="1" flipV="1">
            <a:off x="6564433" y="2437665"/>
            <a:ext cx="463402" cy="629778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5576536" y="16929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5666723" y="3125638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6085875" y="3100415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6076822" y="3109410"/>
            <a:ext cx="0" cy="619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V="1">
            <a:off x="6812489" y="308226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7027836" y="308226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V="1">
            <a:off x="3761502" y="2495849"/>
            <a:ext cx="345274" cy="598099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H="1" flipV="1">
            <a:off x="4107914" y="2470625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4112308" y="2479620"/>
            <a:ext cx="0" cy="619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3964961" y="3122543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9501526" y="4443657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10156041" y="3823004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10610432" y="3804874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9971750" y="4443657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cxnSp>
        <p:nvCxnSpPr>
          <p:cNvPr id="285" name="Straight Connector 284"/>
          <p:cNvCxnSpPr/>
          <p:nvPr/>
        </p:nvCxnSpPr>
        <p:spPr>
          <a:xfrm flipV="1">
            <a:off x="10526101" y="1827094"/>
            <a:ext cx="573156" cy="63549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11112509" y="1827094"/>
            <a:ext cx="611245" cy="6398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9902073" y="3109163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10117420" y="310916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10102555" y="2462888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V="1">
            <a:off x="9686727" y="375335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9902074" y="375335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11018079" y="3865468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cxnSp>
        <p:nvCxnSpPr>
          <p:cNvPr id="294" name="Straight Connector 293"/>
          <p:cNvCxnSpPr/>
          <p:nvPr/>
        </p:nvCxnSpPr>
        <p:spPr>
          <a:xfrm flipH="1" flipV="1">
            <a:off x="10521707" y="2437665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9533810" y="1692966"/>
            <a:ext cx="34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T:</a:t>
            </a:r>
          </a:p>
        </p:txBody>
      </p:sp>
      <p:cxnSp>
        <p:nvCxnSpPr>
          <p:cNvPr id="301" name="Straight Connector 300"/>
          <p:cNvCxnSpPr/>
          <p:nvPr/>
        </p:nvCxnSpPr>
        <p:spPr>
          <a:xfrm flipV="1">
            <a:off x="10726823" y="3086752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10942170" y="308675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11612872" y="3828937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cxnSp>
        <p:nvCxnSpPr>
          <p:cNvPr id="304" name="Straight Connector 303"/>
          <p:cNvCxnSpPr/>
          <p:nvPr/>
        </p:nvCxnSpPr>
        <p:spPr>
          <a:xfrm flipV="1">
            <a:off x="11485618" y="2479687"/>
            <a:ext cx="238136" cy="6381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11723754" y="2479686"/>
            <a:ext cx="253811" cy="61267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V="1">
            <a:off x="11768188" y="310441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11983535" y="310441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/>
          <p:cNvSpPr txBox="1"/>
          <p:nvPr/>
        </p:nvSpPr>
        <p:spPr>
          <a:xfrm>
            <a:off x="11293254" y="314156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12050693" y="382893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7663478" y="3835393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cxnSp>
        <p:nvCxnSpPr>
          <p:cNvPr id="311" name="Straight Connector 310"/>
          <p:cNvCxnSpPr/>
          <p:nvPr/>
        </p:nvCxnSpPr>
        <p:spPr>
          <a:xfrm flipV="1">
            <a:off x="7536224" y="2486143"/>
            <a:ext cx="238136" cy="6381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7774360" y="2486142"/>
            <a:ext cx="253811" cy="61267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V="1">
            <a:off x="7818794" y="3110873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8034141" y="311087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7343860" y="3148025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8101299" y="383539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71141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3863836" y="766483"/>
            <a:ext cx="443753" cy="53788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4149587" y="952500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168078" y="1568822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47933" y="1227944"/>
            <a:ext cx="108695" cy="127726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166114" y="1369117"/>
            <a:ext cx="168650" cy="204422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 noChangeAspect="1"/>
          </p:cNvCxnSpPr>
          <p:nvPr/>
        </p:nvCxnSpPr>
        <p:spPr>
          <a:xfrm flipH="1">
            <a:off x="4001667" y="1555374"/>
            <a:ext cx="178204" cy="21600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01705" y="1842851"/>
            <a:ext cx="170612" cy="206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110121" y="2037467"/>
            <a:ext cx="205034" cy="248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322702" y="2063507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456329" y="2337536"/>
            <a:ext cx="170612" cy="206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264745" y="2532152"/>
            <a:ext cx="205034" cy="248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468063" y="2549711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601690" y="2823740"/>
            <a:ext cx="170612" cy="206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410106" y="3018356"/>
            <a:ext cx="205034" cy="248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4601691" y="3037651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 noChangeAspect="1"/>
          </p:cNvCxnSpPr>
          <p:nvPr/>
        </p:nvCxnSpPr>
        <p:spPr>
          <a:xfrm flipH="1">
            <a:off x="4713867" y="3311680"/>
            <a:ext cx="207901" cy="25200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543734" y="3548602"/>
            <a:ext cx="170132" cy="20622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4626941" y="3675409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626940" y="3949439"/>
            <a:ext cx="304240" cy="368775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093986" y="111847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694647" y="168382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491801" y="431821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x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52934" y="3339616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v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834309" y="1390980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5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17917" y="1851977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4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56693" y="2366685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3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208916" y="2841052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2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347692" y="3328866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1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9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/>
        </p:nvGrpSpPr>
        <p:grpSpPr>
          <a:xfrm>
            <a:off x="2221257" y="284552"/>
            <a:ext cx="2772038" cy="2595941"/>
            <a:chOff x="1140963" y="284551"/>
            <a:chExt cx="2772038" cy="2595941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836490" y="512672"/>
              <a:ext cx="573156" cy="63549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22897" y="512672"/>
              <a:ext cx="611245" cy="6398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405798" y="180020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21144" y="180020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649830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34142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458682" y="284551"/>
              <a:ext cx="447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7,6</a:t>
              </a:r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V="1">
              <a:off x="1621144" y="116202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836490" y="1162026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2419605" y="179150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2634951" y="179150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204973" y="177162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3420319" y="177162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3037172" y="1181760"/>
              <a:ext cx="0" cy="58986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1251705" y="246870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652124" y="2520137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04382" y="2468706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464236" y="252013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910410" y="1847850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285253" y="2541938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892085" y="1781990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079463" y="2533690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40963" y="159190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5,0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387305" y="950004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5,1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036271" y="916285"/>
              <a:ext cx="442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6,5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233904" y="1595159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3,2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433383" y="1574908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4,4</a:t>
              </a: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6119942" y="181633"/>
            <a:ext cx="3193696" cy="3176775"/>
            <a:chOff x="4459809" y="248556"/>
            <a:chExt cx="3193696" cy="3176775"/>
          </a:xfrm>
        </p:grpSpPr>
        <p:sp>
          <p:nvSpPr>
            <p:cNvPr id="12" name="TextBox 11"/>
            <p:cNvSpPr txBox="1"/>
            <p:nvPr/>
          </p:nvSpPr>
          <p:spPr>
            <a:xfrm>
              <a:off x="4542840" y="308677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5599" y="2468706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46061" y="1752282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66793" y="246870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13064" y="3086777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5567415" y="470214"/>
              <a:ext cx="573156" cy="63549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153822" y="470214"/>
              <a:ext cx="611245" cy="6398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4943387" y="175228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158733" y="175228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143869" y="1106008"/>
              <a:ext cx="418014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4728041" y="2396478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43387" y="2396477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6385786" y="110600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770098" y="110600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6949003" y="174418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164349" y="174418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427824" y="1819721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251117" y="1752282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204614" y="2468706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H="1" flipV="1">
              <a:off x="5563021" y="1080785"/>
              <a:ext cx="418014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5567415" y="1089780"/>
              <a:ext cx="0" cy="6192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6194774" y="248556"/>
              <a:ext cx="447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7,6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459809" y="2181583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1,1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733626" y="1539703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5,1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124156" y="896710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8,7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786348" y="849198"/>
              <a:ext cx="45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4,8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173887" y="1494053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4,4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759778" y="3610433"/>
            <a:ext cx="1771295" cy="1908420"/>
            <a:chOff x="876163" y="3543912"/>
            <a:chExt cx="1771295" cy="1908420"/>
          </a:xfrm>
        </p:grpSpPr>
        <p:cxnSp>
          <p:nvCxnSpPr>
            <p:cNvPr id="80" name="Straight Connector 79"/>
            <p:cNvCxnSpPr/>
            <p:nvPr/>
          </p:nvCxnSpPr>
          <p:spPr>
            <a:xfrm flipV="1">
              <a:off x="1174221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389567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396198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780510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946163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161509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1296832" y="477622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00998" y="4769896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76163" y="4782536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82935" y="4151531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5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336154" y="4760160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217480" y="4151531"/>
              <a:ext cx="301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6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822874" y="354391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015679" y="506234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416098" y="5113778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806089" y="5074644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182826" y="5094520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5952419" y="3598602"/>
            <a:ext cx="1473257" cy="2539581"/>
            <a:chOff x="3054167" y="3593882"/>
            <a:chExt cx="1473257" cy="2539581"/>
          </a:xfrm>
        </p:grpSpPr>
        <p:sp>
          <p:nvSpPr>
            <p:cNvPr id="198" name="TextBox 197"/>
            <p:cNvSpPr txBox="1"/>
            <p:nvPr/>
          </p:nvSpPr>
          <p:spPr>
            <a:xfrm>
              <a:off x="3644541" y="5794909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3054167" y="3593882"/>
              <a:ext cx="1473257" cy="2522548"/>
              <a:chOff x="2682461" y="3533924"/>
              <a:chExt cx="1473257" cy="2522548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 flipV="1">
                <a:off x="3201965" y="4395569"/>
                <a:ext cx="215346" cy="6294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3417311" y="4395568"/>
                <a:ext cx="192157" cy="62947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3418455" y="3747666"/>
                <a:ext cx="215346" cy="6294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633801" y="3747665"/>
                <a:ext cx="192157" cy="62947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V="1">
                <a:off x="2986619" y="5039764"/>
                <a:ext cx="215346" cy="6294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3201965" y="5039763"/>
                <a:ext cx="192157" cy="62947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3417311" y="5477244"/>
                <a:ext cx="3000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2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3635406" y="4829341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3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2682461" y="5477244"/>
                <a:ext cx="2728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1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3844414" y="4198343"/>
                <a:ext cx="311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4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2880845" y="4805503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5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696729" y="35339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7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3102855" y="4198343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8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2832416" y="5717918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3482427" y="5050260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3646997" y="4460751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</p:grpSp>
      </p:grpSp>
      <p:grpSp>
        <p:nvGrpSpPr>
          <p:cNvPr id="209" name="Group 208"/>
          <p:cNvGrpSpPr/>
          <p:nvPr/>
        </p:nvGrpSpPr>
        <p:grpSpPr>
          <a:xfrm>
            <a:off x="8069823" y="3591068"/>
            <a:ext cx="1768242" cy="1925393"/>
            <a:chOff x="7443575" y="3549240"/>
            <a:chExt cx="1768242" cy="1925393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7727890" y="438584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7943236" y="438584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7936615" y="3747665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8320927" y="3747665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8486580" y="438584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8701926" y="438584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7840869" y="482690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227516" y="4788214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443575" y="4836238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900513" y="4795093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357817" y="3549240"/>
              <a:ext cx="301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6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610267" y="419204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762969" y="421221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8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579791" y="5084648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980210" y="5136079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8370201" y="5096945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8746938" y="5116821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2259596" y="29194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: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6235257" y="2691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1932375" y="3408289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|L’: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3875721" y="3413935"/>
            <a:ext cx="74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Lucida Sans Unicode" charset="0"/>
                <a:cs typeface="Lucida Sans Unicode" charset="0"/>
              </a:rPr>
              <a:t>T</a:t>
            </a:r>
            <a:r>
              <a:rPr lang="en-US" baseline="-25000" dirty="0">
                <a:ea typeface="Lucida Sans Unicode" charset="0"/>
                <a:cs typeface="Lucida Sans Unicode" charset="0"/>
              </a:rPr>
              <a:t>1</a:t>
            </a:r>
            <a:r>
              <a:rPr lang="en-US" dirty="0">
                <a:ea typeface="Lucida Sans Unicode" charset="0"/>
                <a:cs typeface="Lucida Sans Unicode" charset="0"/>
              </a:rPr>
              <a:t>|L’’: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5986914" y="3419844"/>
            <a:ext cx="6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Lucida Sans Unicode" charset="0"/>
                <a:cs typeface="Lucida Sans Unicode" charset="0"/>
              </a:rPr>
              <a:t>T</a:t>
            </a:r>
            <a:r>
              <a:rPr lang="en-US" baseline="-25000" dirty="0">
                <a:ea typeface="Lucida Sans Unicode" charset="0"/>
                <a:cs typeface="Lucida Sans Unicode" charset="0"/>
              </a:rPr>
              <a:t>2</a:t>
            </a:r>
            <a:r>
              <a:rPr lang="en-US" dirty="0">
                <a:ea typeface="Lucida Sans Unicode" charset="0"/>
                <a:cs typeface="Lucida Sans Unicode" charset="0"/>
              </a:rPr>
              <a:t>|L’: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8098107" y="3425753"/>
            <a:ext cx="73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Lucida Sans Unicode" charset="0"/>
                <a:cs typeface="Lucida Sans Unicode" charset="0"/>
              </a:rPr>
              <a:t>T</a:t>
            </a:r>
            <a:r>
              <a:rPr lang="en-US" baseline="-25000" dirty="0">
                <a:ea typeface="Lucida Sans Unicode" charset="0"/>
                <a:cs typeface="Lucida Sans Unicode" charset="0"/>
              </a:rPr>
              <a:t>2</a:t>
            </a:r>
            <a:r>
              <a:rPr lang="en-US" dirty="0">
                <a:ea typeface="Lucida Sans Unicode" charset="0"/>
                <a:cs typeface="Lucida Sans Unicode" charset="0"/>
              </a:rPr>
              <a:t>|L’’: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28174" y="3594903"/>
            <a:ext cx="1647154" cy="1910230"/>
            <a:chOff x="5106033" y="3608623"/>
            <a:chExt cx="1647154" cy="1910230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5368788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53100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5819327" y="4445842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132359" y="4472650"/>
              <a:ext cx="1" cy="59657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106033" y="4272171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20413" y="4899948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872028" y="4865507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441883" y="4872498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177606" y="4228930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5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795458" y="3608623"/>
              <a:ext cx="301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6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673920" y="5180299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996990" y="5101942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319632" y="5180299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210944" y="4454541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H="1" flipV="1">
              <a:off x="6132832" y="4447985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450572" y="26916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444170" y="340640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94794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/>
          <p:cNvGrpSpPr/>
          <p:nvPr/>
        </p:nvGrpSpPr>
        <p:grpSpPr>
          <a:xfrm>
            <a:off x="4284180" y="1226619"/>
            <a:ext cx="4002406" cy="3717748"/>
            <a:chOff x="4467540" y="885213"/>
            <a:chExt cx="4002406" cy="3717748"/>
          </a:xfrm>
        </p:grpSpPr>
        <p:grpSp>
          <p:nvGrpSpPr>
            <p:cNvPr id="129" name="Group 128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146" name="Straight Connector 145"/>
                <p:cNvCxnSpPr/>
                <p:nvPr/>
              </p:nvCxnSpPr>
              <p:spPr>
                <a:xfrm flipV="1">
                  <a:off x="69783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71936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57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9" name="Straight Connector 158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TextBox 133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</p:grpSp>
        <p:sp>
          <p:nvSpPr>
            <p:cNvPr id="130" name="Oval 129"/>
            <p:cNvSpPr/>
            <p:nvPr/>
          </p:nvSpPr>
          <p:spPr>
            <a:xfrm>
              <a:off x="49834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61932" y="345225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37324" y="28222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" name="Oval 214"/>
          <p:cNvSpPr/>
          <p:nvPr/>
        </p:nvSpPr>
        <p:spPr>
          <a:xfrm>
            <a:off x="7242964" y="1880927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1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5288515" y="871019"/>
            <a:ext cx="4002406" cy="3717748"/>
            <a:chOff x="4467540" y="885213"/>
            <a:chExt cx="4002406" cy="3717748"/>
          </a:xfrm>
        </p:grpSpPr>
        <p:grpSp>
          <p:nvGrpSpPr>
            <p:cNvPr id="51" name="Group 50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69910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72063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9" name="Group 108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117" name="Straight Connector 116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6771602" y="3455833"/>
                    <a:ext cx="40011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1600" i="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1602" y="3455833"/>
                    <a:ext cx="400110" cy="33855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Oval 51"/>
            <p:cNvSpPr/>
            <p:nvPr/>
          </p:nvSpPr>
          <p:spPr>
            <a:xfrm>
              <a:off x="4983414" y="28275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974632" y="345225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537324" y="28095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3321" y="2816465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161124" y="2165480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9358" y="2172159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8474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3334043" y="342296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49390" y="342296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542574" y="278478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926886" y="278478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092538" y="342296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07885" y="342296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38853" y="343269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54200" y="343269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755343" y="278478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70690" y="278478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323507" y="407688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854" y="407688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968394" y="213688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47637" y="213688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451400" y="1413207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311199" y="1413209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705484" y="212451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84728" y="212451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172084" y="2783688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63972" y="2783688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953424" y="341316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68771" y="3413165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5683851" y="2780236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62257" y="472108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88984" y="4792401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22720" y="4070868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81844" y="346774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89791" y="4053069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83695" y="4137941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49162" y="4070868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46689" y="414766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54187" y="2783687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27512" y="349990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21482" y="412463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11131" y="407086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41782" y="4110764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66248" y="407487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6002737" y="34303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218084" y="34303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55870" y="3836711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4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58703" y="320056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86109" y="2542813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6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34059" y="258471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70064" y="254699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7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7907001" y="2718244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122348" y="2718244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691655" y="336243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30405" y="4006634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190868" y="3356421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87074" y="2691825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838122" y="249302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592863" y="3138418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4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181768" y="1844225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5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581551" y="324933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3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342874" y="324043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965723" y="1892468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6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240341" y="322858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882653" y="3200568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4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187453" y="189246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827952" y="184183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7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8133363" y="207470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348709" y="14193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8564055" y="14193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8779401" y="203673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162257" y="118140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244438" y="118140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5428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37173</TotalTime>
  <Words>620</Words>
  <Application>Microsoft Macintosh PowerPoint</Application>
  <PresentationFormat>Custom</PresentationFormat>
  <Paragraphs>407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Apple Chancery</vt:lpstr>
      <vt:lpstr>Bodoni 72 Book</vt:lpstr>
      <vt:lpstr>Calibri</vt:lpstr>
      <vt:lpstr>Calibri Light</vt:lpstr>
      <vt:lpstr>Cambria Math</vt:lpstr>
      <vt:lpstr>Lucida Sans Unicode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Gupta</dc:creator>
  <cp:lastModifiedBy>Varun Gupta</cp:lastModifiedBy>
  <cp:revision>97</cp:revision>
  <dcterms:created xsi:type="dcterms:W3CDTF">2018-11-17T22:51:03Z</dcterms:created>
  <dcterms:modified xsi:type="dcterms:W3CDTF">2019-03-30T01:21:26Z</dcterms:modified>
</cp:coreProperties>
</file>