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5" r:id="rId6"/>
    <p:sldId id="259" r:id="rId7"/>
    <p:sldId id="262" r:id="rId8"/>
    <p:sldId id="260" r:id="rId9"/>
    <p:sldId id="261" r:id="rId10"/>
    <p:sldId id="264" r:id="rId11"/>
    <p:sldId id="266" r:id="rId12"/>
  </p:sldIdLst>
  <p:sldSz cx="14352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2278"/>
  </p:normalViewPr>
  <p:slideViewPr>
    <p:cSldViewPr snapToGrid="0" snapToObjects="1">
      <p:cViewPr>
        <p:scale>
          <a:sx n="100" d="100"/>
          <a:sy n="10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Clusters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Roots of Subtrees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Roots of Subtrees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path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280997" y="85514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18103" y="85327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83407" y="364406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73085" y="357560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5979" y="2315361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043597" y="5614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363348" y="5387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046008" y="3396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80376" y="3323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65288" y="19549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FD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45527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59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3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69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59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3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69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0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0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15553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8413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10264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73258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7700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768351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192817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77451" y="45449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390255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324813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32488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389080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3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388542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388969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49893" y="2597790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0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4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6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5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33183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0" y="33183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26704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0" y="26704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39625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4" y="39625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0" y="12989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12989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26693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26693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32988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1" y="32988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1" y="26659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46067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58584" y="46781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39565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051444" y="33534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39387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653295" y="40236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39565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16289" y="40333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26693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33856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4010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880731" y="39565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11382" y="39964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335848" y="39605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20482" y="45186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387631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33160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4" y="33160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7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3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1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1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5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1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2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2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145895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0538755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140606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1903600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68042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398693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3823159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2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20012" y="32511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81860" y="389833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48687" y="2579865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1140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15889" y="11404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11404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325470" y="3722411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28303" y="308626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55709" y="24285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2003659" y="24704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3739664" y="243269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0724754" y="185750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1209308" y="249665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11604844" y="314676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12778393" y="184460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2" name="Oval 341"/>
          <p:cNvSpPr/>
          <p:nvPr/>
        </p:nvSpPr>
        <p:spPr>
          <a:xfrm>
            <a:off x="3661002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177363" y="37482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380196" y="3112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607602" y="245435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855552" y="2496264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8591557" y="24585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940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334043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49390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42574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26886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92538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07885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38853" y="34326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54200" y="34326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55343" y="27847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0690" y="27847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23507" y="40768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854" y="40768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8394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7637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51400" y="14132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311199" y="14132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05484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4728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2084" y="27836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3972" y="27836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953424" y="34131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68771" y="34131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683851" y="27802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2257" y="47210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88984" y="47924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2720" y="40708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81844" y="34677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9791" y="40530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3695" y="41379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9162" y="40708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6689" y="41476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4187" y="27836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7512" y="34999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1482" y="41246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1131" y="40708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1782" y="41107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66248" y="40748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002737" y="34303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18084" y="34303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55870" y="383671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8703" y="32005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86109" y="2542813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34059" y="25847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70064" y="25469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7907001" y="2718244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22348" y="271824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691655" y="336243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0405" y="400663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0868" y="3356421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87074" y="2691825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38122" y="249302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92863" y="313841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81768" y="184422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5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81551" y="3249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42874" y="324043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965723" y="1892468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40341" y="322858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82653" y="320056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87453" y="18924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827952" y="18418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133363" y="20747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348709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8564055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8779401" y="203673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2257" y="1181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44438" y="11814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428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886467" y="4445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1113" y="382544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9688" y="311074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88008" y="31916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56691" y="444524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2911042" y="182867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497450" y="182867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87014" y="31107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02361" y="31107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87496" y="246447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071668" y="37549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287015" y="375494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771451" y="317818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85792" y="3208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2906648" y="243924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1042" y="244824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918751" y="1694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569747" y="375597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935579" y="379669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713003" y="37680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76775" y="377059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6568827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155235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084737" y="246288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101990" y="382127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6564433" y="243766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576536" y="16929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5666723" y="31256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085875" y="31004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76822" y="310941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6812489" y="308226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027836" y="30822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3761502" y="2495849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4107914" y="247062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12308" y="247962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964961" y="312254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501526" y="44436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0156041" y="38230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610432" y="380487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971750" y="444365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526101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1112509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02073" y="310916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117420" y="310916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102555" y="24628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686727" y="3753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902074" y="37533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018079" y="386546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10521707" y="24376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9533810" y="169296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T:</a:t>
            </a:r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10726823" y="308675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942170" y="308675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612872" y="382893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1485618" y="2479687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1723754" y="2479686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1768188" y="310441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983535" y="31044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293254" y="314156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2050693" y="38289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663478" y="383539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536224" y="2486143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774360" y="2486142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7818794" y="31108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8034141" y="31108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43860" y="31480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8101299" y="38353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221257" y="284552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19942" y="181633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759778" y="361043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952419" y="3598602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8069823" y="3591068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59596" y="2919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235257" y="2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932375" y="340828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|L’: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75721" y="341393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1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986914" y="341984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|L’: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98107" y="342575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8174" y="359490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50572" y="2691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444170" y="3406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99580" y="1099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589823" y="3676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658680" y="1099619"/>
            <a:ext cx="4002406" cy="3717748"/>
            <a:chOff x="4467540" y="885213"/>
            <a:chExt cx="4002406" cy="3717748"/>
          </a:xfrm>
        </p:grpSpPr>
        <p:grpSp>
          <p:nvGrpSpPr>
            <p:cNvPr id="171" name="Group 17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TextBox 175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72" name="Oval 171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5964823" y="3041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8824192" y="1099619"/>
            <a:ext cx="4002406" cy="3717748"/>
            <a:chOff x="4467540" y="885213"/>
            <a:chExt cx="4002406" cy="3717748"/>
          </a:xfrm>
        </p:grpSpPr>
        <p:grpSp>
          <p:nvGrpSpPr>
            <p:cNvPr id="213" name="Group 212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1" name="Group 240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46" name="Straight Connector 24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214" name="Oval 213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20305" y="99194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626183" y="9919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8856708" y="9919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57" name="Oval 256"/>
          <p:cNvSpPr/>
          <p:nvPr/>
        </p:nvSpPr>
        <p:spPr>
          <a:xfrm>
            <a:off x="10511253" y="238520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288515" y="871019"/>
            <a:ext cx="4002406" cy="3717748"/>
            <a:chOff x="4467540" y="885213"/>
            <a:chExt cx="4002406" cy="3717748"/>
          </a:xfrm>
        </p:grpSpPr>
        <p:grpSp>
          <p:nvGrpSpPr>
            <p:cNvPr id="51" name="Group 5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Oval 51"/>
            <p:cNvSpPr/>
            <p:nvPr/>
          </p:nvSpPr>
          <p:spPr>
            <a:xfrm>
              <a:off x="4983414" y="28275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5373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93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47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941754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000297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295307" y="597148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530314" y="601385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370413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3215409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540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4047505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61641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16987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98026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2817780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3304795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799" y="2823266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8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7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3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4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4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3" y="1465111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7" y="1465111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1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0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39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6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34074" y="13258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2619" y="13258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2" name="Triangle 61"/>
          <p:cNvSpPr/>
          <p:nvPr/>
        </p:nvSpPr>
        <p:spPr>
          <a:xfrm>
            <a:off x="11597471" y="328586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9656014" y="3061416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10026130" y="2241717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10871126" y="2241717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803257" y="2173848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1703222" y="2804333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07321" y="1911317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72704" y="27763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53743" y="305149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9589791" y="1320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5" name="Triangle 74"/>
          <p:cNvSpPr/>
          <p:nvPr/>
        </p:nvSpPr>
        <p:spPr>
          <a:xfrm>
            <a:off x="9659132" y="1478415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2169352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814398" y="3086240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396978" y="582321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881008" y="575705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1184513" y="2552312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1694975" y="24908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96229" y="10040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1756431" y="2552312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058" y="29203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09458" y="2767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561858" y="2615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1828558" y="2640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1968258" y="28060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2095258" y="29584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2234958" y="3123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/>
          <p:cNvSpPr/>
          <p:nvPr/>
        </p:nvSpPr>
        <p:spPr>
          <a:xfrm>
            <a:off x="7461262" y="3293076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151"/>
          <p:cNvSpPr/>
          <p:nvPr/>
        </p:nvSpPr>
        <p:spPr>
          <a:xfrm>
            <a:off x="6106308" y="307452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2" idx="0"/>
            <a:endCxn id="156" idx="3"/>
          </p:cNvCxnSpPr>
          <p:nvPr/>
        </p:nvCxnSpPr>
        <p:spPr>
          <a:xfrm flipV="1">
            <a:off x="6476423" y="2540594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>
            <a:spLocks noChangeAspect="1"/>
          </p:cNvSpPr>
          <p:nvPr/>
        </p:nvSpPr>
        <p:spPr>
          <a:xfrm>
            <a:off x="6986885" y="24791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6609279" y="2115416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279" y="2115416"/>
                <a:ext cx="4292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6099666" y="2806061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66" y="2806061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7643784" y="3002049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784" y="3002049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882529" y="10040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61" name="Straight Connector 160"/>
          <p:cNvCxnSpPr>
            <a:stCxn id="133" idx="0"/>
            <a:endCxn id="156" idx="5"/>
          </p:cNvCxnSpPr>
          <p:nvPr/>
        </p:nvCxnSpPr>
        <p:spPr>
          <a:xfrm flipH="1" flipV="1">
            <a:off x="7048341" y="2540594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738947" y="1738211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stCxn id="156" idx="7"/>
            <a:endCxn id="169" idx="3"/>
          </p:cNvCxnSpPr>
          <p:nvPr/>
        </p:nvCxnSpPr>
        <p:spPr>
          <a:xfrm flipV="1">
            <a:off x="7048341" y="1806080"/>
            <a:ext cx="702250" cy="68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9" idx="5"/>
            <a:endCxn id="172" idx="0"/>
          </p:cNvCxnSpPr>
          <p:nvPr/>
        </p:nvCxnSpPr>
        <p:spPr>
          <a:xfrm>
            <a:off x="7806816" y="1806080"/>
            <a:ext cx="828126" cy="999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171"/>
          <p:cNvSpPr/>
          <p:nvPr/>
        </p:nvSpPr>
        <p:spPr>
          <a:xfrm>
            <a:off x="8145066" y="2806061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8618393" y="2523514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93" y="2523514"/>
                <a:ext cx="44505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509572" y="2891543"/>
            <a:ext cx="126000" cy="126000"/>
            <a:chOff x="6844042" y="3056431"/>
            <a:chExt cx="126000" cy="126000"/>
          </a:xfrm>
        </p:grpSpPr>
        <p:sp>
          <p:nvSpPr>
            <p:cNvPr id="165" name="Oval 16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661972" y="2739143"/>
            <a:ext cx="126000" cy="126000"/>
            <a:chOff x="6844042" y="3056431"/>
            <a:chExt cx="126000" cy="126000"/>
          </a:xfrm>
        </p:grpSpPr>
        <p:sp>
          <p:nvSpPr>
            <p:cNvPr id="180" name="Oval 17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6814372" y="2586743"/>
            <a:ext cx="126000" cy="126000"/>
            <a:chOff x="6844042" y="3056431"/>
            <a:chExt cx="126000" cy="126000"/>
          </a:xfrm>
        </p:grpSpPr>
        <p:sp>
          <p:nvSpPr>
            <p:cNvPr id="183" name="Oval 182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093772" y="2599443"/>
            <a:ext cx="126000" cy="126000"/>
            <a:chOff x="6844042" y="3056431"/>
            <a:chExt cx="126000" cy="126000"/>
          </a:xfrm>
        </p:grpSpPr>
        <p:sp>
          <p:nvSpPr>
            <p:cNvPr id="186" name="Oval 18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233472" y="2764543"/>
            <a:ext cx="126000" cy="126000"/>
            <a:chOff x="6844042" y="3056431"/>
            <a:chExt cx="126000" cy="126000"/>
          </a:xfrm>
        </p:grpSpPr>
        <p:sp>
          <p:nvSpPr>
            <p:cNvPr id="189" name="Oval 18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385872" y="2942343"/>
            <a:ext cx="126000" cy="126000"/>
            <a:chOff x="6844042" y="3056431"/>
            <a:chExt cx="126000" cy="126000"/>
          </a:xfrm>
        </p:grpSpPr>
        <p:sp>
          <p:nvSpPr>
            <p:cNvPr id="192" name="Oval 19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538272" y="3120143"/>
            <a:ext cx="126000" cy="126000"/>
            <a:chOff x="6844042" y="3056431"/>
            <a:chExt cx="126000" cy="126000"/>
          </a:xfrm>
        </p:grpSpPr>
        <p:sp>
          <p:nvSpPr>
            <p:cNvPr id="195" name="Oval 19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angle 196"/>
          <p:cNvSpPr>
            <a:spLocks noChangeAspect="1"/>
          </p:cNvSpPr>
          <p:nvPr/>
        </p:nvSpPr>
        <p:spPr>
          <a:xfrm>
            <a:off x="6959885" y="2456656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7107472" y="2318356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7262568" y="2153490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7427668" y="2001090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7592768" y="1835990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7846768" y="1861390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8011868" y="2077290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8151568" y="2255090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8303968" y="2432890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8469068" y="2623390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>
                <a:off x="7750591" y="1416816"/>
                <a:ext cx="533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591" y="1416816"/>
                <a:ext cx="5337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riangle 208"/>
          <p:cNvSpPr/>
          <p:nvPr/>
        </p:nvSpPr>
        <p:spPr>
          <a:xfrm>
            <a:off x="4339224" y="3307138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iangle 209"/>
          <p:cNvSpPr/>
          <p:nvPr/>
        </p:nvSpPr>
        <p:spPr>
          <a:xfrm>
            <a:off x="3441734" y="3074520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>
            <a:stCxn id="210" idx="0"/>
            <a:endCxn id="256" idx="3"/>
          </p:cNvCxnSpPr>
          <p:nvPr/>
        </p:nvCxnSpPr>
        <p:spPr>
          <a:xfrm flipV="1">
            <a:off x="3811849" y="2295532"/>
            <a:ext cx="688079" cy="77898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4456904" y="1886906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04" y="1886906"/>
                <a:ext cx="102675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3435092" y="280605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092" y="2806059"/>
                <a:ext cx="43973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4548584" y="3093061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84" y="3093061"/>
                <a:ext cx="4450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/>
          <p:cNvSpPr txBox="1"/>
          <p:nvPr/>
        </p:nvSpPr>
        <p:spPr>
          <a:xfrm>
            <a:off x="3222586" y="10040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7" name="Straight Connector 216"/>
          <p:cNvCxnSpPr>
            <a:stCxn id="209" idx="0"/>
            <a:endCxn id="256" idx="4"/>
          </p:cNvCxnSpPr>
          <p:nvPr/>
        </p:nvCxnSpPr>
        <p:spPr>
          <a:xfrm flipH="1" flipV="1">
            <a:off x="4525384" y="2306076"/>
            <a:ext cx="43514" cy="100106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56" idx="5"/>
            <a:endCxn id="221" idx="0"/>
          </p:cNvCxnSpPr>
          <p:nvPr/>
        </p:nvCxnSpPr>
        <p:spPr>
          <a:xfrm>
            <a:off x="4550840" y="2295532"/>
            <a:ext cx="737095" cy="80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riangle 220"/>
          <p:cNvSpPr/>
          <p:nvPr/>
        </p:nvSpPr>
        <p:spPr>
          <a:xfrm>
            <a:off x="4959038" y="3099982"/>
            <a:ext cx="657794" cy="5743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5218361" y="2840880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61" y="2840880"/>
                <a:ext cx="445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/>
          <p:cNvGrpSpPr/>
          <p:nvPr/>
        </p:nvGrpSpPr>
        <p:grpSpPr>
          <a:xfrm>
            <a:off x="3974468" y="2752480"/>
            <a:ext cx="126000" cy="126000"/>
            <a:chOff x="6844042" y="3056431"/>
            <a:chExt cx="126000" cy="126000"/>
          </a:xfrm>
        </p:grpSpPr>
        <p:sp>
          <p:nvSpPr>
            <p:cNvPr id="224" name="Oval 223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4127473" y="2585662"/>
            <a:ext cx="126000" cy="126000"/>
            <a:chOff x="6844042" y="3056431"/>
            <a:chExt cx="126000" cy="126000"/>
          </a:xfrm>
        </p:grpSpPr>
        <p:sp>
          <p:nvSpPr>
            <p:cNvPr id="227" name="Oval 226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4276224" y="2397512"/>
            <a:ext cx="126000" cy="126000"/>
            <a:chOff x="6844042" y="3056431"/>
            <a:chExt cx="126000" cy="126000"/>
          </a:xfrm>
        </p:grpSpPr>
        <p:sp>
          <p:nvSpPr>
            <p:cNvPr id="230" name="Oval 22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4594646" y="2345821"/>
            <a:ext cx="126000" cy="126000"/>
            <a:chOff x="6844042" y="3056431"/>
            <a:chExt cx="126000" cy="126000"/>
          </a:xfrm>
        </p:grpSpPr>
        <p:sp>
          <p:nvSpPr>
            <p:cNvPr id="236" name="Oval 23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760398" y="2535421"/>
            <a:ext cx="126000" cy="126000"/>
            <a:chOff x="6844042" y="3056431"/>
            <a:chExt cx="126000" cy="126000"/>
          </a:xfrm>
        </p:grpSpPr>
        <p:sp>
          <p:nvSpPr>
            <p:cNvPr id="239" name="Oval 23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4924750" y="2727627"/>
            <a:ext cx="126000" cy="126000"/>
            <a:chOff x="6844042" y="3056431"/>
            <a:chExt cx="126000" cy="126000"/>
          </a:xfrm>
        </p:grpSpPr>
        <p:sp>
          <p:nvSpPr>
            <p:cNvPr id="242" name="Oval 24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255"/>
          <p:cNvSpPr>
            <a:spLocks/>
          </p:cNvSpPr>
          <p:nvPr/>
        </p:nvSpPr>
        <p:spPr>
          <a:xfrm>
            <a:off x="4489384" y="22340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/>
          <p:cNvGrpSpPr/>
          <p:nvPr/>
        </p:nvGrpSpPr>
        <p:grpSpPr>
          <a:xfrm>
            <a:off x="3835454" y="2917362"/>
            <a:ext cx="126000" cy="126000"/>
            <a:chOff x="6844042" y="3056431"/>
            <a:chExt cx="126000" cy="126000"/>
          </a:xfrm>
        </p:grpSpPr>
        <p:sp>
          <p:nvSpPr>
            <p:cNvPr id="258" name="Oval 257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102296" y="2905166"/>
            <a:ext cx="126000" cy="126000"/>
            <a:chOff x="6844042" y="3056431"/>
            <a:chExt cx="126000" cy="126000"/>
          </a:xfrm>
        </p:grpSpPr>
        <p:sp>
          <p:nvSpPr>
            <p:cNvPr id="261" name="Oval 260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Rectangle 262"/>
          <p:cNvSpPr>
            <a:spLocks noChangeAspect="1"/>
          </p:cNvSpPr>
          <p:nvPr/>
        </p:nvSpPr>
        <p:spPr>
          <a:xfrm>
            <a:off x="4472031" y="251111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>
            <a:spLocks noChangeAspect="1"/>
          </p:cNvSpPr>
          <p:nvPr/>
        </p:nvSpPr>
        <p:spPr>
          <a:xfrm>
            <a:off x="4484698" y="2777880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>
            <a:spLocks noChangeAspect="1"/>
          </p:cNvSpPr>
          <p:nvPr/>
        </p:nvSpPr>
        <p:spPr>
          <a:xfrm>
            <a:off x="4496841" y="304564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90956" y="85328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7388" y="85327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75804" y="148275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1151" y="14827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8155" y="212217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3502" y="21089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97387" y="853278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75828" y="277211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75658" y="275885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659" y="2758860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0529" y="20521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2429" y="20521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2429" y="145271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6105" y="145271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991198" y="20584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3098" y="20584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6527" y="26910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78427" y="26910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227" y="79319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0659" y="79319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49075" y="142266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4422" y="14226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41426" y="206208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56773" y="204883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70658" y="793190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9099" y="271202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48929" y="269877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930" y="2698772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3800" y="19920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5700" y="19920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55700" y="139262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7833" y="1362581"/>
            <a:ext cx="288536" cy="6626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864469" y="1998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66369" y="19983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49798" y="263098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65145" y="2630985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2546" y="7085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11272" y="7085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9302" y="61285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0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79670" y="1157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8682" y="122986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77607" y="18795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3491" y="251526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9337" y="333398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4985" y="334134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84817" y="18133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3437" y="260256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82471" y="24617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9774" y="32604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863836" y="766483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49587" y="95250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168078" y="156882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7933" y="122794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6114" y="136911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4001667" y="155537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01705" y="184285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10121" y="203746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22702" y="206350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6329" y="233753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4745" y="253215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68063" y="254971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01690" y="282374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10106" y="301835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01691" y="303765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4713867" y="331168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43734" y="354860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626941" y="367540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26940" y="3949439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93986" y="111847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94647" y="16838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91801" y="43182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2934" y="333961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4309" y="139098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17917" y="185197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693" y="236668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916" y="284105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7692" y="332886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31586</TotalTime>
  <Words>542</Words>
  <Application>Microsoft Macintosh PowerPoint</Application>
  <PresentationFormat>Custom</PresentationFormat>
  <Paragraphs>363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Apple Chancery</vt:lpstr>
      <vt:lpstr>Bodoni 72 Book</vt:lpstr>
      <vt:lpstr>Calibri</vt:lpstr>
      <vt:lpstr>Calibri Light</vt:lpstr>
      <vt:lpstr>Cambria Math</vt:lpstr>
      <vt:lpstr>Lucida Sans Unicode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82</cp:revision>
  <dcterms:created xsi:type="dcterms:W3CDTF">2018-11-17T22:51:03Z</dcterms:created>
  <dcterms:modified xsi:type="dcterms:W3CDTF">2019-03-26T04:14:06Z</dcterms:modified>
</cp:coreProperties>
</file>