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63" r:id="rId5"/>
    <p:sldId id="261" r:id="rId6"/>
    <p:sldId id="268" r:id="rId7"/>
    <p:sldId id="267" r:id="rId8"/>
    <p:sldId id="265" r:id="rId9"/>
    <p:sldId id="266" r:id="rId10"/>
    <p:sldId id="258" r:id="rId11"/>
    <p:sldId id="262" r:id="rId12"/>
    <p:sldId id="259" r:id="rId13"/>
    <p:sldId id="264" r:id="rId14"/>
  </p:sldIdLst>
  <p:sldSz cx="14352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278"/>
  </p:normalViewPr>
  <p:slideViewPr>
    <p:cSldViewPr snapToGrid="0" snapToObjects="1">
      <p:cViewPr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addToCover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updateIncompatible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Restricted subtree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rmqTree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Relationship Id="rId6" Type="http://schemas.openxmlformats.org/officeDocument/2006/relationships/image" Target="../media/image51.png"/><Relationship Id="rId7" Type="http://schemas.openxmlformats.org/officeDocument/2006/relationships/image" Target="../media/image61.png"/><Relationship Id="rId8" Type="http://schemas.openxmlformats.org/officeDocument/2006/relationships/image" Target="../media/image71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7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5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79" y="2315361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46008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80376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65288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99580" y="1099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589823" y="3676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842600" y="1099619"/>
            <a:ext cx="4002406" cy="3717748"/>
            <a:chOff x="4467540" y="885213"/>
            <a:chExt cx="4002406" cy="3717748"/>
          </a:xfrm>
        </p:grpSpPr>
        <p:grpSp>
          <p:nvGrpSpPr>
            <p:cNvPr id="213" name="Group 212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1" name="Group 240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214" name="Oval 213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20305" y="9919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875116" y="9919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519937" y="3547076"/>
                <a:ext cx="351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7" y="3547076"/>
                <a:ext cx="351763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697737" y="2899376"/>
                <a:ext cx="347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7" y="2899376"/>
                <a:ext cx="347788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Rectangle 257"/>
          <p:cNvSpPr/>
          <p:nvPr/>
        </p:nvSpPr>
        <p:spPr>
          <a:xfrm>
            <a:off x="6542227" y="237988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6688001" y="2268390"/>
                <a:ext cx="387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01" y="2268390"/>
                <a:ext cx="387862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169352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4398" y="308624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184513" y="2552312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94975" y="24908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96229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1756431" y="2552312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058" y="29203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09458" y="2767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561858" y="2615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1828558" y="2640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1968258" y="28060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2095258" y="29584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2234958" y="3123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6821434" y="330969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/>
          <p:cNvSpPr/>
          <p:nvPr/>
        </p:nvSpPr>
        <p:spPr>
          <a:xfrm>
            <a:off x="5466480" y="30911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2" idx="0"/>
            <a:endCxn id="156" idx="3"/>
          </p:cNvCxnSpPr>
          <p:nvPr/>
        </p:nvCxnSpPr>
        <p:spPr>
          <a:xfrm flipV="1">
            <a:off x="5836595" y="2557209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spect="1"/>
          </p:cNvSpPr>
          <p:nvPr/>
        </p:nvSpPr>
        <p:spPr>
          <a:xfrm>
            <a:off x="6347057" y="2495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403590" y="10040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61" name="Straight Connector 160"/>
          <p:cNvCxnSpPr>
            <a:stCxn id="133" idx="0"/>
            <a:endCxn id="156" idx="5"/>
          </p:cNvCxnSpPr>
          <p:nvPr/>
        </p:nvCxnSpPr>
        <p:spPr>
          <a:xfrm flipH="1" flipV="1">
            <a:off x="6408513" y="2557209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099119" y="1754826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stCxn id="156" idx="7"/>
            <a:endCxn id="169" idx="3"/>
          </p:cNvCxnSpPr>
          <p:nvPr/>
        </p:nvCxnSpPr>
        <p:spPr>
          <a:xfrm flipV="1">
            <a:off x="6408513" y="1822695"/>
            <a:ext cx="702250" cy="68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5"/>
            <a:endCxn id="172" idx="0"/>
          </p:cNvCxnSpPr>
          <p:nvPr/>
        </p:nvCxnSpPr>
        <p:spPr>
          <a:xfrm>
            <a:off x="7166988" y="1822695"/>
            <a:ext cx="828126" cy="99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171"/>
          <p:cNvSpPr/>
          <p:nvPr/>
        </p:nvSpPr>
        <p:spPr>
          <a:xfrm>
            <a:off x="7505238" y="2822676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9744" y="2908158"/>
            <a:ext cx="126000" cy="126000"/>
            <a:chOff x="6844042" y="3056431"/>
            <a:chExt cx="126000" cy="126000"/>
          </a:xfrm>
        </p:grpSpPr>
        <p:sp>
          <p:nvSpPr>
            <p:cNvPr id="165" name="Oval 16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22144" y="2755758"/>
            <a:ext cx="126000" cy="126000"/>
            <a:chOff x="6844042" y="3056431"/>
            <a:chExt cx="126000" cy="126000"/>
          </a:xfrm>
        </p:grpSpPr>
        <p:sp>
          <p:nvSpPr>
            <p:cNvPr id="180" name="Oval 17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174544" y="2603358"/>
            <a:ext cx="126000" cy="126000"/>
            <a:chOff x="6844042" y="3056431"/>
            <a:chExt cx="126000" cy="126000"/>
          </a:xfrm>
        </p:grpSpPr>
        <p:sp>
          <p:nvSpPr>
            <p:cNvPr id="183" name="Oval 182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453944" y="2616058"/>
            <a:ext cx="126000" cy="126000"/>
            <a:chOff x="6844042" y="3056431"/>
            <a:chExt cx="126000" cy="126000"/>
          </a:xfrm>
        </p:grpSpPr>
        <p:sp>
          <p:nvSpPr>
            <p:cNvPr id="186" name="Oval 18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593644" y="2781158"/>
            <a:ext cx="126000" cy="126000"/>
            <a:chOff x="6844042" y="3056431"/>
            <a:chExt cx="126000" cy="126000"/>
          </a:xfrm>
        </p:grpSpPr>
        <p:sp>
          <p:nvSpPr>
            <p:cNvPr id="189" name="Oval 18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746044" y="2958958"/>
            <a:ext cx="126000" cy="126000"/>
            <a:chOff x="6844042" y="3056431"/>
            <a:chExt cx="126000" cy="126000"/>
          </a:xfrm>
        </p:grpSpPr>
        <p:sp>
          <p:nvSpPr>
            <p:cNvPr id="192" name="Oval 19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898444" y="3136758"/>
            <a:ext cx="126000" cy="126000"/>
            <a:chOff x="6844042" y="3056431"/>
            <a:chExt cx="126000" cy="126000"/>
          </a:xfrm>
        </p:grpSpPr>
        <p:sp>
          <p:nvSpPr>
            <p:cNvPr id="195" name="Oval 19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/>
          <p:cNvSpPr>
            <a:spLocks noChangeAspect="1"/>
          </p:cNvSpPr>
          <p:nvPr/>
        </p:nvSpPr>
        <p:spPr>
          <a:xfrm>
            <a:off x="6320057" y="24732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6467644" y="23349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6622740" y="21701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6787840" y="2017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6952940" y="18526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206940" y="1878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7372040" y="20939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7511740" y="2271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7664140" y="24495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7829240" y="2640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riangle 208"/>
          <p:cNvSpPr/>
          <p:nvPr/>
        </p:nvSpPr>
        <p:spPr>
          <a:xfrm>
            <a:off x="12683568" y="5881155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iangle 209"/>
          <p:cNvSpPr/>
          <p:nvPr/>
        </p:nvSpPr>
        <p:spPr>
          <a:xfrm>
            <a:off x="11786078" y="56485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10" idx="0"/>
            <a:endCxn id="256" idx="3"/>
          </p:cNvCxnSpPr>
          <p:nvPr/>
        </p:nvCxnSpPr>
        <p:spPr>
          <a:xfrm flipV="1">
            <a:off x="12156193" y="4869549"/>
            <a:ext cx="688079" cy="77898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/>
          <p:cNvSpPr txBox="1"/>
          <p:nvPr/>
        </p:nvSpPr>
        <p:spPr>
          <a:xfrm>
            <a:off x="3222586" y="10040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7" name="Straight Connector 216"/>
          <p:cNvCxnSpPr>
            <a:stCxn id="209" idx="0"/>
            <a:endCxn id="256" idx="4"/>
          </p:cNvCxnSpPr>
          <p:nvPr/>
        </p:nvCxnSpPr>
        <p:spPr>
          <a:xfrm flipH="1" flipV="1">
            <a:off x="12869728" y="4880093"/>
            <a:ext cx="43514" cy="100106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56" idx="5"/>
            <a:endCxn id="221" idx="0"/>
          </p:cNvCxnSpPr>
          <p:nvPr/>
        </p:nvCxnSpPr>
        <p:spPr>
          <a:xfrm>
            <a:off x="12895184" y="4869549"/>
            <a:ext cx="737095" cy="80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riangle 220"/>
          <p:cNvSpPr/>
          <p:nvPr/>
        </p:nvSpPr>
        <p:spPr>
          <a:xfrm>
            <a:off x="13303382" y="5673999"/>
            <a:ext cx="657794" cy="5743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/>
          <p:cNvGrpSpPr/>
          <p:nvPr/>
        </p:nvGrpSpPr>
        <p:grpSpPr>
          <a:xfrm>
            <a:off x="12318812" y="5326497"/>
            <a:ext cx="126000" cy="126000"/>
            <a:chOff x="6844042" y="3056431"/>
            <a:chExt cx="126000" cy="126000"/>
          </a:xfrm>
        </p:grpSpPr>
        <p:sp>
          <p:nvSpPr>
            <p:cNvPr id="224" name="Oval 223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2471817" y="5159679"/>
            <a:ext cx="126000" cy="126000"/>
            <a:chOff x="6844042" y="3056431"/>
            <a:chExt cx="126000" cy="126000"/>
          </a:xfrm>
        </p:grpSpPr>
        <p:sp>
          <p:nvSpPr>
            <p:cNvPr id="227" name="Oval 226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2620568" y="4971529"/>
            <a:ext cx="126000" cy="126000"/>
            <a:chOff x="6844042" y="3056431"/>
            <a:chExt cx="126000" cy="126000"/>
          </a:xfrm>
        </p:grpSpPr>
        <p:sp>
          <p:nvSpPr>
            <p:cNvPr id="230" name="Oval 22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12938990" y="4919838"/>
            <a:ext cx="126000" cy="126000"/>
            <a:chOff x="6844042" y="3056431"/>
            <a:chExt cx="126000" cy="126000"/>
          </a:xfrm>
        </p:grpSpPr>
        <p:sp>
          <p:nvSpPr>
            <p:cNvPr id="236" name="Oval 23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3104742" y="5109438"/>
            <a:ext cx="126000" cy="126000"/>
            <a:chOff x="6844042" y="3056431"/>
            <a:chExt cx="126000" cy="126000"/>
          </a:xfrm>
        </p:grpSpPr>
        <p:sp>
          <p:nvSpPr>
            <p:cNvPr id="239" name="Oval 23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269094" y="5301644"/>
            <a:ext cx="126000" cy="126000"/>
            <a:chOff x="6844042" y="3056431"/>
            <a:chExt cx="126000" cy="126000"/>
          </a:xfrm>
        </p:grpSpPr>
        <p:sp>
          <p:nvSpPr>
            <p:cNvPr id="242" name="Oval 24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/>
          <p:cNvSpPr>
            <a:spLocks/>
          </p:cNvSpPr>
          <p:nvPr/>
        </p:nvSpPr>
        <p:spPr>
          <a:xfrm>
            <a:off x="12833728" y="48080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/>
          <p:cNvGrpSpPr/>
          <p:nvPr/>
        </p:nvGrpSpPr>
        <p:grpSpPr>
          <a:xfrm>
            <a:off x="12179798" y="5491379"/>
            <a:ext cx="126000" cy="126000"/>
            <a:chOff x="6844042" y="3056431"/>
            <a:chExt cx="126000" cy="126000"/>
          </a:xfrm>
        </p:grpSpPr>
        <p:sp>
          <p:nvSpPr>
            <p:cNvPr id="258" name="Oval 257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3446640" y="5479183"/>
            <a:ext cx="126000" cy="126000"/>
            <a:chOff x="6844042" y="3056431"/>
            <a:chExt cx="126000" cy="126000"/>
          </a:xfrm>
        </p:grpSpPr>
        <p:sp>
          <p:nvSpPr>
            <p:cNvPr id="261" name="Oval 260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Rectangle 262"/>
          <p:cNvSpPr>
            <a:spLocks noChangeAspect="1"/>
          </p:cNvSpPr>
          <p:nvPr/>
        </p:nvSpPr>
        <p:spPr>
          <a:xfrm>
            <a:off x="12816375" y="508513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>
            <a:spLocks noChangeAspect="1"/>
          </p:cNvSpPr>
          <p:nvPr/>
        </p:nvSpPr>
        <p:spPr>
          <a:xfrm>
            <a:off x="12829042" y="5351897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>
            <a:spLocks noChangeAspect="1"/>
          </p:cNvSpPr>
          <p:nvPr/>
        </p:nvSpPr>
        <p:spPr>
          <a:xfrm>
            <a:off x="12841185" y="5619658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/>
          <p:cNvSpPr/>
          <p:nvPr/>
        </p:nvSpPr>
        <p:spPr>
          <a:xfrm>
            <a:off x="4443339" y="3304792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riangle 281"/>
          <p:cNvSpPr/>
          <p:nvPr/>
        </p:nvSpPr>
        <p:spPr>
          <a:xfrm>
            <a:off x="3088385" y="3086238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>
            <a:stCxn id="282" idx="0"/>
            <a:endCxn id="284" idx="3"/>
          </p:cNvCxnSpPr>
          <p:nvPr/>
        </p:nvCxnSpPr>
        <p:spPr>
          <a:xfrm flipV="1">
            <a:off x="3458500" y="2552310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>
            <a:spLocks noChangeAspect="1"/>
          </p:cNvSpPr>
          <p:nvPr/>
        </p:nvSpPr>
        <p:spPr>
          <a:xfrm>
            <a:off x="3968962" y="24908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Straight Connector 287"/>
          <p:cNvCxnSpPr>
            <a:stCxn id="296" idx="0"/>
            <a:endCxn id="284" idx="5"/>
          </p:cNvCxnSpPr>
          <p:nvPr/>
        </p:nvCxnSpPr>
        <p:spPr>
          <a:xfrm flipH="1" flipV="1">
            <a:off x="4030418" y="2552310"/>
            <a:ext cx="623155" cy="50679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3531045" y="29203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6834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835845" y="26155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 flipV="1">
            <a:off x="4127945" y="26282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 flipV="1">
            <a:off x="43057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 flipV="1">
            <a:off x="4470845" y="29076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riangle 295"/>
          <p:cNvSpPr/>
          <p:nvPr/>
        </p:nvSpPr>
        <p:spPr>
          <a:xfrm>
            <a:off x="4266955" y="3059100"/>
            <a:ext cx="773236" cy="620196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81" idx="0"/>
            <a:endCxn id="296" idx="0"/>
          </p:cNvCxnSpPr>
          <p:nvPr/>
        </p:nvCxnSpPr>
        <p:spPr>
          <a:xfrm flipH="1" flipV="1">
            <a:off x="4653573" y="3059100"/>
            <a:ext cx="19440" cy="245692"/>
          </a:xfrm>
          <a:prstGeom prst="line">
            <a:avLst/>
          </a:prstGeom>
          <a:ln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>
            <a:spLocks noChangeAspect="1"/>
          </p:cNvSpPr>
          <p:nvPr/>
        </p:nvSpPr>
        <p:spPr>
          <a:xfrm>
            <a:off x="3504812" y="28940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>
            <a:spLocks noChangeAspect="1"/>
          </p:cNvSpPr>
          <p:nvPr/>
        </p:nvSpPr>
        <p:spPr>
          <a:xfrm>
            <a:off x="36572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>
            <a:spLocks noChangeAspect="1"/>
          </p:cNvSpPr>
          <p:nvPr/>
        </p:nvSpPr>
        <p:spPr>
          <a:xfrm>
            <a:off x="3809612" y="25892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>
            <a:spLocks noChangeAspect="1"/>
          </p:cNvSpPr>
          <p:nvPr/>
        </p:nvSpPr>
        <p:spPr>
          <a:xfrm>
            <a:off x="4101712" y="26019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>
            <a:spLocks noChangeAspect="1"/>
          </p:cNvSpPr>
          <p:nvPr/>
        </p:nvSpPr>
        <p:spPr>
          <a:xfrm>
            <a:off x="42795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>
            <a:spLocks noChangeAspect="1"/>
          </p:cNvSpPr>
          <p:nvPr/>
        </p:nvSpPr>
        <p:spPr>
          <a:xfrm>
            <a:off x="4444612" y="28813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 flipV="1">
            <a:off x="4618899" y="317432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Oval 306"/>
          <p:cNvSpPr/>
          <p:nvPr/>
        </p:nvSpPr>
        <p:spPr>
          <a:xfrm flipV="1">
            <a:off x="4609858" y="30346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11140295" y="40899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4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7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3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09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0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7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2619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2" name="Triangle 61"/>
          <p:cNvSpPr/>
          <p:nvPr/>
        </p:nvSpPr>
        <p:spPr>
          <a:xfrm>
            <a:off x="11597471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3061416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0" y="2241717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6" y="2241717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7" y="217384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2804333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19113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4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3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659132" y="1478415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45527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59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3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69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59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3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69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0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0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77451" y="45449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390255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324813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32488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389080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3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388542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388969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49893" y="259779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0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4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6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5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33183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0" y="33183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26704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0" y="26704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39625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4" y="39625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0" y="12989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12989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26693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26693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32988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1" y="32988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1" y="26659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46067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46781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39565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33534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39387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40236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39565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40333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26693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33856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4010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39565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39964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39605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20482" y="45186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387631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33160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4" y="33160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7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3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1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1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5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1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2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2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2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20012" y="32511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81860" y="389833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48687" y="257986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1140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11404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11404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325470" y="3722411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28303" y="308626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55709" y="24285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2003659" y="24704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739664" y="24326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0724754" y="185750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1209308" y="249665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11604844" y="314676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12778393" y="184460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2" name="Oval 341"/>
          <p:cNvSpPr/>
          <p:nvPr/>
        </p:nvSpPr>
        <p:spPr>
          <a:xfrm>
            <a:off x="3661002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177363" y="37482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380196" y="3112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607602" y="245435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855552" y="2496264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8591557" y="24585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8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1" y="14827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2" y="21089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853278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59" y="2758860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29" y="20521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29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5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8" y="20584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7" y="26910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59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2" y="14226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3" y="204883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793190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0" y="2698772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0" y="19920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0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7833" y="1362581"/>
            <a:ext cx="288536" cy="6626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69" y="19983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5" y="2630985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11272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9302" y="61285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79670" y="1157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8682" y="122986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77607" y="18795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3491" y="251526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337" y="333398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4985" y="334134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84817" y="1813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3437" y="2602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2471" y="24617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29774" y="32604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3373399" y="2125573"/>
            <a:ext cx="2502995" cy="2367820"/>
            <a:chOff x="1251705" y="512672"/>
            <a:chExt cx="2502995" cy="236782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924374" y="2510412"/>
            <a:ext cx="1457611" cy="1713368"/>
            <a:chOff x="1015679" y="3738964"/>
            <a:chExt cx="1457611" cy="171336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3300996" y="1904841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403076" y="190493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T|{a, b, c, d}: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8665055" y="1900513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T|{e, f, g, h}: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372806" y="2514158"/>
            <a:ext cx="1402358" cy="1702490"/>
            <a:chOff x="5210944" y="3816363"/>
            <a:chExt cx="1402358" cy="170249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1113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88008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0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1" y="31107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5" y="375494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569747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935579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76775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5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6" y="30822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2495849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01526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0156041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971750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09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0" y="310916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4" y="37533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0" y="308675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2479687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4" y="2479686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5" y="31044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2050693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2486143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0" y="2486142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1" y="31108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8101299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6" y="766483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7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8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3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2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3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1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7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1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3949439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284552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181633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8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19" y="3598602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3591068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932375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75721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86914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8107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8174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4170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479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284180" y="1226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Oval 214"/>
          <p:cNvSpPr/>
          <p:nvPr/>
        </p:nvSpPr>
        <p:spPr>
          <a:xfrm>
            <a:off x="7242964" y="1880927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17237" y="3686776"/>
                <a:ext cx="347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37" y="3686776"/>
                <a:ext cx="347788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95037" y="3039076"/>
                <a:ext cx="387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37" y="3039076"/>
                <a:ext cx="38786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875515" y="1036119"/>
            <a:ext cx="4002406" cy="3717748"/>
            <a:chOff x="4467540" y="885213"/>
            <a:chExt cx="4002406" cy="3717748"/>
          </a:xfrm>
        </p:grpSpPr>
        <p:grpSp>
          <p:nvGrpSpPr>
            <p:cNvPr id="51" name="Group 5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93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50223" y="749791"/>
            <a:ext cx="4002406" cy="4004076"/>
            <a:chOff x="4467540" y="598885"/>
            <a:chExt cx="4002406" cy="4004076"/>
          </a:xfrm>
        </p:grpSpPr>
        <p:grpSp>
          <p:nvGrpSpPr>
            <p:cNvPr id="48" name="Group 47"/>
            <p:cNvGrpSpPr/>
            <p:nvPr/>
          </p:nvGrpSpPr>
          <p:grpSpPr>
            <a:xfrm>
              <a:off x="4467540" y="598885"/>
              <a:ext cx="4002406" cy="4004076"/>
              <a:chOff x="5819262" y="2719233"/>
              <a:chExt cx="4002406" cy="400407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124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𝐶𝑢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8552989" y="4802372"/>
                    <a:ext cx="3517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2989" y="4802372"/>
                    <a:ext cx="351763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66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5152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91758" y="21594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421858" y="1537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694658" y="15498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955051" y="9028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50186" y="9028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4847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334043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49390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42574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6886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92538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7885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38853" y="34326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54200" y="34326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55343" y="27847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0690" y="27847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23507" y="40768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854" y="40768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8394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7637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51400" y="14132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311199" y="14132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05484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4728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2084" y="27836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972" y="27836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53424" y="34131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8771" y="34131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683851" y="27802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2257" y="47210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8984" y="47924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2720" y="40708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1844" y="34677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791" y="40530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3695" y="41379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9162" y="40708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6689" y="41476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4187" y="27836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7512" y="34999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1482" y="41246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1131" y="40708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1782" y="41107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66248" y="40748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002737" y="34303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18084" y="34303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55870" y="383671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58703" y="32005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86109" y="2542813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4059" y="25847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0064" y="25469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907001" y="271824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22348" y="271824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691655" y="336243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0405" y="400663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0868" y="3356421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87074" y="2691825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38122" y="249302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92863" y="31384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81768" y="184422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81551" y="3249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42874" y="324043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965723" y="1892468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40341" y="322858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2653" y="320056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87453" y="18924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27952" y="18418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133363" y="20747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348709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8564055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8779401" y="203673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2257" y="1181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4438" y="11814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42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40324</TotalTime>
  <Words>639</Words>
  <Application>Microsoft Macintosh PowerPoint</Application>
  <PresentationFormat>Custom</PresentationFormat>
  <Paragraphs>416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Apple Chancery</vt:lpstr>
      <vt:lpstr>Arial</vt:lpstr>
      <vt:lpstr>Bodoni 72 Book</vt:lpstr>
      <vt:lpstr>Calibri</vt:lpstr>
      <vt:lpstr>Calibri Light</vt:lpstr>
      <vt:lpstr>Cambria Math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114</cp:revision>
  <dcterms:created xsi:type="dcterms:W3CDTF">2018-11-17T22:51:03Z</dcterms:created>
  <dcterms:modified xsi:type="dcterms:W3CDTF">2019-04-07T00:06:00Z</dcterms:modified>
</cp:coreProperties>
</file>