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7" r:id="rId4"/>
    <p:sldId id="263" r:id="rId5"/>
    <p:sldId id="261" r:id="rId6"/>
    <p:sldId id="268" r:id="rId7"/>
    <p:sldId id="267" r:id="rId8"/>
    <p:sldId id="265" r:id="rId9"/>
    <p:sldId id="266" r:id="rId10"/>
    <p:sldId id="258" r:id="rId11"/>
    <p:sldId id="262" r:id="rId12"/>
    <p:sldId id="259" r:id="rId13"/>
    <p:sldId id="264" r:id="rId14"/>
  </p:sldIdLst>
  <p:sldSz cx="14352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278"/>
  </p:normalViewPr>
  <p:slideViewPr>
    <p:cSldViewPr snapToGrid="0" snapToObjects="1">
      <p:cViewPr>
        <p:scale>
          <a:sx n="100" d="100"/>
          <a:sy n="100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0F42-1EB1-C14E-B881-EB65E9D225A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" y="1143000"/>
            <a:ext cx="645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29828-A515-E64B-BAB5-70F864B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addToCover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updateIncompatible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2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Centroid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Restricted subtree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rmqTree</a:t>
            </a:r>
            <a:r>
              <a:rPr lang="en-US" baseline="0" dirty="0" smtClean="0"/>
              <a:t>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4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Minimum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4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0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074" y="1122363"/>
            <a:ext cx="107644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4074" y="3602038"/>
            <a:ext cx="107644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1071" y="365125"/>
            <a:ext cx="309477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6740" y="365125"/>
            <a:ext cx="910492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65" y="1709739"/>
            <a:ext cx="1237910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65" y="4589464"/>
            <a:ext cx="1237910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740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998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365126"/>
            <a:ext cx="1237910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610" y="1681163"/>
            <a:ext cx="60718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8610" y="2505075"/>
            <a:ext cx="60718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65998" y="1681163"/>
            <a:ext cx="610171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65998" y="2505075"/>
            <a:ext cx="610171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719" y="987426"/>
            <a:ext cx="726599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1719" y="987426"/>
            <a:ext cx="726599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741" y="365126"/>
            <a:ext cx="123791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741" y="1825625"/>
            <a:ext cx="123791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741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EA96-0148-464D-8045-BBEB0C835C6A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295" y="6356351"/>
            <a:ext cx="4843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515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2280997" y="855141"/>
            <a:ext cx="1518119" cy="1689644"/>
            <a:chOff x="2399566" y="1782419"/>
            <a:chExt cx="1518119" cy="168964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743200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7512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7853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43199" y="241189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296480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11825" y="2411895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11824" y="2411894"/>
              <a:ext cx="19880" cy="6264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99566" y="311094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90290" y="31335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28219" y="3113633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72486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6075" y="311094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806" y="2207835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45208" y="217304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418103" y="853279"/>
            <a:ext cx="1508394" cy="2330310"/>
            <a:chOff x="4720513" y="1798982"/>
            <a:chExt cx="1508394" cy="2330310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5108713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93025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893366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08712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072270" y="306787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87616" y="305462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661991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877337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720513" y="309178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20738" y="379073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61418" y="3766295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4481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53718" y="309893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98601" y="222014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70368" y="274681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28825" y="22034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283407" y="3644067"/>
            <a:ext cx="1438364" cy="2959156"/>
            <a:chOff x="7120101" y="1772477"/>
            <a:chExt cx="1438364" cy="2959156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716077" y="240195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31423" y="240195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500731" y="3041372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16077" y="304137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272133" y="3680789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500731" y="3680788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31423" y="1772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46769" y="1772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120101" y="437124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74051" y="439307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29635" y="3693409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39096" y="309893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96855" y="2414583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5312" y="345218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07581" y="278336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6041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573085" y="3575605"/>
            <a:ext cx="1655857" cy="2330310"/>
            <a:chOff x="9500685" y="1798982"/>
            <a:chExt cx="1655857" cy="233031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9649234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033546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814883" y="306456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30229" y="305131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0030229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414541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0583508" y="307781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798854" y="306456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500685" y="245165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672857" y="3766295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090778" y="3740398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438276" y="3790738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894932" y="374826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48983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17780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455908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15979" y="2315361"/>
            <a:ext cx="1494815" cy="1673081"/>
            <a:chOff x="4664191" y="4709797"/>
            <a:chExt cx="1494815" cy="1673081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5052391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436703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605669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821015" y="533927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64191" y="600260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19080" y="6038504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59495" y="6002601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38159" y="604432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97396" y="6009749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V="1">
              <a:off x="4837046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052391" y="5339273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052390" y="5339272"/>
              <a:ext cx="19880" cy="6294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043597" y="5614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363348" y="5387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046008" y="33968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280376" y="33236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r>
              <a:rPr lang="en-US" dirty="0"/>
              <a:t>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65288" y="19549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FD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92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99580" y="1099619"/>
            <a:ext cx="4002406" cy="3717748"/>
            <a:chOff x="4467540" y="885213"/>
            <a:chExt cx="4002406" cy="3717748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1589823" y="36764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658680" y="1099619"/>
            <a:ext cx="4002406" cy="3717748"/>
            <a:chOff x="4467540" y="885213"/>
            <a:chExt cx="4002406" cy="3717748"/>
          </a:xfrm>
        </p:grpSpPr>
        <p:grpSp>
          <p:nvGrpSpPr>
            <p:cNvPr id="171" name="Group 170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0" name="Group 199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1" name="Straight Connector 200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TextBox 175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72" name="Oval 171"/>
            <p:cNvSpPr/>
            <p:nvPr/>
          </p:nvSpPr>
          <p:spPr>
            <a:xfrm>
              <a:off x="49961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Rectangle 210"/>
          <p:cNvSpPr/>
          <p:nvPr/>
        </p:nvSpPr>
        <p:spPr>
          <a:xfrm>
            <a:off x="5964823" y="30414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8824192" y="1099619"/>
            <a:ext cx="4002406" cy="3717748"/>
            <a:chOff x="4467540" y="885213"/>
            <a:chExt cx="4002406" cy="3717748"/>
          </a:xfrm>
        </p:grpSpPr>
        <p:grpSp>
          <p:nvGrpSpPr>
            <p:cNvPr id="213" name="Group 212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1" name="Group 240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246" name="Straight Connector 245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2" name="Straight Connector 241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TextBox 216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214" name="Oval 213"/>
            <p:cNvSpPr/>
            <p:nvPr/>
          </p:nvSpPr>
          <p:spPr>
            <a:xfrm>
              <a:off x="49961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520305" y="99194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626183" y="9919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8856708" y="9919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57" name="Oval 256"/>
          <p:cNvSpPr/>
          <p:nvPr/>
        </p:nvSpPr>
        <p:spPr>
          <a:xfrm>
            <a:off x="10511253" y="238520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2169352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814398" y="3086240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396978" y="5823215"/>
            <a:ext cx="1388620" cy="279950"/>
            <a:chOff x="3744842" y="2368298"/>
            <a:chExt cx="1388620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2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2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5" y="2332384"/>
              <a:chExt cx="639870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5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881008" y="5757057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1184513" y="2552312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1694975" y="24908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596229" y="10040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cxnSp>
        <p:nvCxnSpPr>
          <p:cNvPr id="69" name="Straight Connector 68"/>
          <p:cNvCxnSpPr>
            <a:stCxn id="9" idx="0"/>
            <a:endCxn id="47" idx="5"/>
          </p:cNvCxnSpPr>
          <p:nvPr/>
        </p:nvCxnSpPr>
        <p:spPr>
          <a:xfrm flipH="1" flipV="1">
            <a:off x="1756431" y="2552312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058" y="29203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409458" y="2767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561858" y="2615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V="1">
            <a:off x="1828558" y="2640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V="1">
            <a:off x="1968258" y="28060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V="1">
            <a:off x="2095258" y="29584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flipV="1">
            <a:off x="2234958" y="3123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/>
          <p:cNvSpPr/>
          <p:nvPr/>
        </p:nvSpPr>
        <p:spPr>
          <a:xfrm>
            <a:off x="6821434" y="330969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riangle 151"/>
          <p:cNvSpPr/>
          <p:nvPr/>
        </p:nvSpPr>
        <p:spPr>
          <a:xfrm>
            <a:off x="5466480" y="3091137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>
            <a:stCxn id="152" idx="0"/>
            <a:endCxn id="156" idx="3"/>
          </p:cNvCxnSpPr>
          <p:nvPr/>
        </p:nvCxnSpPr>
        <p:spPr>
          <a:xfrm flipV="1">
            <a:off x="5836595" y="2557209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>
            <a:spLocks noChangeAspect="1"/>
          </p:cNvSpPr>
          <p:nvPr/>
        </p:nvSpPr>
        <p:spPr>
          <a:xfrm>
            <a:off x="6347057" y="2495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969451" y="2132031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51" y="2132031"/>
                <a:ext cx="42922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5459838" y="2822676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838" y="2822676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003956" y="301866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56" y="3018664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5403590" y="10040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161" name="Straight Connector 160"/>
          <p:cNvCxnSpPr>
            <a:stCxn id="133" idx="0"/>
            <a:endCxn id="156" idx="5"/>
          </p:cNvCxnSpPr>
          <p:nvPr/>
        </p:nvCxnSpPr>
        <p:spPr>
          <a:xfrm flipH="1" flipV="1">
            <a:off x="6408513" y="2557209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099119" y="1754826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stCxn id="156" idx="7"/>
            <a:endCxn id="169" idx="3"/>
          </p:cNvCxnSpPr>
          <p:nvPr/>
        </p:nvCxnSpPr>
        <p:spPr>
          <a:xfrm flipV="1">
            <a:off x="6408513" y="1822695"/>
            <a:ext cx="702250" cy="683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9" idx="5"/>
            <a:endCxn id="172" idx="0"/>
          </p:cNvCxnSpPr>
          <p:nvPr/>
        </p:nvCxnSpPr>
        <p:spPr>
          <a:xfrm>
            <a:off x="7166988" y="1822695"/>
            <a:ext cx="828126" cy="999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riangle 171"/>
          <p:cNvSpPr/>
          <p:nvPr/>
        </p:nvSpPr>
        <p:spPr>
          <a:xfrm>
            <a:off x="7505238" y="2822676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7978565" y="2540129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565" y="2540129"/>
                <a:ext cx="4450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869744" y="2908158"/>
            <a:ext cx="126000" cy="126000"/>
            <a:chOff x="6844042" y="3056431"/>
            <a:chExt cx="126000" cy="126000"/>
          </a:xfrm>
        </p:grpSpPr>
        <p:sp>
          <p:nvSpPr>
            <p:cNvPr id="165" name="Oval 16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022144" y="2755758"/>
            <a:ext cx="126000" cy="126000"/>
            <a:chOff x="6844042" y="3056431"/>
            <a:chExt cx="126000" cy="126000"/>
          </a:xfrm>
        </p:grpSpPr>
        <p:sp>
          <p:nvSpPr>
            <p:cNvPr id="180" name="Oval 17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6174544" y="2603358"/>
            <a:ext cx="126000" cy="126000"/>
            <a:chOff x="6844042" y="3056431"/>
            <a:chExt cx="126000" cy="126000"/>
          </a:xfrm>
        </p:grpSpPr>
        <p:sp>
          <p:nvSpPr>
            <p:cNvPr id="183" name="Oval 182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453944" y="2616058"/>
            <a:ext cx="126000" cy="126000"/>
            <a:chOff x="6844042" y="3056431"/>
            <a:chExt cx="126000" cy="126000"/>
          </a:xfrm>
        </p:grpSpPr>
        <p:sp>
          <p:nvSpPr>
            <p:cNvPr id="186" name="Oval 18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593644" y="2781158"/>
            <a:ext cx="126000" cy="126000"/>
            <a:chOff x="6844042" y="3056431"/>
            <a:chExt cx="126000" cy="126000"/>
          </a:xfrm>
        </p:grpSpPr>
        <p:sp>
          <p:nvSpPr>
            <p:cNvPr id="189" name="Oval 18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746044" y="2958958"/>
            <a:ext cx="126000" cy="126000"/>
            <a:chOff x="6844042" y="3056431"/>
            <a:chExt cx="126000" cy="126000"/>
          </a:xfrm>
        </p:grpSpPr>
        <p:sp>
          <p:nvSpPr>
            <p:cNvPr id="192" name="Oval 19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898444" y="3136758"/>
            <a:ext cx="126000" cy="126000"/>
            <a:chOff x="6844042" y="3056431"/>
            <a:chExt cx="126000" cy="126000"/>
          </a:xfrm>
        </p:grpSpPr>
        <p:sp>
          <p:nvSpPr>
            <p:cNvPr id="195" name="Oval 19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angle 196"/>
          <p:cNvSpPr>
            <a:spLocks noChangeAspect="1"/>
          </p:cNvSpPr>
          <p:nvPr/>
        </p:nvSpPr>
        <p:spPr>
          <a:xfrm>
            <a:off x="6320057" y="2473271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6467644" y="2334971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6622740" y="21701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6787840" y="20177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6952940" y="18526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7206940" y="18780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7372040" y="20939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>
            <a:spLocks noChangeAspect="1"/>
          </p:cNvSpPr>
          <p:nvPr/>
        </p:nvSpPr>
        <p:spPr>
          <a:xfrm>
            <a:off x="7511740" y="22717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 noChangeAspect="1"/>
          </p:cNvSpPr>
          <p:nvPr/>
        </p:nvSpPr>
        <p:spPr>
          <a:xfrm>
            <a:off x="7664140" y="24495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 noChangeAspect="1"/>
          </p:cNvSpPr>
          <p:nvPr/>
        </p:nvSpPr>
        <p:spPr>
          <a:xfrm>
            <a:off x="7829240" y="26400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7110763" y="1433431"/>
                <a:ext cx="533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763" y="1433431"/>
                <a:ext cx="53373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riangle 208"/>
          <p:cNvSpPr/>
          <p:nvPr/>
        </p:nvSpPr>
        <p:spPr>
          <a:xfrm>
            <a:off x="12683568" y="5881155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iangle 209"/>
          <p:cNvSpPr/>
          <p:nvPr/>
        </p:nvSpPr>
        <p:spPr>
          <a:xfrm>
            <a:off x="11786078" y="5648537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>
            <a:stCxn id="210" idx="0"/>
            <a:endCxn id="256" idx="3"/>
          </p:cNvCxnSpPr>
          <p:nvPr/>
        </p:nvCxnSpPr>
        <p:spPr>
          <a:xfrm flipV="1">
            <a:off x="12156193" y="4869549"/>
            <a:ext cx="688079" cy="77898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12801248" y="4460923"/>
                <a:ext cx="102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48" y="4460923"/>
                <a:ext cx="102675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11779436" y="5380076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436" y="5380076"/>
                <a:ext cx="43973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13592928" y="5402255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928" y="5402255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/>
          <p:cNvSpPr txBox="1"/>
          <p:nvPr/>
        </p:nvSpPr>
        <p:spPr>
          <a:xfrm>
            <a:off x="3222586" y="10040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7" name="Straight Connector 216"/>
          <p:cNvCxnSpPr>
            <a:stCxn id="209" idx="0"/>
            <a:endCxn id="256" idx="4"/>
          </p:cNvCxnSpPr>
          <p:nvPr/>
        </p:nvCxnSpPr>
        <p:spPr>
          <a:xfrm flipH="1" flipV="1">
            <a:off x="12869728" y="4880093"/>
            <a:ext cx="43514" cy="100106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56" idx="5"/>
            <a:endCxn id="221" idx="0"/>
          </p:cNvCxnSpPr>
          <p:nvPr/>
        </p:nvCxnSpPr>
        <p:spPr>
          <a:xfrm>
            <a:off x="12895184" y="4869549"/>
            <a:ext cx="737095" cy="80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riangle 220"/>
          <p:cNvSpPr/>
          <p:nvPr/>
        </p:nvSpPr>
        <p:spPr>
          <a:xfrm>
            <a:off x="13303382" y="5673999"/>
            <a:ext cx="657794" cy="5743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12927309" y="5656682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309" y="5656682"/>
                <a:ext cx="44505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Group 222"/>
          <p:cNvGrpSpPr/>
          <p:nvPr/>
        </p:nvGrpSpPr>
        <p:grpSpPr>
          <a:xfrm>
            <a:off x="12318812" y="5326497"/>
            <a:ext cx="126000" cy="126000"/>
            <a:chOff x="6844042" y="3056431"/>
            <a:chExt cx="126000" cy="126000"/>
          </a:xfrm>
        </p:grpSpPr>
        <p:sp>
          <p:nvSpPr>
            <p:cNvPr id="224" name="Oval 223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12471817" y="5159679"/>
            <a:ext cx="126000" cy="126000"/>
            <a:chOff x="6844042" y="3056431"/>
            <a:chExt cx="126000" cy="126000"/>
          </a:xfrm>
        </p:grpSpPr>
        <p:sp>
          <p:nvSpPr>
            <p:cNvPr id="227" name="Oval 226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2620568" y="4971529"/>
            <a:ext cx="126000" cy="126000"/>
            <a:chOff x="6844042" y="3056431"/>
            <a:chExt cx="126000" cy="126000"/>
          </a:xfrm>
        </p:grpSpPr>
        <p:sp>
          <p:nvSpPr>
            <p:cNvPr id="230" name="Oval 22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12938990" y="4919838"/>
            <a:ext cx="126000" cy="126000"/>
            <a:chOff x="6844042" y="3056431"/>
            <a:chExt cx="126000" cy="126000"/>
          </a:xfrm>
        </p:grpSpPr>
        <p:sp>
          <p:nvSpPr>
            <p:cNvPr id="236" name="Oval 23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13104742" y="5109438"/>
            <a:ext cx="126000" cy="126000"/>
            <a:chOff x="6844042" y="3056431"/>
            <a:chExt cx="126000" cy="126000"/>
          </a:xfrm>
        </p:grpSpPr>
        <p:sp>
          <p:nvSpPr>
            <p:cNvPr id="239" name="Oval 23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3269094" y="5301644"/>
            <a:ext cx="126000" cy="126000"/>
            <a:chOff x="6844042" y="3056431"/>
            <a:chExt cx="126000" cy="126000"/>
          </a:xfrm>
        </p:grpSpPr>
        <p:sp>
          <p:nvSpPr>
            <p:cNvPr id="242" name="Oval 24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Oval 255"/>
          <p:cNvSpPr>
            <a:spLocks/>
          </p:cNvSpPr>
          <p:nvPr/>
        </p:nvSpPr>
        <p:spPr>
          <a:xfrm>
            <a:off x="12833728" y="480809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/>
          <p:cNvGrpSpPr/>
          <p:nvPr/>
        </p:nvGrpSpPr>
        <p:grpSpPr>
          <a:xfrm>
            <a:off x="12179798" y="5491379"/>
            <a:ext cx="126000" cy="126000"/>
            <a:chOff x="6844042" y="3056431"/>
            <a:chExt cx="126000" cy="126000"/>
          </a:xfrm>
        </p:grpSpPr>
        <p:sp>
          <p:nvSpPr>
            <p:cNvPr id="258" name="Oval 257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3446640" y="5479183"/>
            <a:ext cx="126000" cy="126000"/>
            <a:chOff x="6844042" y="3056431"/>
            <a:chExt cx="126000" cy="126000"/>
          </a:xfrm>
        </p:grpSpPr>
        <p:sp>
          <p:nvSpPr>
            <p:cNvPr id="261" name="Oval 260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Rectangle 262"/>
          <p:cNvSpPr>
            <a:spLocks noChangeAspect="1"/>
          </p:cNvSpPr>
          <p:nvPr/>
        </p:nvSpPr>
        <p:spPr>
          <a:xfrm>
            <a:off x="12816375" y="508513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>
            <a:spLocks noChangeAspect="1"/>
          </p:cNvSpPr>
          <p:nvPr/>
        </p:nvSpPr>
        <p:spPr>
          <a:xfrm>
            <a:off x="12829042" y="5351897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>
            <a:spLocks noChangeAspect="1"/>
          </p:cNvSpPr>
          <p:nvPr/>
        </p:nvSpPr>
        <p:spPr>
          <a:xfrm>
            <a:off x="12841185" y="5619658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riangle 280"/>
          <p:cNvSpPr/>
          <p:nvPr/>
        </p:nvSpPr>
        <p:spPr>
          <a:xfrm>
            <a:off x="4443339" y="3304792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riangle 281"/>
          <p:cNvSpPr/>
          <p:nvPr/>
        </p:nvSpPr>
        <p:spPr>
          <a:xfrm>
            <a:off x="3088385" y="3086238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>
            <a:stCxn id="282" idx="0"/>
            <a:endCxn id="284" idx="3"/>
          </p:cNvCxnSpPr>
          <p:nvPr/>
        </p:nvCxnSpPr>
        <p:spPr>
          <a:xfrm flipV="1">
            <a:off x="3458500" y="2552310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>
            <a:spLocks noChangeAspect="1"/>
          </p:cNvSpPr>
          <p:nvPr/>
        </p:nvSpPr>
        <p:spPr>
          <a:xfrm>
            <a:off x="3968962" y="249085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/>
              <p:cNvSpPr txBox="1"/>
              <p:nvPr/>
            </p:nvSpPr>
            <p:spPr>
              <a:xfrm>
                <a:off x="4031404" y="2140290"/>
                <a:ext cx="102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04" y="2140290"/>
                <a:ext cx="102675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/>
              <p:cNvSpPr txBox="1"/>
              <p:nvPr/>
            </p:nvSpPr>
            <p:spPr>
              <a:xfrm>
                <a:off x="3081743" y="2817777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43" y="2817777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/>
              <p:cNvSpPr txBox="1"/>
              <p:nvPr/>
            </p:nvSpPr>
            <p:spPr>
              <a:xfrm>
                <a:off x="4764990" y="3076212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90" y="3076212"/>
                <a:ext cx="44505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8" name="Straight Connector 287"/>
          <p:cNvCxnSpPr>
            <a:stCxn id="296" idx="0"/>
            <a:endCxn id="284" idx="5"/>
          </p:cNvCxnSpPr>
          <p:nvPr/>
        </p:nvCxnSpPr>
        <p:spPr>
          <a:xfrm flipH="1" flipV="1">
            <a:off x="4030418" y="2552310"/>
            <a:ext cx="623155" cy="506790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3531045" y="29203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683445" y="27679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3835845" y="26155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 flipV="1">
            <a:off x="4127945" y="26282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 flipV="1">
            <a:off x="4305745" y="27679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 flipV="1">
            <a:off x="4470845" y="29076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riangle 295"/>
          <p:cNvSpPr/>
          <p:nvPr/>
        </p:nvSpPr>
        <p:spPr>
          <a:xfrm>
            <a:off x="4266955" y="3059100"/>
            <a:ext cx="773236" cy="620196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/>
          <p:cNvCxnSpPr>
            <a:stCxn id="281" idx="0"/>
            <a:endCxn id="296" idx="0"/>
          </p:cNvCxnSpPr>
          <p:nvPr/>
        </p:nvCxnSpPr>
        <p:spPr>
          <a:xfrm flipH="1" flipV="1">
            <a:off x="4653573" y="3059100"/>
            <a:ext cx="19440" cy="245692"/>
          </a:xfrm>
          <a:prstGeom prst="line">
            <a:avLst/>
          </a:prstGeom>
          <a:ln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>
            <a:spLocks noChangeAspect="1"/>
          </p:cNvSpPr>
          <p:nvPr/>
        </p:nvSpPr>
        <p:spPr>
          <a:xfrm>
            <a:off x="3504812" y="28940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>
            <a:spLocks noChangeAspect="1"/>
          </p:cNvSpPr>
          <p:nvPr/>
        </p:nvSpPr>
        <p:spPr>
          <a:xfrm>
            <a:off x="3657212" y="27416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>
            <a:spLocks noChangeAspect="1"/>
          </p:cNvSpPr>
          <p:nvPr/>
        </p:nvSpPr>
        <p:spPr>
          <a:xfrm>
            <a:off x="3809612" y="25892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>
            <a:spLocks noChangeAspect="1"/>
          </p:cNvSpPr>
          <p:nvPr/>
        </p:nvSpPr>
        <p:spPr>
          <a:xfrm>
            <a:off x="4101712" y="26019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>
            <a:spLocks noChangeAspect="1"/>
          </p:cNvSpPr>
          <p:nvPr/>
        </p:nvSpPr>
        <p:spPr>
          <a:xfrm>
            <a:off x="4279512" y="27416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>
            <a:spLocks noChangeAspect="1"/>
          </p:cNvSpPr>
          <p:nvPr/>
        </p:nvSpPr>
        <p:spPr>
          <a:xfrm>
            <a:off x="4444612" y="28813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 flipV="1">
            <a:off x="4618899" y="317432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/>
              <p:cNvSpPr txBox="1"/>
              <p:nvPr/>
            </p:nvSpPr>
            <p:spPr>
              <a:xfrm>
                <a:off x="4587596" y="2759713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TextBox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96" y="2759713"/>
                <a:ext cx="4450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Oval 306"/>
          <p:cNvSpPr/>
          <p:nvPr/>
        </p:nvSpPr>
        <p:spPr>
          <a:xfrm flipV="1">
            <a:off x="4609858" y="30346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/>
          <p:cNvSpPr txBox="1"/>
          <p:nvPr/>
        </p:nvSpPr>
        <p:spPr>
          <a:xfrm>
            <a:off x="11140295" y="408992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3941754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2000297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295307" y="5971482"/>
            <a:ext cx="1388619" cy="279950"/>
            <a:chOff x="3744843" y="2368298"/>
            <a:chExt cx="1388619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3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1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4" y="2332384"/>
              <a:chExt cx="639871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4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530314" y="6013853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2370413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7" idx="5"/>
          </p:cNvCxnSpPr>
          <p:nvPr/>
        </p:nvCxnSpPr>
        <p:spPr>
          <a:xfrm flipH="1" flipV="1">
            <a:off x="3215409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540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9" idx="0"/>
          </p:cNvCxnSpPr>
          <p:nvPr/>
        </p:nvCxnSpPr>
        <p:spPr>
          <a:xfrm flipH="1" flipV="1">
            <a:off x="4047505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761641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47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16987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2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98026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31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/>
          <p:cNvSpPr/>
          <p:nvPr/>
        </p:nvSpPr>
        <p:spPr>
          <a:xfrm>
            <a:off x="7921269" y="2817780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6084992" y="3304795"/>
            <a:ext cx="427382" cy="368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6668799" y="2823266"/>
            <a:ext cx="1059701" cy="8499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7092898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5151441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46" idx="3"/>
          </p:cNvCxnSpPr>
          <p:nvPr/>
        </p:nvCxnSpPr>
        <p:spPr>
          <a:xfrm flipV="1">
            <a:off x="5521557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6" idx="5"/>
          </p:cNvCxnSpPr>
          <p:nvPr/>
        </p:nvCxnSpPr>
        <p:spPr>
          <a:xfrm flipH="1" flipV="1">
            <a:off x="6366553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46" idx="4"/>
          </p:cNvCxnSpPr>
          <p:nvPr/>
        </p:nvCxnSpPr>
        <p:spPr>
          <a:xfrm flipV="1">
            <a:off x="6298684" y="2258846"/>
            <a:ext cx="39757" cy="104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298684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0"/>
            <a:endCxn id="39" idx="0"/>
          </p:cNvCxnSpPr>
          <p:nvPr/>
        </p:nvCxnSpPr>
        <p:spPr>
          <a:xfrm flipH="1" flipV="1">
            <a:off x="7198649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92898" y="1397242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7"/>
            <a:endCxn id="49" idx="3"/>
          </p:cNvCxnSpPr>
          <p:nvPr/>
        </p:nvCxnSpPr>
        <p:spPr>
          <a:xfrm flipV="1">
            <a:off x="6366553" y="1465111"/>
            <a:ext cx="737989" cy="72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35" idx="0"/>
          </p:cNvCxnSpPr>
          <p:nvPr/>
        </p:nvCxnSpPr>
        <p:spPr>
          <a:xfrm>
            <a:off x="7160767" y="1465111"/>
            <a:ext cx="1250379" cy="1352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12785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98648" y="1200680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68131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49170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274139" y="308037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80411" y="256374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94596" y="25352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934074" y="13258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2619" y="13258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62" name="Triangle 61"/>
          <p:cNvSpPr/>
          <p:nvPr/>
        </p:nvSpPr>
        <p:spPr>
          <a:xfrm>
            <a:off x="11597471" y="328586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/>
          <p:cNvSpPr/>
          <p:nvPr/>
        </p:nvSpPr>
        <p:spPr>
          <a:xfrm>
            <a:off x="9656014" y="3061416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66" idx="3"/>
          </p:cNvCxnSpPr>
          <p:nvPr/>
        </p:nvCxnSpPr>
        <p:spPr>
          <a:xfrm flipV="1">
            <a:off x="10026130" y="2241717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6" idx="5"/>
          </p:cNvCxnSpPr>
          <p:nvPr/>
        </p:nvCxnSpPr>
        <p:spPr>
          <a:xfrm flipH="1" flipV="1">
            <a:off x="10871126" y="2241717"/>
            <a:ext cx="832097" cy="5760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803257" y="2173848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2" idx="0"/>
          </p:cNvCxnSpPr>
          <p:nvPr/>
        </p:nvCxnSpPr>
        <p:spPr>
          <a:xfrm flipH="1" flipV="1">
            <a:off x="11703222" y="2804333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07321" y="1911317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27" y="1911316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672704" y="2776334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409" y="2776334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53743" y="305149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48" y="3051497"/>
                <a:ext cx="42851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9589791" y="13203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75" name="Triangle 74"/>
          <p:cNvSpPr/>
          <p:nvPr/>
        </p:nvSpPr>
        <p:spPr>
          <a:xfrm>
            <a:off x="9659132" y="1478415"/>
            <a:ext cx="2721349" cy="21827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5171223" y="45527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6260612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475959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469143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85345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0325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2479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5465422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80769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681912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97259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50076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65423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894963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74206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377969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7237768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632053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111297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8098653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603241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7879993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095340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8610420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88826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15553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749289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08413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116360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10264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75731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73258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80756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8454081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148051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37700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768351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9192817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190" name="Oval 189"/>
          <p:cNvSpPr/>
          <p:nvPr/>
        </p:nvSpPr>
        <p:spPr>
          <a:xfrm>
            <a:off x="5577451" y="45449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797449" y="390255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017084" y="324813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86131" y="32488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5174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957147" y="389080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8929306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144653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7799134" y="388542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8208759" y="388969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0449893" y="2597790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1403643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618990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612174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996486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2162138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2377485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608453" y="33183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23800" y="33183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824943" y="26704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40290" y="26704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393107" y="39625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08454" y="39625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1037994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517237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521000" y="12989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 flipV="1">
            <a:off x="2380799" y="12989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2775084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254328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3241684" y="26693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733572" y="26693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3023024" y="32988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238371" y="32988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3753451" y="26659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31857" y="46067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658584" y="46781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892320" y="39565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051444" y="33534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259391" y="39387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653295" y="40236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018762" y="39565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416289" y="40333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623787" y="26693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597112" y="33856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291082" y="4010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880731" y="39565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911382" y="39964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335848" y="39605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263" name="Oval 262"/>
          <p:cNvSpPr/>
          <p:nvPr/>
        </p:nvSpPr>
        <p:spPr>
          <a:xfrm>
            <a:off x="720482" y="45186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53180" y="387631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160115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542188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20530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4072337" y="33160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287684" y="33160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8909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11063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09948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1483797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1650196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1865543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10095764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311111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312254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527601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880418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095765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525305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1004548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11008311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11868110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2262395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12741639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12728995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3221630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12510335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725682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13240762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719168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10145895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0379631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0538755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0746702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140606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1506073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1903600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2111098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3084423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2778393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2368042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3398693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3823159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13573095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3788442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11020012" y="32511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1581860" y="389833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3148687" y="2579865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58920" y="114048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015889" y="114048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9882340" y="11404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325470" y="3722411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28303" y="308626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55709" y="24285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2003659" y="24704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3739664" y="243269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10724754" y="185750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1209308" y="249665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11604844" y="314676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12778393" y="184460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2" name="Oval 341"/>
          <p:cNvSpPr/>
          <p:nvPr/>
        </p:nvSpPr>
        <p:spPr>
          <a:xfrm>
            <a:off x="3661002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90762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5177363" y="37482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380196" y="3112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5607602" y="245435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6855552" y="2496264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8591557" y="245853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94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590956" y="853280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97388" y="853278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75804" y="1482757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1151" y="148275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68155" y="2122173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83502" y="210892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97387" y="853278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75828" y="2772112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75658" y="2758859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75659" y="2758860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80529" y="20521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2429" y="20521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82429" y="1452713"/>
            <a:ext cx="298881" cy="59943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26105" y="1452713"/>
            <a:ext cx="266993" cy="632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991198" y="20584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93098" y="20584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76527" y="26910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78427" y="26910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64227" y="793192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70659" y="793190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49075" y="1422669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4422" y="14226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441426" y="2062085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56773" y="204883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70658" y="793190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549099" y="2712024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848929" y="2698771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48930" y="2698772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253800" y="19920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55700" y="19920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455700" y="1392625"/>
            <a:ext cx="298881" cy="5994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7833" y="1362581"/>
            <a:ext cx="288536" cy="6626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864469" y="1998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066369" y="19983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649798" y="263098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65145" y="2630985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2546" y="70855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11272" y="7085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9302" y="61285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79670" y="1157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8682" y="1229862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77607" y="18795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53491" y="251526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09337" y="333398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54985" y="334134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84817" y="18133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63437" y="260256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82471" y="24617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29774" y="32604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40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3373399" y="2125573"/>
            <a:ext cx="2502995" cy="2367820"/>
            <a:chOff x="1251705" y="512672"/>
            <a:chExt cx="2502995" cy="236782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924374" y="2510412"/>
            <a:ext cx="1457611" cy="1713368"/>
            <a:chOff x="1015679" y="3738964"/>
            <a:chExt cx="1457611" cy="171336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3300996" y="1904841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T: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6403076" y="190493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T|{a, b, c, d}: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8665055" y="1900513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Lucida Sans Unicode" charset="0"/>
                <a:cs typeface="Lucida Sans Unicode" charset="0"/>
              </a:rPr>
              <a:t>T|{e, f, g, h}:</a:t>
            </a:r>
            <a:endParaRPr lang="en-US" dirty="0">
              <a:ea typeface="Lucida Sans Unicode" charset="0"/>
              <a:cs typeface="Lucida Sans Unicode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372806" y="2514158"/>
            <a:ext cx="1402358" cy="1702490"/>
            <a:chOff x="5210944" y="3816363"/>
            <a:chExt cx="1402358" cy="170249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040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/>
          <p:cNvSpPr txBox="1"/>
          <p:nvPr/>
        </p:nvSpPr>
        <p:spPr>
          <a:xfrm>
            <a:off x="1886467" y="44452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591113" y="382544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189688" y="311074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588008" y="319163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356691" y="444524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2911042" y="1828677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497450" y="1828677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2287014" y="31107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502361" y="31107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487496" y="2464471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2071668" y="375494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287015" y="375494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771451" y="3178184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385792" y="320888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 flipV="1">
            <a:off x="2906648" y="243924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911042" y="2448243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918751" y="1694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569747" y="375597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935579" y="379669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713003" y="376806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376775" y="377059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6568827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7155235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6084737" y="2462888"/>
            <a:ext cx="478558" cy="65840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101990" y="3821270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H="1" flipV="1">
            <a:off x="6564433" y="2437665"/>
            <a:ext cx="463402" cy="62977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5576536" y="16929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5666723" y="312563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6085875" y="310041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076822" y="310941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6812489" y="308226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027836" y="30822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3761502" y="2495849"/>
            <a:ext cx="345274" cy="59809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4107914" y="247062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112308" y="247962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964961" y="3122543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501526" y="444365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0156041" y="382300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610432" y="3804874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9971750" y="444365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10526101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1112509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902073" y="310916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117420" y="310916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102555" y="246288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9686727" y="3753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9902074" y="37533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1018079" y="3865468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94" name="Straight Connector 293"/>
          <p:cNvCxnSpPr/>
          <p:nvPr/>
        </p:nvCxnSpPr>
        <p:spPr>
          <a:xfrm flipH="1" flipV="1">
            <a:off x="10521707" y="243766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9533810" y="1692966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T:</a:t>
            </a:r>
          </a:p>
        </p:txBody>
      </p:sp>
      <p:cxnSp>
        <p:nvCxnSpPr>
          <p:cNvPr id="301" name="Straight Connector 300"/>
          <p:cNvCxnSpPr/>
          <p:nvPr/>
        </p:nvCxnSpPr>
        <p:spPr>
          <a:xfrm flipV="1">
            <a:off x="10726823" y="308675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0942170" y="308675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1612872" y="382893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11485618" y="2479687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1723754" y="2479686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11768188" y="310441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1983535" y="310441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11293254" y="314156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2050693" y="38289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663478" y="383539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7536224" y="2486143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7774360" y="2486142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7818794" y="31108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8034141" y="31108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343860" y="314802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8101299" y="383539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1141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863836" y="766483"/>
            <a:ext cx="443753" cy="5378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149587" y="952500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168078" y="1568822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47933" y="1227944"/>
            <a:ext cx="108695" cy="127726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66114" y="1369117"/>
            <a:ext cx="168650" cy="20442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 flipH="1">
            <a:off x="4001667" y="1555374"/>
            <a:ext cx="178204" cy="21600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01705" y="1842851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10121" y="2037467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322702" y="2063507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56329" y="2337536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264745" y="2532152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468063" y="254971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01690" y="2823740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10106" y="3018356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601691" y="303765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 noChangeAspect="1"/>
          </p:cNvCxnSpPr>
          <p:nvPr/>
        </p:nvCxnSpPr>
        <p:spPr>
          <a:xfrm flipH="1">
            <a:off x="4713867" y="3311680"/>
            <a:ext cx="207901" cy="25200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43734" y="3548602"/>
            <a:ext cx="170132" cy="2062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626941" y="3675409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626940" y="3949439"/>
            <a:ext cx="304240" cy="368775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93986" y="111847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94647" y="168382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91801" y="43182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52934" y="3339616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v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34309" y="139098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5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17917" y="1851977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4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693" y="236668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3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08916" y="2841052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2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47692" y="332886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1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2221257" y="284552"/>
            <a:ext cx="2772038" cy="2595941"/>
            <a:chOff x="1140963" y="284551"/>
            <a:chExt cx="2772038" cy="259594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458682" y="284551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40963" y="159190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5,0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87305" y="95000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036271" y="916285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6,5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233904" y="159515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3,2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433383" y="1574908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6119942" y="181633"/>
            <a:ext cx="3193696" cy="3176775"/>
            <a:chOff x="4459809" y="248556"/>
            <a:chExt cx="3193696" cy="3176775"/>
          </a:xfrm>
        </p:grpSpPr>
        <p:sp>
          <p:nvSpPr>
            <p:cNvPr id="12" name="TextBox 11"/>
            <p:cNvSpPr txBox="1"/>
            <p:nvPr/>
          </p:nvSpPr>
          <p:spPr>
            <a:xfrm>
              <a:off x="4542840" y="308677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5599" y="2468706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6061" y="1752282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6793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064" y="3086777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567415" y="470214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53822" y="470214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943387" y="175228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58733" y="175228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43869" y="1106008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728041" y="2396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3387" y="2396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385786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770098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949003" y="174418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164349" y="174418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427824" y="1819721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51117" y="175228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04614" y="246870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 flipV="1">
              <a:off x="5563021" y="1080785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67415" y="1089780"/>
              <a:ext cx="0" cy="6192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194774" y="248556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59809" y="218158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1,1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33626" y="1539703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124156" y="89671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8,7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786348" y="849198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4,8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173887" y="1494053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759778" y="3610433"/>
            <a:ext cx="1771295" cy="1908420"/>
            <a:chOff x="876163" y="3543912"/>
            <a:chExt cx="1771295" cy="1908420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296832" y="477622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00998" y="47698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76163" y="4782536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82935" y="415153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36154" y="47601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217480" y="4151531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22874" y="35439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952419" y="3598602"/>
            <a:ext cx="1473257" cy="2539581"/>
            <a:chOff x="3054167" y="3593882"/>
            <a:chExt cx="1473257" cy="2539581"/>
          </a:xfrm>
        </p:grpSpPr>
        <p:sp>
          <p:nvSpPr>
            <p:cNvPr id="198" name="TextBox 197"/>
            <p:cNvSpPr txBox="1"/>
            <p:nvPr/>
          </p:nvSpPr>
          <p:spPr>
            <a:xfrm>
              <a:off x="3644541" y="57949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054167" y="3593882"/>
              <a:ext cx="1473257" cy="2522548"/>
              <a:chOff x="2682461" y="3533924"/>
              <a:chExt cx="1473257" cy="2522548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3201965" y="4395569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17311" y="4395568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418455" y="3747666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33801" y="3747665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986619" y="5039764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201965" y="5039763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417311" y="5477244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2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35406" y="4829341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3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682461" y="5477244"/>
                <a:ext cx="27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1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844414" y="4198343"/>
                <a:ext cx="311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4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880845" y="4805503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5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696729" y="35339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7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102855" y="4198343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8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832416" y="5717918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482427" y="5050260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646997" y="4460751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8069823" y="3591068"/>
            <a:ext cx="1768242" cy="1925393"/>
            <a:chOff x="7443575" y="3549240"/>
            <a:chExt cx="1768242" cy="1925393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772789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94323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936615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320927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48658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70192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7840869" y="482690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27516" y="4788214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443575" y="4836238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900513" y="479509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357817" y="3549240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10267" y="41920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762969" y="421221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579791" y="5084648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980210" y="513607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370201" y="50969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746938" y="5116821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2259596" y="2919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6235257" y="2691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932375" y="340828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|L’: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875721" y="3413935"/>
            <a:ext cx="74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1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986914" y="3419844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|L’: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98107" y="3425753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28174" y="3594903"/>
            <a:ext cx="1647154" cy="1910230"/>
            <a:chOff x="5106033" y="3608623"/>
            <a:chExt cx="1647154" cy="191023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106033" y="4272171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20413" y="4899948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872028" y="4865507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441883" y="487249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77606" y="4228930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95458" y="3608623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50572" y="26916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444170" y="34064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4794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284180" y="1226619"/>
            <a:ext cx="4002406" cy="3717748"/>
            <a:chOff x="4467540" y="885213"/>
            <a:chExt cx="4002406" cy="3717748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Oval 214"/>
          <p:cNvSpPr/>
          <p:nvPr/>
        </p:nvSpPr>
        <p:spPr>
          <a:xfrm>
            <a:off x="7242964" y="1880927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875515" y="1036119"/>
            <a:ext cx="4002406" cy="3717748"/>
            <a:chOff x="4467540" y="885213"/>
            <a:chExt cx="4002406" cy="3717748"/>
          </a:xfrm>
        </p:grpSpPr>
        <p:grpSp>
          <p:nvGrpSpPr>
            <p:cNvPr id="51" name="Group 50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Oval 51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93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50223" y="749791"/>
            <a:ext cx="4002406" cy="4004076"/>
            <a:chOff x="4467540" y="598885"/>
            <a:chExt cx="4002406" cy="4004076"/>
          </a:xfrm>
        </p:grpSpPr>
        <p:grpSp>
          <p:nvGrpSpPr>
            <p:cNvPr id="48" name="Group 47"/>
            <p:cNvGrpSpPr/>
            <p:nvPr/>
          </p:nvGrpSpPr>
          <p:grpSpPr>
            <a:xfrm>
              <a:off x="4467540" y="598885"/>
              <a:ext cx="4002406" cy="4004076"/>
              <a:chOff x="5819262" y="2719233"/>
              <a:chExt cx="4002406" cy="400407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124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6720802" y="3455833"/>
                    <a:ext cx="4001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0802" y="3455833"/>
                    <a:ext cx="400110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7520902" y="2719233"/>
                    <a:ext cx="49391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0902" y="2719233"/>
                    <a:ext cx="493918" cy="33855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8562302" y="4802033"/>
                    <a:ext cx="35176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2302" y="4802033"/>
                    <a:ext cx="351763" cy="33855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Oval 48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66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515224" y="28095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891758" y="21594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421858" y="1537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694658" y="15498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955051" y="9028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150186" y="90287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54847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334043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49390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42574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26886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92538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07885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38853" y="34326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54200" y="34326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55343" y="27847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0690" y="27847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23507" y="40768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854" y="40768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68394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7637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51400" y="14132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311199" y="14132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05484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84728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2084" y="27836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63972" y="27836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953424" y="34131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68771" y="34131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683851" y="27802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2257" y="47210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88984" y="47924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2720" y="40708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81844" y="34677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9791" y="40530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3695" y="41379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49162" y="40708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46689" y="41476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4187" y="27836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7512" y="34999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1482" y="41246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11131" y="40708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41782" y="41107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66248" y="40748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002737" y="34303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218084" y="34303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55870" y="383671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58703" y="32005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86109" y="2542813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34059" y="25847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70064" y="25469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7907001" y="2718244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122348" y="2718244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691655" y="336243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30405" y="400663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90868" y="3356421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87074" y="2691825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38122" y="249302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592863" y="313841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181768" y="1844225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81551" y="3249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342874" y="324043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965723" y="1892468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40341" y="322858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82653" y="320056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87453" y="18924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827952" y="18418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133363" y="20747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348709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8564055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8779401" y="203673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2257" y="11814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44438" y="118140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5428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37178</TotalTime>
  <Words>649</Words>
  <Application>Microsoft Macintosh PowerPoint</Application>
  <PresentationFormat>Custom</PresentationFormat>
  <Paragraphs>424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Apple Chancery</vt:lpstr>
      <vt:lpstr>Bodoni 72 Book</vt:lpstr>
      <vt:lpstr>Calibri</vt:lpstr>
      <vt:lpstr>Calibri Light</vt:lpstr>
      <vt:lpstr>Cambria Math</vt:lpstr>
      <vt:lpstr>Lucida Sans Unicode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Gupta</dc:creator>
  <cp:lastModifiedBy>Varun Gupta</cp:lastModifiedBy>
  <cp:revision>103</cp:revision>
  <dcterms:created xsi:type="dcterms:W3CDTF">2018-11-17T22:51:03Z</dcterms:created>
  <dcterms:modified xsi:type="dcterms:W3CDTF">2019-04-01T12:00:29Z</dcterms:modified>
</cp:coreProperties>
</file>